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96" r:id="rId4"/>
  </p:sldMasterIdLst>
  <p:notesMasterIdLst>
    <p:notesMasterId r:id="rId19"/>
  </p:notesMasterIdLst>
  <p:sldIdLst>
    <p:sldId id="405" r:id="rId5"/>
    <p:sldId id="377" r:id="rId6"/>
    <p:sldId id="327" r:id="rId7"/>
    <p:sldId id="455" r:id="rId8"/>
    <p:sldId id="456" r:id="rId9"/>
    <p:sldId id="457" r:id="rId10"/>
    <p:sldId id="458" r:id="rId11"/>
    <p:sldId id="459" r:id="rId12"/>
    <p:sldId id="460" r:id="rId13"/>
    <p:sldId id="461" r:id="rId14"/>
    <p:sldId id="333" r:id="rId15"/>
    <p:sldId id="462" r:id="rId16"/>
    <p:sldId id="265" r:id="rId17"/>
    <p:sldId id="309" r:id="rId18"/>
  </p:sldIdLst>
  <p:sldSz cx="12192000" cy="6858000"/>
  <p:notesSz cx="6858000" cy="9144000"/>
  <p:embeddedFontLst>
    <p:embeddedFont>
      <p:font typeface="Great Vibes" panose="020B0604020202020204" charset="0"/>
      <p:regular r:id="rId20"/>
    </p:embeddedFon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
      <p:font typeface="Sigmar One" panose="020B0604020202020204" charset="0"/>
      <p:regular r:id="rId27"/>
    </p:embeddedFont>
    <p:embeddedFont>
      <p:font typeface="Sriracha" panose="020B0604020202020204" charset="-34"/>
      <p:regular r:id="rId28"/>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CCDFD6-24A6-4819-8006-1EB7D05D3D69}">
          <p14:sldIdLst>
            <p14:sldId id="405"/>
            <p14:sldId id="377"/>
            <p14:sldId id="327"/>
            <p14:sldId id="455"/>
          </p14:sldIdLst>
        </p14:section>
        <p14:section name="Untitled Section" id="{E3C45DB0-CDD1-4C49-8990-6DF7C6D156F7}">
          <p14:sldIdLst>
            <p14:sldId id="456"/>
            <p14:sldId id="457"/>
            <p14:sldId id="458"/>
            <p14:sldId id="459"/>
            <p14:sldId id="460"/>
            <p14:sldId id="461"/>
            <p14:sldId id="333"/>
            <p14:sldId id="462"/>
            <p14:sldId id="265"/>
            <p14:sldId id="309"/>
          </p14:sldIdLst>
        </p14:section>
      </p14:sectionLst>
    </p:ex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89"/>
    <a:srgbClr val="00FF00"/>
    <a:srgbClr val="008000"/>
    <a:srgbClr val="FEE1E6"/>
    <a:srgbClr val="FFE6B8"/>
    <a:srgbClr val="F92D67"/>
    <a:srgbClr val="D8F7FC"/>
    <a:srgbClr val="C9EAFA"/>
    <a:srgbClr val="888078"/>
    <a:srgbClr val="DED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434" autoAdjust="0"/>
  </p:normalViewPr>
  <p:slideViewPr>
    <p:cSldViewPr>
      <p:cViewPr varScale="1">
        <p:scale>
          <a:sx n="108" d="100"/>
          <a:sy n="108" d="100"/>
        </p:scale>
        <p:origin x="678" y="84"/>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14/1/2025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14/1/2025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01670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14/1/2025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76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14/1/2025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0592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14/1/2025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65041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14/1/2025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56339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14/1/2025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36547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14/1/2025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88817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14/1/2025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7593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14/1/2025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26531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14/1/2025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50595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14/1/2025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40339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615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409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329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869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600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327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87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241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835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629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971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769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969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6563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214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7643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61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294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3373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1398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2977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623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14/1/2025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14/1/2025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7219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28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13C0930-5BD0-4BF0-A834-36870DB3069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7E805E-B3E3-4B5B-B70D-DFCB414EB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43582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8.sv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44.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70.svg"/></Relationships>
</file>

<file path=ppt/slides/_rels/slide14.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8.sv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44.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1697181" y="2133600"/>
            <a:ext cx="8742219" cy="927450"/>
            <a:chOff x="1308154" y="3568825"/>
            <a:chExt cx="8562519" cy="927450"/>
          </a:xfrm>
        </p:grpSpPr>
        <p:sp>
          <p:nvSpPr>
            <p:cNvPr id="6" name="TextBox 5">
              <a:extLst>
                <a:ext uri="{FF2B5EF4-FFF2-40B4-BE49-F238E27FC236}">
                  <a16:creationId xmlns:a16="http://schemas.microsoft.com/office/drawing/2014/main" id="{FDF99F60-2DEC-4DEF-9300-E3C8E7CE95D2}"/>
                </a:ext>
              </a:extLst>
            </p:cNvPr>
            <p:cNvSpPr txBox="1"/>
            <p:nvPr/>
          </p:nvSpPr>
          <p:spPr>
            <a:xfrm>
              <a:off x="3320512" y="3572945"/>
              <a:ext cx="6550161" cy="923330"/>
            </a:xfrm>
            <a:prstGeom prst="rect">
              <a:avLst/>
            </a:prstGeom>
            <a:noFill/>
          </p:spPr>
          <p:txBody>
            <a:bodyPr wrap="square" rtlCol="0">
              <a:spAutoFit/>
            </a:bodyPr>
            <a:lstStyle/>
            <a:p>
              <a:pPr algn="ctr">
                <a:lnSpc>
                  <a:spcPts val="6400"/>
                </a:lnSpc>
                <a:spcBef>
                  <a:spcPct val="0"/>
                </a:spcBef>
              </a:pPr>
              <a:r>
                <a:rPr lang="en-US" sz="5400" spc="-133" dirty="0">
                  <a:solidFill>
                    <a:srgbClr val="FF0000"/>
                  </a:solidFill>
                  <a:latin typeface="Sriracha"/>
                </a:rPr>
                <a:t>CON ĐƯỜNG CỦA BÉ</a:t>
              </a:r>
            </a:p>
          </p:txBody>
        </p:sp>
        <p:sp>
          <p:nvSpPr>
            <p:cNvPr id="7" name="TextBox 6">
              <a:extLst>
                <a:ext uri="{FF2B5EF4-FFF2-40B4-BE49-F238E27FC236}">
                  <a16:creationId xmlns:a16="http://schemas.microsoft.com/office/drawing/2014/main" id="{56766A65-AB59-44B3-F82A-2DEA307661EB}"/>
                </a:ext>
              </a:extLst>
            </p:cNvPr>
            <p:cNvSpPr txBox="1"/>
            <p:nvPr/>
          </p:nvSpPr>
          <p:spPr>
            <a:xfrm>
              <a:off x="1308154" y="3568825"/>
              <a:ext cx="2195238" cy="923330"/>
            </a:xfrm>
            <a:prstGeom prst="rect">
              <a:avLst/>
            </a:prstGeom>
            <a:noFill/>
          </p:spPr>
          <p:txBody>
            <a:bodyPr wrap="square" rtlCol="0">
              <a:spAutoFit/>
            </a:bodyPr>
            <a:lstStyle/>
            <a:p>
              <a:pPr algn="ctr">
                <a:buClr>
                  <a:srgbClr val="000000"/>
                </a:buClr>
                <a:buFont typeface="Arial"/>
                <a:buNone/>
              </a:pP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Bài</a:t>
              </a:r>
              <a:r>
                <a:rPr lang="en-US"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28</a:t>
              </a:r>
              <a:endParaRPr lang="id-ID"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endParaRPr>
            </a:p>
          </p:txBody>
        </p:sp>
      </p:grpSp>
    </p:spTree>
    <p:extLst>
      <p:ext uri="{BB962C8B-B14F-4D97-AF65-F5344CB8AC3E}">
        <p14:creationId xmlns:p14="http://schemas.microsoft.com/office/powerpoint/2010/main" val="208003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sp>
        <p:nvSpPr>
          <p:cNvPr id="6" name="Rounded Rectangle 5"/>
          <p:cNvSpPr/>
          <p:nvPr/>
        </p:nvSpPr>
        <p:spPr>
          <a:xfrm>
            <a:off x="1219200" y="366347"/>
            <a:ext cx="9220200" cy="919401"/>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3: </a:t>
            </a:r>
            <a:r>
              <a:rPr lang="en-US" sz="2400" b="1" dirty="0" err="1">
                <a:solidFill>
                  <a:srgbClr val="002060"/>
                </a:solidFill>
                <a:latin typeface="Nunito Black" pitchFamily="2" charset="0"/>
              </a:rPr>
              <a:t>Trao</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đổi</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bài</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làm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của</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em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với</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bạn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chỉnh</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sửa</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và</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bổ</a:t>
            </a:r>
            <a:r>
              <a:rPr lang="en-US" sz="2400" b="1" dirty="0">
                <a:solidFill>
                  <a:srgbClr val="002060"/>
                </a:solidFill>
                <a:latin typeface="Nunito Black" pitchFamily="2" charset="0"/>
              </a:rPr>
              <a:t> sung ý hay.</a:t>
            </a:r>
            <a:endParaRPr lang="en-US" sz="2400" dirty="0">
              <a:solidFill>
                <a:srgbClr val="002060"/>
              </a:solidFill>
              <a:latin typeface="Nunito Black" pitchFamily="2" charset="0"/>
            </a:endParaRPr>
          </a:p>
        </p:txBody>
      </p:sp>
      <p:sp>
        <p:nvSpPr>
          <p:cNvPr id="7" name="Cloud 6"/>
          <p:cNvSpPr/>
          <p:nvPr/>
        </p:nvSpPr>
        <p:spPr>
          <a:xfrm>
            <a:off x="2667000" y="1828800"/>
            <a:ext cx="6934200" cy="3959893"/>
          </a:xfrm>
          <a:prstGeom prst="cloud">
            <a:avLst/>
          </a:prstGeom>
          <a:solidFill>
            <a:srgbClr val="008000"/>
          </a:solidFill>
        </p:spPr>
        <p:txBody>
          <a:bodyPr wrap="square">
            <a:spAutoFit/>
          </a:bodyPr>
          <a:lstStyle/>
          <a:p>
            <a:pPr algn="just">
              <a:lnSpc>
                <a:spcPct val="130000"/>
              </a:lnSpc>
            </a:pPr>
            <a:r>
              <a:rPr lang="en-US" sz="3200" dirty="0" err="1">
                <a:solidFill>
                  <a:schemeClr val="bg1"/>
                </a:solidFill>
                <a:latin typeface="Nunito Black" pitchFamily="2" charset="0"/>
              </a:rPr>
              <a:t>Em</a:t>
            </a:r>
            <a:r>
              <a:rPr lang="en-US" sz="3200" dirty="0">
                <a:solidFill>
                  <a:schemeClr val="bg1"/>
                </a:solidFill>
                <a:latin typeface="Nunito Black" pitchFamily="2" charset="0"/>
              </a:rPr>
              <a:t> </a:t>
            </a:r>
            <a:r>
              <a:rPr lang="en-US" sz="3200" dirty="0" err="1">
                <a:solidFill>
                  <a:schemeClr val="bg1"/>
                </a:solidFill>
                <a:latin typeface="Nunito Black" pitchFamily="2" charset="0"/>
              </a:rPr>
              <a:t>cùng</a:t>
            </a:r>
            <a:r>
              <a:rPr lang="en-US" sz="3200" dirty="0">
                <a:solidFill>
                  <a:schemeClr val="bg1"/>
                </a:solidFill>
                <a:latin typeface="Nunito Black" pitchFamily="2" charset="0"/>
              </a:rPr>
              <a:t> </a:t>
            </a:r>
            <a:r>
              <a:rPr lang="en-US" sz="3200" dirty="0" err="1">
                <a:solidFill>
                  <a:schemeClr val="bg1"/>
                </a:solidFill>
                <a:latin typeface="Nunito Black" pitchFamily="2" charset="0"/>
              </a:rPr>
              <a:t>các</a:t>
            </a:r>
            <a:r>
              <a:rPr lang="en-US" sz="3200" dirty="0">
                <a:solidFill>
                  <a:schemeClr val="bg1"/>
                </a:solidFill>
                <a:latin typeface="Nunito Black" pitchFamily="2" charset="0"/>
              </a:rPr>
              <a:t> </a:t>
            </a:r>
            <a:r>
              <a:rPr lang="en-US" sz="3200" dirty="0" err="1">
                <a:solidFill>
                  <a:schemeClr val="bg1"/>
                </a:solidFill>
                <a:latin typeface="Nunito Black" pitchFamily="2" charset="0"/>
              </a:rPr>
              <a:t>bạn</a:t>
            </a:r>
            <a:r>
              <a:rPr lang="en-US" sz="3200" dirty="0">
                <a:solidFill>
                  <a:schemeClr val="bg1"/>
                </a:solidFill>
                <a:latin typeface="Nunito Black" pitchFamily="2" charset="0"/>
              </a:rPr>
              <a:t> </a:t>
            </a:r>
            <a:r>
              <a:rPr lang="en-US" sz="3200" dirty="0" err="1">
                <a:solidFill>
                  <a:schemeClr val="bg1"/>
                </a:solidFill>
                <a:latin typeface="Nunito Black" pitchFamily="2" charset="0"/>
              </a:rPr>
              <a:t>trong</a:t>
            </a:r>
            <a:r>
              <a:rPr lang="en-US" sz="3200" dirty="0">
                <a:solidFill>
                  <a:schemeClr val="bg1"/>
                </a:solidFill>
                <a:latin typeface="Nunito Black" pitchFamily="2" charset="0"/>
              </a:rPr>
              <a:t> </a:t>
            </a:r>
            <a:r>
              <a:rPr lang="en-US" sz="3200" dirty="0" err="1">
                <a:solidFill>
                  <a:schemeClr val="bg1"/>
                </a:solidFill>
                <a:latin typeface="Nunito Black" pitchFamily="2" charset="0"/>
              </a:rPr>
              <a:t>lớp</a:t>
            </a:r>
            <a:r>
              <a:rPr lang="en-US" sz="3200" dirty="0">
                <a:solidFill>
                  <a:schemeClr val="bg1"/>
                </a:solidFill>
                <a:latin typeface="Nunito Black" pitchFamily="2" charset="0"/>
              </a:rPr>
              <a:t> </a:t>
            </a:r>
            <a:r>
              <a:rPr lang="en-US" sz="3200" dirty="0" err="1">
                <a:solidFill>
                  <a:schemeClr val="bg1"/>
                </a:solidFill>
                <a:latin typeface="Nunito Black" pitchFamily="2" charset="0"/>
              </a:rPr>
              <a:t>thực</a:t>
            </a:r>
            <a:r>
              <a:rPr lang="en-US" sz="3200" dirty="0">
                <a:solidFill>
                  <a:schemeClr val="bg1"/>
                </a:solidFill>
                <a:latin typeface="Nunito Black" pitchFamily="2" charset="0"/>
              </a:rPr>
              <a:t> </a:t>
            </a:r>
            <a:r>
              <a:rPr lang="en-US" sz="3200" dirty="0" err="1">
                <a:solidFill>
                  <a:schemeClr val="bg1"/>
                </a:solidFill>
                <a:latin typeface="Nunito Black" pitchFamily="2" charset="0"/>
              </a:rPr>
              <a:t>hiện</a:t>
            </a:r>
            <a:r>
              <a:rPr lang="en-US" sz="3200" dirty="0">
                <a:solidFill>
                  <a:schemeClr val="bg1"/>
                </a:solidFill>
                <a:latin typeface="Nunito Black" pitchFamily="2" charset="0"/>
              </a:rPr>
              <a:t> </a:t>
            </a:r>
            <a:r>
              <a:rPr lang="en-US" sz="3200" dirty="0" err="1">
                <a:solidFill>
                  <a:schemeClr val="bg1"/>
                </a:solidFill>
                <a:latin typeface="Nunito Black" pitchFamily="2" charset="0"/>
              </a:rPr>
              <a:t>trao</a:t>
            </a:r>
            <a:r>
              <a:rPr lang="en-US" sz="3200" dirty="0">
                <a:solidFill>
                  <a:schemeClr val="bg1"/>
                </a:solidFill>
                <a:latin typeface="Nunito Black" pitchFamily="2" charset="0"/>
              </a:rPr>
              <a:t> </a:t>
            </a:r>
            <a:r>
              <a:rPr lang="en-US" sz="3200" dirty="0" err="1">
                <a:solidFill>
                  <a:schemeClr val="bg1"/>
                </a:solidFill>
                <a:latin typeface="Nunito Black" pitchFamily="2" charset="0"/>
              </a:rPr>
              <a:t>đổi</a:t>
            </a:r>
            <a:r>
              <a:rPr lang="en-US" sz="3200" dirty="0">
                <a:solidFill>
                  <a:schemeClr val="bg1"/>
                </a:solidFill>
                <a:latin typeface="Nunito Black" pitchFamily="2" charset="0"/>
              </a:rPr>
              <a:t> </a:t>
            </a:r>
            <a:r>
              <a:rPr lang="en-US" sz="3200" dirty="0" err="1">
                <a:solidFill>
                  <a:schemeClr val="bg1"/>
                </a:solidFill>
                <a:latin typeface="Nunito Black" pitchFamily="2" charset="0"/>
              </a:rPr>
              <a:t>bài</a:t>
            </a:r>
            <a:r>
              <a:rPr lang="en-US" sz="3200" dirty="0">
                <a:solidFill>
                  <a:schemeClr val="bg1"/>
                </a:solidFill>
                <a:latin typeface="Nunito Black" pitchFamily="2" charset="0"/>
              </a:rPr>
              <a:t> </a:t>
            </a:r>
            <a:r>
              <a:rPr lang="en-US" sz="3200" dirty="0" err="1">
                <a:solidFill>
                  <a:schemeClr val="bg1"/>
                </a:solidFill>
                <a:latin typeface="Nunito Black" pitchFamily="2" charset="0"/>
              </a:rPr>
              <a:t>làm</a:t>
            </a:r>
            <a:r>
              <a:rPr lang="en-US" sz="3200" dirty="0">
                <a:solidFill>
                  <a:schemeClr val="bg1"/>
                </a:solidFill>
                <a:latin typeface="Nunito Black" pitchFamily="2" charset="0"/>
              </a:rPr>
              <a:t>, </a:t>
            </a:r>
            <a:r>
              <a:rPr lang="en-US" sz="3200" dirty="0" err="1">
                <a:solidFill>
                  <a:schemeClr val="bg1"/>
                </a:solidFill>
                <a:latin typeface="Nunito Black" pitchFamily="2" charset="0"/>
              </a:rPr>
              <a:t>nhận</a:t>
            </a:r>
            <a:r>
              <a:rPr lang="en-US" sz="3200" dirty="0">
                <a:solidFill>
                  <a:schemeClr val="bg1"/>
                </a:solidFill>
                <a:latin typeface="Nunito Black" pitchFamily="2" charset="0"/>
              </a:rPr>
              <a:t> </a:t>
            </a:r>
            <a:r>
              <a:rPr lang="en-US" sz="3200" dirty="0" err="1">
                <a:solidFill>
                  <a:schemeClr val="bg1"/>
                </a:solidFill>
                <a:latin typeface="Nunito Black" pitchFamily="2" charset="0"/>
              </a:rPr>
              <a:t>xét</a:t>
            </a:r>
            <a:r>
              <a:rPr lang="en-US" sz="3200" dirty="0">
                <a:solidFill>
                  <a:schemeClr val="bg1"/>
                </a:solidFill>
                <a:latin typeface="Nunito Black" pitchFamily="2" charset="0"/>
              </a:rPr>
              <a:t> </a:t>
            </a:r>
            <a:r>
              <a:rPr lang="en-US" sz="3200" dirty="0" err="1">
                <a:solidFill>
                  <a:schemeClr val="bg1"/>
                </a:solidFill>
                <a:latin typeface="Nunito Black" pitchFamily="2" charset="0"/>
              </a:rPr>
              <a:t>và</a:t>
            </a:r>
            <a:r>
              <a:rPr lang="en-US" sz="3200" dirty="0">
                <a:solidFill>
                  <a:schemeClr val="bg1"/>
                </a:solidFill>
                <a:latin typeface="Nunito Black" pitchFamily="2" charset="0"/>
              </a:rPr>
              <a:t> </a:t>
            </a:r>
            <a:r>
              <a:rPr lang="en-US" sz="3200" dirty="0" err="1">
                <a:solidFill>
                  <a:schemeClr val="bg1"/>
                </a:solidFill>
                <a:latin typeface="Nunito Black" pitchFamily="2" charset="0"/>
              </a:rPr>
              <a:t>học</a:t>
            </a:r>
            <a:r>
              <a:rPr lang="en-US" sz="3200" dirty="0">
                <a:solidFill>
                  <a:schemeClr val="bg1"/>
                </a:solidFill>
                <a:latin typeface="Nunito Black" pitchFamily="2" charset="0"/>
              </a:rPr>
              <a:t> </a:t>
            </a:r>
            <a:r>
              <a:rPr lang="en-US" sz="3200" dirty="0" err="1">
                <a:solidFill>
                  <a:schemeClr val="bg1"/>
                </a:solidFill>
                <a:latin typeface="Nunito Black" pitchFamily="2" charset="0"/>
              </a:rPr>
              <a:t>hỏi</a:t>
            </a:r>
            <a:r>
              <a:rPr lang="en-US" sz="3200" dirty="0">
                <a:solidFill>
                  <a:schemeClr val="bg1"/>
                </a:solidFill>
                <a:latin typeface="Nunito Black" pitchFamily="2" charset="0"/>
              </a:rPr>
              <a:t> </a:t>
            </a:r>
            <a:r>
              <a:rPr lang="en-US" sz="3200" dirty="0" err="1">
                <a:solidFill>
                  <a:schemeClr val="bg1"/>
                </a:solidFill>
                <a:latin typeface="Nunito Black" pitchFamily="2" charset="0"/>
              </a:rPr>
              <a:t>bài</a:t>
            </a:r>
            <a:r>
              <a:rPr lang="en-US" sz="3200" dirty="0">
                <a:solidFill>
                  <a:schemeClr val="bg1"/>
                </a:solidFill>
                <a:latin typeface="Nunito Black" pitchFamily="2" charset="0"/>
              </a:rPr>
              <a:t> </a:t>
            </a:r>
            <a:r>
              <a:rPr lang="en-US" sz="3200" dirty="0" err="1">
                <a:solidFill>
                  <a:schemeClr val="bg1"/>
                </a:solidFill>
                <a:latin typeface="Nunito Black" pitchFamily="2" charset="0"/>
              </a:rPr>
              <a:t>các</a:t>
            </a:r>
            <a:r>
              <a:rPr lang="en-US" sz="3200" dirty="0">
                <a:solidFill>
                  <a:schemeClr val="bg1"/>
                </a:solidFill>
                <a:latin typeface="Nunito Black" pitchFamily="2" charset="0"/>
              </a:rPr>
              <a:t> </a:t>
            </a:r>
            <a:r>
              <a:rPr lang="en-US" sz="3200" dirty="0" err="1">
                <a:solidFill>
                  <a:schemeClr val="bg1"/>
                </a:solidFill>
                <a:latin typeface="Nunito Black" pitchFamily="2" charset="0"/>
              </a:rPr>
              <a:t>bạn</a:t>
            </a:r>
            <a:r>
              <a:rPr lang="en-US" sz="3200" dirty="0">
                <a:solidFill>
                  <a:schemeClr val="bg1"/>
                </a:solidFill>
                <a:latin typeface="Nunito Black" pitchFamily="2" charset="0"/>
              </a:rPr>
              <a:t> </a:t>
            </a:r>
            <a:r>
              <a:rPr lang="en-US" sz="3200" dirty="0" err="1">
                <a:solidFill>
                  <a:schemeClr val="bg1"/>
                </a:solidFill>
                <a:latin typeface="Nunito Black" pitchFamily="2" charset="0"/>
              </a:rPr>
              <a:t>những</a:t>
            </a:r>
            <a:r>
              <a:rPr lang="en-US" sz="3200" dirty="0">
                <a:solidFill>
                  <a:schemeClr val="bg1"/>
                </a:solidFill>
                <a:latin typeface="Nunito Black" pitchFamily="2" charset="0"/>
              </a:rPr>
              <a:t> ý hay.</a:t>
            </a:r>
            <a:endParaRPr lang="en-US" sz="3200" dirty="0"/>
          </a:p>
        </p:txBody>
      </p:sp>
    </p:spTree>
    <p:extLst>
      <p:ext uri="{BB962C8B-B14F-4D97-AF65-F5344CB8AC3E}">
        <p14:creationId xmlns:p14="http://schemas.microsoft.com/office/powerpoint/2010/main" val="1508533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5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Vận</a:t>
            </a:r>
            <a:r>
              <a:rPr kumimoji="0" lang="en-US" sz="5400" b="0" i="0" u="none" strike="noStrike" kern="1200" cap="none" spc="0" normalizeH="0" noProof="0" dirty="0">
                <a:ln>
                  <a:noFill/>
                </a:ln>
                <a:solidFill>
                  <a:srgbClr val="F92D67"/>
                </a:solidFill>
                <a:effectLst/>
                <a:uLnTx/>
                <a:uFillTx/>
                <a:latin typeface="Sigmar One" panose="00000500000000000000" pitchFamily="2" charset="0"/>
                <a:ea typeface="+mn-ea"/>
                <a:cs typeface="+mn-cs"/>
              </a:rPr>
              <a:t> </a:t>
            </a:r>
            <a:r>
              <a:rPr kumimoji="0" lang="en-US" sz="5400" b="0" i="0" u="none" strike="noStrike" kern="1200" cap="none" spc="0" normalizeH="0" noProof="0" dirty="0" err="1">
                <a:ln>
                  <a:noFill/>
                </a:ln>
                <a:solidFill>
                  <a:srgbClr val="F92D67"/>
                </a:solidFill>
                <a:effectLst/>
                <a:uLnTx/>
                <a:uFillTx/>
                <a:latin typeface="Sigmar One" panose="00000500000000000000" pitchFamily="2" charset="0"/>
                <a:ea typeface="+mn-ea"/>
                <a:cs typeface="+mn-cs"/>
              </a:rPr>
              <a:t>dụng</a:t>
            </a:r>
            <a:endParaRPr kumimoji="0" lang="en-US" sz="5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3140351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0782" y="152400"/>
            <a:ext cx="1115787" cy="762000"/>
          </a:xfrm>
          <a:prstGeom prst="ellipse">
            <a:avLst/>
          </a:prstGeom>
        </p:spPr>
      </p:pic>
      <p:pic>
        <p:nvPicPr>
          <p:cNvPr id="3" name="Picture 2"/>
          <p:cNvPicPr>
            <a:picLocks noChangeAspect="1"/>
          </p:cNvPicPr>
          <p:nvPr/>
        </p:nvPicPr>
        <p:blipFill>
          <a:blip r:embed="rId4"/>
          <a:stretch>
            <a:fillRect/>
          </a:stretch>
        </p:blipFill>
        <p:spPr>
          <a:xfrm>
            <a:off x="4280104" y="333595"/>
            <a:ext cx="4153480" cy="2343477"/>
          </a:xfrm>
          <a:prstGeom prst="ellipse">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rotWithShape="1">
          <a:blip r:embed="rId5"/>
          <a:srcRect l="3160" r="50901"/>
          <a:stretch/>
        </p:blipFill>
        <p:spPr>
          <a:xfrm>
            <a:off x="253590" y="1992711"/>
            <a:ext cx="3176457" cy="2803147"/>
          </a:xfrm>
          <a:prstGeom prst="ellipse">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p:cNvPicPr>
            <a:picLocks noChangeAspect="1"/>
          </p:cNvPicPr>
          <p:nvPr/>
        </p:nvPicPr>
        <p:blipFill rotWithShape="1">
          <a:blip r:embed="rId5"/>
          <a:srcRect l="53603"/>
          <a:stretch/>
        </p:blipFill>
        <p:spPr>
          <a:xfrm>
            <a:off x="8686800" y="2133600"/>
            <a:ext cx="3200400" cy="2796436"/>
          </a:xfrm>
          <a:prstGeom prst="ellipse">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p:cNvPicPr>
            <a:picLocks noChangeAspect="1"/>
          </p:cNvPicPr>
          <p:nvPr/>
        </p:nvPicPr>
        <p:blipFill>
          <a:blip r:embed="rId6"/>
          <a:stretch>
            <a:fillRect/>
          </a:stretch>
        </p:blipFill>
        <p:spPr>
          <a:xfrm>
            <a:off x="3835663" y="4038600"/>
            <a:ext cx="4639485" cy="2547168"/>
          </a:xfrm>
          <a:prstGeom prst="ellipse">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Cloud 6"/>
          <p:cNvSpPr/>
          <p:nvPr/>
        </p:nvSpPr>
        <p:spPr>
          <a:xfrm>
            <a:off x="2494342" y="2586216"/>
            <a:ext cx="7086600" cy="2010888"/>
          </a:xfrm>
          <a:prstGeom prst="cloud">
            <a:avLst/>
          </a:prstGeom>
          <a:solidFill>
            <a:srgbClr val="0070C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lnSpc>
                <a:spcPct val="130000"/>
              </a:lnSpc>
            </a:pPr>
            <a:r>
              <a:rPr lang="en-US" sz="3200" dirty="0" err="1">
                <a:solidFill>
                  <a:schemeClr val="bg1"/>
                </a:solidFill>
                <a:latin typeface="Nunito Black" pitchFamily="2" charset="0"/>
              </a:rPr>
              <a:t>Đọc</a:t>
            </a:r>
            <a:r>
              <a:rPr lang="en-US" sz="3200" dirty="0">
                <a:solidFill>
                  <a:schemeClr val="bg1"/>
                </a:solidFill>
                <a:latin typeface="Nunito Black" pitchFamily="2" charset="0"/>
              </a:rPr>
              <a:t> </a:t>
            </a:r>
            <a:r>
              <a:rPr lang="en-US" sz="3200" dirty="0" err="1">
                <a:solidFill>
                  <a:schemeClr val="bg1"/>
                </a:solidFill>
                <a:latin typeface="Nunito Black" pitchFamily="2" charset="0"/>
              </a:rPr>
              <a:t>lại</a:t>
            </a:r>
            <a:r>
              <a:rPr lang="en-US" sz="3200" dirty="0">
                <a:solidFill>
                  <a:schemeClr val="bg1"/>
                </a:solidFill>
                <a:latin typeface="Nunito Black" pitchFamily="2" charset="0"/>
              </a:rPr>
              <a:t> </a:t>
            </a:r>
            <a:r>
              <a:rPr lang="en-US" sz="3200" dirty="0" err="1">
                <a:solidFill>
                  <a:schemeClr val="bg1"/>
                </a:solidFill>
                <a:latin typeface="Nunito Black" pitchFamily="2" charset="0"/>
              </a:rPr>
              <a:t>những</a:t>
            </a:r>
            <a:r>
              <a:rPr lang="en-US" sz="3200" dirty="0">
                <a:solidFill>
                  <a:schemeClr val="bg1"/>
                </a:solidFill>
                <a:latin typeface="Nunito Black" pitchFamily="2" charset="0"/>
              </a:rPr>
              <a:t> </a:t>
            </a:r>
            <a:r>
              <a:rPr lang="en-US" sz="3200" dirty="0" err="1">
                <a:solidFill>
                  <a:schemeClr val="bg1"/>
                </a:solidFill>
                <a:latin typeface="Nunito Black" pitchFamily="2" charset="0"/>
              </a:rPr>
              <a:t>câu</a:t>
            </a:r>
            <a:r>
              <a:rPr lang="en-US" sz="3200" dirty="0">
                <a:solidFill>
                  <a:schemeClr val="bg1"/>
                </a:solidFill>
                <a:latin typeface="Nunito Black" pitchFamily="2" charset="0"/>
              </a:rPr>
              <a:t> </a:t>
            </a:r>
            <a:r>
              <a:rPr lang="en-US" sz="3200" dirty="0" err="1">
                <a:solidFill>
                  <a:schemeClr val="bg1"/>
                </a:solidFill>
                <a:latin typeface="Nunito Black" pitchFamily="2" charset="0"/>
              </a:rPr>
              <a:t>chuyện</a:t>
            </a:r>
            <a:r>
              <a:rPr lang="en-US" sz="3200" dirty="0">
                <a:solidFill>
                  <a:schemeClr val="bg1"/>
                </a:solidFill>
                <a:latin typeface="Nunito Black" pitchFamily="2" charset="0"/>
              </a:rPr>
              <a:t> </a:t>
            </a:r>
            <a:r>
              <a:rPr lang="en-US" sz="3200" dirty="0" err="1">
                <a:solidFill>
                  <a:schemeClr val="bg1"/>
                </a:solidFill>
                <a:latin typeface="Nunito Black" pitchFamily="2" charset="0"/>
              </a:rPr>
              <a:t>mà</a:t>
            </a:r>
            <a:r>
              <a:rPr lang="en-US" sz="3200" dirty="0">
                <a:solidFill>
                  <a:schemeClr val="bg1"/>
                </a:solidFill>
                <a:latin typeface="Nunito Black" pitchFamily="2" charset="0"/>
              </a:rPr>
              <a:t> </a:t>
            </a:r>
            <a:r>
              <a:rPr lang="en-US" sz="3200" dirty="0" err="1">
                <a:solidFill>
                  <a:schemeClr val="bg1"/>
                </a:solidFill>
                <a:latin typeface="Nunito Black" pitchFamily="2" charset="0"/>
              </a:rPr>
              <a:t>em</a:t>
            </a:r>
            <a:r>
              <a:rPr lang="en-US" sz="3200" dirty="0">
                <a:solidFill>
                  <a:schemeClr val="bg1"/>
                </a:solidFill>
                <a:latin typeface="Nunito Black" pitchFamily="2" charset="0"/>
              </a:rPr>
              <a:t> </a:t>
            </a:r>
            <a:r>
              <a:rPr lang="en-US" sz="3200" dirty="0" err="1">
                <a:solidFill>
                  <a:schemeClr val="bg1"/>
                </a:solidFill>
                <a:latin typeface="Nunito Black" pitchFamily="2" charset="0"/>
              </a:rPr>
              <a:t>yêu</a:t>
            </a:r>
            <a:r>
              <a:rPr lang="en-US" sz="3200" dirty="0">
                <a:solidFill>
                  <a:schemeClr val="bg1"/>
                </a:solidFill>
                <a:latin typeface="Nunito Black" pitchFamily="2" charset="0"/>
              </a:rPr>
              <a:t> </a:t>
            </a:r>
            <a:r>
              <a:rPr lang="en-US" sz="3200" dirty="0" err="1">
                <a:solidFill>
                  <a:schemeClr val="bg1"/>
                </a:solidFill>
                <a:latin typeface="Nunito Black" pitchFamily="2" charset="0"/>
              </a:rPr>
              <a:t>thích</a:t>
            </a:r>
            <a:endParaRPr lang="en-US" sz="3200" dirty="0">
              <a:solidFill>
                <a:schemeClr val="bg1"/>
              </a:solidFill>
              <a:latin typeface="Nunito Black" pitchFamily="2" charset="0"/>
            </a:endParaRPr>
          </a:p>
        </p:txBody>
      </p:sp>
    </p:spTree>
    <p:extLst>
      <p:ext uri="{BB962C8B-B14F-4D97-AF65-F5344CB8AC3E}">
        <p14:creationId xmlns:p14="http://schemas.microsoft.com/office/powerpoint/2010/main" val="22918965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91DC736-0EF8-4F87-9146-EBF1D2EE4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5" name="Picture 8">
            <a:extLst>
              <a:ext uri="{FF2B5EF4-FFF2-40B4-BE49-F238E27FC236}">
                <a16:creationId xmlns:a16="http://schemas.microsoft.com/office/drawing/2014/main" id="{9D0624C8-4D79-C60F-5081-CC78422FEBDD}"/>
              </a:ext>
            </a:extLst>
          </p:cNvPr>
          <p:cNvPicPr>
            <a:picLocks noChangeAspect="1"/>
          </p:cNvPicPr>
          <p:nvPr/>
        </p:nvPicPr>
        <p:blipFill rotWithShape="1">
          <a:blip r:embed="rId2"/>
          <a:srcRect t="9091" r="20138"/>
          <a:stretch/>
        </p:blipFill>
        <p:spPr>
          <a:xfrm>
            <a:off x="3523488" y="7"/>
            <a:ext cx="8668512" cy="6857993"/>
          </a:xfrm>
          <a:prstGeom prst="rect">
            <a:avLst/>
          </a:prstGeom>
        </p:spPr>
      </p:pic>
      <p:sp>
        <p:nvSpPr>
          <p:cNvPr id="30" name="Rectangle 29">
            <a:extLst>
              <a:ext uri="{FF2B5EF4-FFF2-40B4-BE49-F238E27FC236}">
                <a16:creationId xmlns:a16="http://schemas.microsoft.com/office/drawing/2014/main" id="{097CD68E-23E3-4007-8847-CD0944C4F7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 name="TextBox 5">
            <a:extLst>
              <a:ext uri="{FF2B5EF4-FFF2-40B4-BE49-F238E27FC236}">
                <a16:creationId xmlns:a16="http://schemas.microsoft.com/office/drawing/2014/main" id="{561CDA5A-B024-D5B3-4D0B-010F074979C9}"/>
              </a:ext>
            </a:extLst>
          </p:cNvPr>
          <p:cNvSpPr txBox="1"/>
          <p:nvPr/>
        </p:nvSpPr>
        <p:spPr>
          <a:xfrm>
            <a:off x="152400" y="1651000"/>
            <a:ext cx="7366000" cy="3204134"/>
          </a:xfrm>
          <a:prstGeom prst="rect">
            <a:avLst/>
          </a:prstGeom>
        </p:spPr>
        <p:txBody>
          <a:bodyPr vert="horz" lIns="60960" tIns="30480" rIns="60960" bIns="30480" rtlCol="0" anchor="b">
            <a:normAutofit/>
          </a:bodyPr>
          <a:lstStyle/>
          <a:p>
            <a:pPr>
              <a:lnSpc>
                <a:spcPct val="90000"/>
              </a:lnSpc>
              <a:spcBef>
                <a:spcPct val="0"/>
              </a:spcBef>
              <a:spcAft>
                <a:spcPts val="400"/>
              </a:spcAft>
            </a:pPr>
            <a:r>
              <a:rPr lang="en-US" sz="6400" dirty="0">
                <a:solidFill>
                  <a:srgbClr val="F92D67"/>
                </a:solidFill>
                <a:latin typeface="Sigmar One" panose="00000500000000000000" pitchFamily="2" charset="0"/>
                <a:ea typeface="+mj-ea"/>
                <a:cs typeface="+mj-cs"/>
              </a:rPr>
              <a:t>NHẬN XÉT</a:t>
            </a:r>
          </a:p>
          <a:p>
            <a:pPr>
              <a:lnSpc>
                <a:spcPct val="90000"/>
              </a:lnSpc>
              <a:spcBef>
                <a:spcPct val="0"/>
              </a:spcBef>
              <a:spcAft>
                <a:spcPts val="400"/>
              </a:spcAft>
            </a:pP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Dặn</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dò</a:t>
            </a:r>
            <a:endParaRPr lang="en-US" sz="6400" dirty="0">
              <a:solidFill>
                <a:srgbClr val="F92D67"/>
              </a:solidFill>
              <a:latin typeface="Sigmar One" panose="00000500000000000000" pitchFamily="2" charset="0"/>
              <a:ea typeface="+mj-ea"/>
              <a:cs typeface="+mj-cs"/>
            </a:endParaRPr>
          </a:p>
          <a:p>
            <a:pPr indent="-152408">
              <a:lnSpc>
                <a:spcPct val="90000"/>
              </a:lnSpc>
              <a:spcBef>
                <a:spcPct val="0"/>
              </a:spcBef>
              <a:spcAft>
                <a:spcPts val="400"/>
              </a:spcAft>
            </a:pPr>
            <a:endParaRPr lang="en-US" sz="6400" dirty="0">
              <a:latin typeface="Sigmar One" panose="00000500000000000000" pitchFamily="2" charset="0"/>
              <a:ea typeface="+mj-ea"/>
              <a:cs typeface="+mj-cs"/>
            </a:endParaRPr>
          </a:p>
        </p:txBody>
      </p:sp>
      <p:sp>
        <p:nvSpPr>
          <p:cNvPr id="32" name="Rectangle 31">
            <a:extLst>
              <a:ext uri="{FF2B5EF4-FFF2-40B4-BE49-F238E27FC236}">
                <a16:creationId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panose="020F0502020204030204"/>
            </a:endParaRPr>
          </a:p>
        </p:txBody>
      </p:sp>
      <p:pic>
        <p:nvPicPr>
          <p:cNvPr id="7" name="Picture 3">
            <a:extLst>
              <a:ext uri="{FF2B5EF4-FFF2-40B4-BE49-F238E27FC236}">
                <a16:creationId xmlns:a16="http://schemas.microsoft.com/office/drawing/2014/main" id="{C8A3EEF3-C730-EF72-8C57-2EF76FDA0C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81029" y="3284375"/>
            <a:ext cx="2029968" cy="1922625"/>
          </a:xfrm>
          <a:prstGeom prst="rect">
            <a:avLst/>
          </a:prstGeom>
        </p:spPr>
      </p:pic>
    </p:spTree>
    <p:extLst>
      <p:ext uri="{BB962C8B-B14F-4D97-AF65-F5344CB8AC3E}">
        <p14:creationId xmlns:p14="http://schemas.microsoft.com/office/powerpoint/2010/main" val="105461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7EFB32-B781-FF92-BEB9-B051AE4A6ADB}"/>
              </a:ext>
            </a:extLst>
          </p:cNvPr>
          <p:cNvSpPr txBox="1"/>
          <p:nvPr/>
        </p:nvSpPr>
        <p:spPr>
          <a:xfrm>
            <a:off x="4827780" y="2514600"/>
            <a:ext cx="69070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\CHÀO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em</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a:t>
            </a:r>
          </a:p>
        </p:txBody>
      </p:sp>
      <p:pic>
        <p:nvPicPr>
          <p:cNvPr id="3" name="Picture 2">
            <a:extLst>
              <a:ext uri="{FF2B5EF4-FFF2-40B4-BE49-F238E27FC236}">
                <a16:creationId xmlns:a16="http://schemas.microsoft.com/office/drawing/2014/main" id="{EBBF361E-F561-9F7D-45A5-664B39FAA2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3200402" y="3304902"/>
            <a:ext cx="5839099" cy="1913497"/>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9600" b="0" i="0" u="none" strike="noStrike" kern="1200" cap="none" spc="0" normalizeH="0" baseline="0" noProof="0" dirty="0">
                <a:ln>
                  <a:noFill/>
                </a:ln>
                <a:solidFill>
                  <a:srgbClr val="FF0000"/>
                </a:solidFill>
                <a:effectLst/>
                <a:uLnTx/>
                <a:uFillTx/>
                <a:latin typeface="Nunito Black" pitchFamily="2" charset="0"/>
                <a:ea typeface="+mn-ea"/>
                <a:cs typeface="+mn-cs"/>
              </a:rPr>
              <a:t>TIẾT </a:t>
            </a:r>
            <a:r>
              <a:rPr kumimoji="0" lang="en-US" sz="9600" b="0" i="0" u="none" strike="noStrike" kern="1200" cap="none" spc="0" normalizeH="0" baseline="0" noProof="0" dirty="0" smtClean="0">
                <a:ln>
                  <a:noFill/>
                </a:ln>
                <a:solidFill>
                  <a:srgbClr val="FF0000"/>
                </a:solidFill>
                <a:effectLst/>
                <a:uLnTx/>
                <a:uFillTx/>
                <a:latin typeface="Nunito Black" pitchFamily="2" charset="0"/>
                <a:ea typeface="+mn-ea"/>
                <a:cs typeface="+mn-cs"/>
              </a:rPr>
              <a:t>4</a:t>
            </a:r>
            <a:endParaRPr kumimoji="0" lang="en-US" sz="96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117088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lang="en-US" sz="5400" dirty="0" err="1">
                <a:solidFill>
                  <a:srgbClr val="F92D67"/>
                </a:solidFill>
                <a:latin typeface="Sigmar One" panose="00000500000000000000" pitchFamily="2" charset="0"/>
              </a:rPr>
              <a:t>Luyện</a:t>
            </a:r>
            <a:r>
              <a:rPr lang="en-US" sz="5400" dirty="0">
                <a:solidFill>
                  <a:srgbClr val="F92D67"/>
                </a:solidFill>
                <a:latin typeface="Sigmar One" panose="00000500000000000000" pitchFamily="2" charset="0"/>
              </a:rPr>
              <a:t> </a:t>
            </a:r>
            <a:r>
              <a:rPr lang="en-US" sz="5400" dirty="0" err="1">
                <a:solidFill>
                  <a:srgbClr val="F92D67"/>
                </a:solidFill>
                <a:latin typeface="Sigmar One" panose="00000500000000000000" pitchFamily="2" charset="0"/>
              </a:rPr>
              <a:t>viết</a:t>
            </a:r>
            <a:r>
              <a:rPr lang="en-US" sz="5400" dirty="0">
                <a:solidFill>
                  <a:srgbClr val="F92D67"/>
                </a:solidFill>
                <a:latin typeface="Sigmar One" panose="00000500000000000000" pitchFamily="2" charset="0"/>
              </a:rPr>
              <a:t> </a:t>
            </a:r>
            <a:r>
              <a:rPr lang="en-US" sz="5400" dirty="0" err="1">
                <a:solidFill>
                  <a:srgbClr val="F92D67"/>
                </a:solidFill>
                <a:latin typeface="Sigmar One" panose="00000500000000000000" pitchFamily="2" charset="0"/>
              </a:rPr>
              <a:t>đoạn</a:t>
            </a:r>
            <a:endParaRPr kumimoji="0" lang="en-US" sz="5400" b="0" i="0" u="none" strike="noStrike" kern="1200" cap="none" spc="0" normalizeH="0" baseline="0" noProof="0" dirty="0">
              <a:ln>
                <a:noFill/>
              </a:ln>
              <a:solidFill>
                <a:srgbClr val="F92D67"/>
              </a:solidFill>
              <a:effectLst/>
              <a:uLnTx/>
              <a:uFillTx/>
              <a:latin typeface="Sigmar One" panose="00000500000000000000" pitchFamily="2" charset="0"/>
            </a:endParaRPr>
          </a:p>
        </p:txBody>
      </p:sp>
    </p:spTree>
    <p:extLst>
      <p:ext uri="{BB962C8B-B14F-4D97-AF65-F5344CB8AC3E}">
        <p14:creationId xmlns:p14="http://schemas.microsoft.com/office/powerpoint/2010/main" val="1153804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28801" y="1600200"/>
            <a:ext cx="8610600" cy="1287642"/>
          </a:xfrm>
          <a:prstGeom prst="rect">
            <a:avLst/>
          </a:prstGeom>
        </p:spPr>
      </p:pic>
      <p:pic>
        <p:nvPicPr>
          <p:cNvPr id="2" name="Picture 1"/>
          <p:cNvPicPr>
            <a:picLocks noChangeAspect="1"/>
          </p:cNvPicPr>
          <p:nvPr/>
        </p:nvPicPr>
        <p:blipFill>
          <a:blip r:embed="rId4"/>
          <a:stretch>
            <a:fillRect/>
          </a:stretch>
        </p:blipFill>
        <p:spPr>
          <a:xfrm>
            <a:off x="83390" y="73468"/>
            <a:ext cx="914528" cy="752580"/>
          </a:xfrm>
          <a:prstGeom prst="ellipse">
            <a:avLst/>
          </a:prstGeom>
        </p:spPr>
      </p:pic>
      <p:sp>
        <p:nvSpPr>
          <p:cNvPr id="3" name="Rounded Rectangle 2"/>
          <p:cNvSpPr/>
          <p:nvPr/>
        </p:nvSpPr>
        <p:spPr>
          <a:xfrm>
            <a:off x="838200" y="152400"/>
            <a:ext cx="9906000" cy="1736646"/>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vi-VN" sz="2400" b="1" dirty="0">
                <a:solidFill>
                  <a:srgbClr val="008000"/>
                </a:solidFill>
                <a:latin typeface="Nunito Black" pitchFamily="2" charset="0"/>
              </a:rPr>
              <a:t>Câu </a:t>
            </a:r>
            <a:r>
              <a:rPr lang="en-US" sz="2400" b="1" dirty="0">
                <a:solidFill>
                  <a:srgbClr val="008000"/>
                </a:solidFill>
                <a:latin typeface="Nunito Black" pitchFamily="2" charset="0"/>
              </a:rPr>
              <a:t>1</a:t>
            </a:r>
            <a:r>
              <a:rPr lang="en-US" sz="2400" dirty="0">
                <a:solidFill>
                  <a:srgbClr val="008000"/>
                </a:solidFill>
                <a:latin typeface="Nunito Black" pitchFamily="2" charset="0"/>
              </a:rPr>
              <a:t>: </a:t>
            </a:r>
            <a:r>
              <a:rPr lang="vi-VN" sz="2400" b="1" dirty="0">
                <a:solidFill>
                  <a:srgbClr val="008000"/>
                </a:solidFill>
                <a:latin typeface="Nunito Black" pitchFamily="2" charset="0"/>
              </a:rPr>
              <a:t>Trao đổi với các bạn suy nghĩ của mình về các nhân vật trong câu chuyện đã đọc.</a:t>
            </a:r>
            <a:endParaRPr lang="vi-VN" sz="2400" dirty="0">
              <a:solidFill>
                <a:srgbClr val="008000"/>
              </a:solidFill>
              <a:latin typeface="Nunito Black" pitchFamily="2" charset="0"/>
            </a:endParaRPr>
          </a:p>
          <a:p>
            <a:pPr algn="just"/>
            <a:r>
              <a:rPr lang="vi-VN" sz="2400" i="1" dirty="0">
                <a:solidFill>
                  <a:srgbClr val="FF0000"/>
                </a:solidFill>
                <a:latin typeface="Nunito Black" pitchFamily="2" charset="0"/>
              </a:rPr>
              <a:t>G:</a:t>
            </a:r>
            <a:r>
              <a:rPr lang="vi-VN" sz="2400" i="1" dirty="0">
                <a:solidFill>
                  <a:srgbClr val="008000"/>
                </a:solidFill>
                <a:latin typeface="Nunito Black" pitchFamily="2" charset="0"/>
              </a:rPr>
              <a:t> Đọc những câu chuyện gợi ý dưới đây để nhớ lại các chi tiết về những nhân vật đã đọc.</a:t>
            </a:r>
          </a:p>
        </p:txBody>
      </p:sp>
      <p:pic>
        <p:nvPicPr>
          <p:cNvPr id="5" name="Picture 4"/>
          <p:cNvPicPr>
            <a:picLocks noChangeAspect="1"/>
          </p:cNvPicPr>
          <p:nvPr/>
        </p:nvPicPr>
        <p:blipFill>
          <a:blip r:embed="rId5"/>
          <a:stretch>
            <a:fillRect/>
          </a:stretch>
        </p:blipFill>
        <p:spPr>
          <a:xfrm>
            <a:off x="1828801" y="4038470"/>
            <a:ext cx="8610599" cy="1342435"/>
          </a:xfrm>
          <a:prstGeom prst="rect">
            <a:avLst/>
          </a:prstGeom>
        </p:spPr>
      </p:pic>
      <p:pic>
        <p:nvPicPr>
          <p:cNvPr id="7" name="Picture 6"/>
          <p:cNvPicPr>
            <a:picLocks noChangeAspect="1"/>
          </p:cNvPicPr>
          <p:nvPr/>
        </p:nvPicPr>
        <p:blipFill>
          <a:blip r:embed="rId6"/>
          <a:stretch>
            <a:fillRect/>
          </a:stretch>
        </p:blipFill>
        <p:spPr>
          <a:xfrm>
            <a:off x="1828801" y="2818025"/>
            <a:ext cx="8610599" cy="1296775"/>
          </a:xfrm>
          <a:prstGeom prst="rect">
            <a:avLst/>
          </a:prstGeom>
        </p:spPr>
      </p:pic>
      <p:pic>
        <p:nvPicPr>
          <p:cNvPr id="8" name="Picture 7"/>
          <p:cNvPicPr>
            <a:picLocks noChangeAspect="1"/>
          </p:cNvPicPr>
          <p:nvPr/>
        </p:nvPicPr>
        <p:blipFill>
          <a:blip r:embed="rId7"/>
          <a:stretch>
            <a:fillRect/>
          </a:stretch>
        </p:blipFill>
        <p:spPr>
          <a:xfrm>
            <a:off x="1828801" y="5380905"/>
            <a:ext cx="8610599" cy="1324695"/>
          </a:xfrm>
          <a:prstGeom prst="rect">
            <a:avLst/>
          </a:prstGeom>
        </p:spPr>
      </p:pic>
    </p:spTree>
    <p:extLst>
      <p:ext uri="{BB962C8B-B14F-4D97-AF65-F5344CB8AC3E}">
        <p14:creationId xmlns:p14="http://schemas.microsoft.com/office/powerpoint/2010/main" val="1716939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sp>
        <p:nvSpPr>
          <p:cNvPr id="6" name="Rounded Rectangle 5"/>
          <p:cNvSpPr/>
          <p:nvPr/>
        </p:nvSpPr>
        <p:spPr>
          <a:xfrm>
            <a:off x="304800" y="2590800"/>
            <a:ext cx="11506200" cy="1911303"/>
          </a:xfrm>
          <a:prstGeom prst="roundRect">
            <a:avLst/>
          </a:prstGeom>
          <a:solidFill>
            <a:schemeClr val="tx2">
              <a:lumMod val="50000"/>
            </a:schemeClr>
          </a:solidFill>
          <a:ln w="76200">
            <a:solidFill>
              <a:srgbClr val="002060"/>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just">
              <a:lnSpc>
                <a:spcPct val="130000"/>
              </a:lnSpc>
            </a:pPr>
            <a:r>
              <a:rPr lang="vi-VN" sz="2800" dirty="0">
                <a:solidFill>
                  <a:schemeClr val="bg1"/>
                </a:solidFill>
                <a:latin typeface="Nunito Black" pitchFamily="2" charset="0"/>
              </a:rPr>
              <a:t>- Vích-to Huy-gô trong câu chuyện Lời giải toán đặc biệt là một cậu bé có năng khiếu về văn chương. Cậu vừa giải toán giỏi lại có tài viết lời giải đó thành một bài thơ.</a:t>
            </a:r>
          </a:p>
        </p:txBody>
      </p:sp>
      <p:sp>
        <p:nvSpPr>
          <p:cNvPr id="9" name="Rounded Rectangle 8"/>
          <p:cNvSpPr/>
          <p:nvPr/>
        </p:nvSpPr>
        <p:spPr>
          <a:xfrm>
            <a:off x="304800" y="4880641"/>
            <a:ext cx="11582400" cy="1291559"/>
          </a:xfrm>
          <a:prstGeom prst="roundRect">
            <a:avLst/>
          </a:prstGeom>
          <a:solidFill>
            <a:schemeClr val="accent6">
              <a:lumMod val="50000"/>
            </a:schemeClr>
          </a:solidFill>
          <a:ln w="76200">
            <a:solidFill>
              <a:srgbClr val="002060"/>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just">
              <a:lnSpc>
                <a:spcPct val="130000"/>
              </a:lnSpc>
            </a:pPr>
            <a:r>
              <a:rPr lang="vi-VN" sz="2800" dirty="0">
                <a:solidFill>
                  <a:schemeClr val="bg1"/>
                </a:solidFill>
                <a:latin typeface="Nunito Black" pitchFamily="2" charset="0"/>
              </a:rPr>
              <a:t>- Pu-skin là một cậu học trò rất giỏi làm thơ. Dù yêu cầu có khó đến mấy, cậu ấy cũng có thể sáng tác được ra những bài thơ hay và hấp dẫn.</a:t>
            </a:r>
          </a:p>
        </p:txBody>
      </p:sp>
      <p:sp>
        <p:nvSpPr>
          <p:cNvPr id="12" name="Rounded Rectangle 11"/>
          <p:cNvSpPr/>
          <p:nvPr/>
        </p:nvSpPr>
        <p:spPr>
          <a:xfrm>
            <a:off x="990600" y="189043"/>
            <a:ext cx="9701500" cy="2184074"/>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pPr>
              <a:lnSpc>
                <a:spcPct val="130000"/>
              </a:lnSpc>
            </a:pPr>
            <a:r>
              <a:rPr lang="vi-VN" sz="2400" b="1" dirty="0">
                <a:solidFill>
                  <a:srgbClr val="008000"/>
                </a:solidFill>
                <a:latin typeface="Nunito Black" pitchFamily="2" charset="0"/>
              </a:rPr>
              <a:t>Câu </a:t>
            </a:r>
            <a:r>
              <a:rPr lang="en-US" sz="2400" b="1" dirty="0">
                <a:solidFill>
                  <a:srgbClr val="008000"/>
                </a:solidFill>
                <a:latin typeface="Nunito Black" pitchFamily="2" charset="0"/>
              </a:rPr>
              <a:t>1</a:t>
            </a:r>
            <a:r>
              <a:rPr lang="en-US" sz="2400" dirty="0">
                <a:solidFill>
                  <a:srgbClr val="008000"/>
                </a:solidFill>
                <a:latin typeface="Nunito Black" pitchFamily="2" charset="0"/>
              </a:rPr>
              <a:t>: </a:t>
            </a:r>
            <a:r>
              <a:rPr lang="vi-VN" sz="2400" b="1" dirty="0">
                <a:solidFill>
                  <a:srgbClr val="008000"/>
                </a:solidFill>
                <a:latin typeface="Nunito Black" pitchFamily="2" charset="0"/>
              </a:rPr>
              <a:t>Trao đổi với các bạn suy nghĩ của mình về các nhân vật trong câu chuyện đã đọc.</a:t>
            </a:r>
            <a:endParaRPr lang="vi-VN" sz="2400" dirty="0">
              <a:solidFill>
                <a:srgbClr val="008000"/>
              </a:solidFill>
              <a:latin typeface="Nunito Black" pitchFamily="2" charset="0"/>
            </a:endParaRPr>
          </a:p>
          <a:p>
            <a:pPr algn="just">
              <a:lnSpc>
                <a:spcPct val="130000"/>
              </a:lnSpc>
            </a:pPr>
            <a:r>
              <a:rPr lang="vi-VN" sz="2400" i="1" dirty="0">
                <a:solidFill>
                  <a:srgbClr val="FF0000"/>
                </a:solidFill>
                <a:latin typeface="Nunito Black" pitchFamily="2" charset="0"/>
              </a:rPr>
              <a:t>G:</a:t>
            </a:r>
            <a:r>
              <a:rPr lang="vi-VN" sz="2400" i="1" dirty="0">
                <a:solidFill>
                  <a:srgbClr val="008000"/>
                </a:solidFill>
                <a:latin typeface="Nunito Black" pitchFamily="2" charset="0"/>
              </a:rPr>
              <a:t> Đọc những câu chuyện gợi ý dưới đây để nhớ lại các chi tiết về những nhân vật đã đọc.</a:t>
            </a:r>
          </a:p>
        </p:txBody>
      </p:sp>
    </p:spTree>
    <p:extLst>
      <p:ext uri="{BB962C8B-B14F-4D97-AF65-F5344CB8AC3E}">
        <p14:creationId xmlns:p14="http://schemas.microsoft.com/office/powerpoint/2010/main" val="422462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sp>
        <p:nvSpPr>
          <p:cNvPr id="10" name="Rounded Rectangle 9"/>
          <p:cNvSpPr/>
          <p:nvPr/>
        </p:nvSpPr>
        <p:spPr>
          <a:xfrm>
            <a:off x="83390" y="2211939"/>
            <a:ext cx="11880010" cy="3023807"/>
          </a:xfrm>
          <a:prstGeom prst="roundRect">
            <a:avLst/>
          </a:prstGeom>
          <a:solidFill>
            <a:srgbClr val="7030A0"/>
          </a:solidFill>
          <a:ln w="76200">
            <a:solidFill>
              <a:srgbClr val="002060"/>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marR="0" lvl="0" algn="just" defTabSz="609539" rtl="0" eaLnBrk="1" fontAlgn="auto" latinLnBrk="0" hangingPunct="1">
              <a:lnSpc>
                <a:spcPct val="110000"/>
              </a:lnSpc>
              <a:spcBef>
                <a:spcPts val="0"/>
              </a:spcBef>
              <a:spcAft>
                <a:spcPts val="0"/>
              </a:spcAft>
              <a:buClrTx/>
              <a:buSzTx/>
              <a:tabLst/>
              <a:defRPr/>
            </a:pPr>
            <a:r>
              <a:rPr kumimoji="0" lang="en-US" sz="2600" b="0" i="0" u="none" strike="noStrike" kern="1200" cap="none" spc="0" normalizeH="0" baseline="0" noProof="0" dirty="0">
                <a:ln>
                  <a:noFill/>
                </a:ln>
                <a:solidFill>
                  <a:schemeClr val="bg1"/>
                </a:solidFill>
                <a:effectLst/>
                <a:uLnTx/>
                <a:uFillTx/>
                <a:latin typeface="Nunito Black" pitchFamily="2" charset="0"/>
              </a:rPr>
              <a:t>- </a:t>
            </a:r>
            <a:r>
              <a:rPr kumimoji="0" lang="vi-VN" sz="2600" b="0" i="0" u="none" strike="noStrike" kern="1200" cap="none" spc="0" normalizeH="0" baseline="0" noProof="0" dirty="0">
                <a:ln>
                  <a:noFill/>
                </a:ln>
                <a:solidFill>
                  <a:schemeClr val="bg1"/>
                </a:solidFill>
                <a:effectLst/>
                <a:uLnTx/>
                <a:uFillTx/>
                <a:latin typeface="Nunito Black" pitchFamily="2" charset="0"/>
              </a:rPr>
              <a:t>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của mình</a:t>
            </a:r>
            <a:endParaRPr kumimoji="0" lang="en-US" sz="2600" b="0" i="0" u="none" strike="noStrike" kern="1200" cap="none" spc="0" normalizeH="0" baseline="0" noProof="0" dirty="0">
              <a:ln>
                <a:noFill/>
              </a:ln>
              <a:solidFill>
                <a:schemeClr val="bg1"/>
              </a:solidFill>
              <a:effectLst/>
              <a:uLnTx/>
              <a:uFillTx/>
              <a:latin typeface="Nunito Black" pitchFamily="2" charset="0"/>
            </a:endParaRPr>
          </a:p>
        </p:txBody>
      </p:sp>
      <p:sp>
        <p:nvSpPr>
          <p:cNvPr id="11" name="Rounded Rectangle 10"/>
          <p:cNvSpPr/>
          <p:nvPr/>
        </p:nvSpPr>
        <p:spPr>
          <a:xfrm>
            <a:off x="388190" y="5121487"/>
            <a:ext cx="11651410" cy="1660313"/>
          </a:xfrm>
          <a:prstGeom prst="roundRect">
            <a:avLst/>
          </a:prstGeom>
          <a:solidFill>
            <a:schemeClr val="accent6">
              <a:lumMod val="50000"/>
            </a:schemeClr>
          </a:solidFill>
          <a:ln w="76200">
            <a:solidFill>
              <a:srgbClr val="002060"/>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marL="0" marR="0" lvl="0" indent="0" algn="just" defTabSz="609539" rtl="0" eaLnBrk="1" fontAlgn="auto" latinLnBrk="0" hangingPunct="1">
              <a:lnSpc>
                <a:spcPct val="120000"/>
              </a:lnSpc>
              <a:spcBef>
                <a:spcPts val="0"/>
              </a:spcBef>
              <a:spcAft>
                <a:spcPts val="0"/>
              </a:spcAft>
              <a:buClrTx/>
              <a:buSzTx/>
              <a:buFontTx/>
              <a:buNone/>
              <a:tabLst/>
              <a:defRPr/>
            </a:pPr>
            <a:r>
              <a:rPr kumimoji="0" lang="vi-VN" sz="2600" b="0" i="0" u="none" strike="noStrike" kern="1200" cap="none" spc="0" normalizeH="0" baseline="0" noProof="0" dirty="0">
                <a:ln>
                  <a:noFill/>
                </a:ln>
                <a:solidFill>
                  <a:schemeClr val="bg1"/>
                </a:solidFill>
                <a:effectLst/>
                <a:uLnTx/>
                <a:uFillTx/>
                <a:latin typeface="Nunito Black" pitchFamily="2" charset="0"/>
              </a:rPr>
              <a:t>- Na là một người cháu hiếu thảo. Vì phòng của bà không có nắng, Na đã có suy nghĩ mang nắng đến cho bà. Dù không thể thực hiện được điều đó nhưng bà của Na đã rất vui vì có một người cháu ngoan ngoãn, hiếu thảo.</a:t>
            </a:r>
          </a:p>
        </p:txBody>
      </p:sp>
      <p:sp>
        <p:nvSpPr>
          <p:cNvPr id="7" name="Rounded Rectangle 6"/>
          <p:cNvSpPr/>
          <p:nvPr/>
        </p:nvSpPr>
        <p:spPr>
          <a:xfrm>
            <a:off x="990600" y="189043"/>
            <a:ext cx="9701500" cy="1736646"/>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vi-VN" sz="2400" b="1" dirty="0">
                <a:solidFill>
                  <a:srgbClr val="008000"/>
                </a:solidFill>
                <a:latin typeface="Nunito Black" pitchFamily="2" charset="0"/>
              </a:rPr>
              <a:t>Câu </a:t>
            </a:r>
            <a:r>
              <a:rPr lang="en-US" sz="2400" b="1" dirty="0">
                <a:solidFill>
                  <a:srgbClr val="008000"/>
                </a:solidFill>
                <a:latin typeface="Nunito Black" pitchFamily="2" charset="0"/>
              </a:rPr>
              <a:t>1</a:t>
            </a:r>
            <a:r>
              <a:rPr lang="en-US" sz="2400" dirty="0">
                <a:solidFill>
                  <a:srgbClr val="008000"/>
                </a:solidFill>
                <a:latin typeface="Nunito Black" pitchFamily="2" charset="0"/>
              </a:rPr>
              <a:t>: </a:t>
            </a:r>
            <a:r>
              <a:rPr lang="vi-VN" sz="2400" b="1" dirty="0">
                <a:solidFill>
                  <a:srgbClr val="008000"/>
                </a:solidFill>
                <a:latin typeface="Nunito Black" pitchFamily="2" charset="0"/>
              </a:rPr>
              <a:t>Trao đổi với các bạn suy nghĩ của mình về các nhân vật trong câu chuyện đã đọc.</a:t>
            </a:r>
            <a:endParaRPr lang="vi-VN" sz="2400" dirty="0">
              <a:solidFill>
                <a:srgbClr val="008000"/>
              </a:solidFill>
              <a:latin typeface="Nunito Black" pitchFamily="2" charset="0"/>
            </a:endParaRPr>
          </a:p>
          <a:p>
            <a:pPr algn="just"/>
            <a:r>
              <a:rPr lang="vi-VN" sz="2400" i="1" dirty="0">
                <a:solidFill>
                  <a:srgbClr val="FF0000"/>
                </a:solidFill>
                <a:latin typeface="Nunito Black" pitchFamily="2" charset="0"/>
              </a:rPr>
              <a:t>G:</a:t>
            </a:r>
            <a:r>
              <a:rPr lang="vi-VN" sz="2400" i="1" dirty="0">
                <a:solidFill>
                  <a:srgbClr val="008000"/>
                </a:solidFill>
                <a:latin typeface="Nunito Black" pitchFamily="2" charset="0"/>
              </a:rPr>
              <a:t> Đọc những câu chuyện gợi ý dưới đây để nhớ lại các chi tiết về những nhân vật đã đọc.</a:t>
            </a:r>
          </a:p>
        </p:txBody>
      </p:sp>
    </p:spTree>
    <p:extLst>
      <p:ext uri="{BB962C8B-B14F-4D97-AF65-F5344CB8AC3E}">
        <p14:creationId xmlns:p14="http://schemas.microsoft.com/office/powerpoint/2010/main" val="350188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sp>
        <p:nvSpPr>
          <p:cNvPr id="7" name="Rounded Rectangle 6"/>
          <p:cNvSpPr/>
          <p:nvPr/>
        </p:nvSpPr>
        <p:spPr>
          <a:xfrm>
            <a:off x="990600" y="299799"/>
            <a:ext cx="9701500" cy="919401"/>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2</a:t>
            </a:r>
            <a:r>
              <a:rPr lang="en-US" sz="2400" dirty="0">
                <a:solidFill>
                  <a:srgbClr val="002060"/>
                </a:solidFill>
                <a:latin typeface="Nunito Black" pitchFamily="2" charset="0"/>
              </a:rPr>
              <a:t>: </a:t>
            </a:r>
            <a:r>
              <a:rPr lang="en-US" sz="2400" b="1" dirty="0" err="1">
                <a:solidFill>
                  <a:srgbClr val="002060"/>
                </a:solidFill>
                <a:latin typeface="Nunito Black" pitchFamily="2" charset="0"/>
              </a:rPr>
              <a:t>Viết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đoạn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văn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ngắn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về</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một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nhân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vật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trong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chuyện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đã</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đọc</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Em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thích</a:t>
            </a:r>
            <a:r>
              <a:rPr lang="en-US" sz="2400" b="1" dirty="0">
                <a:solidFill>
                  <a:srgbClr val="002060"/>
                </a:solidFill>
                <a:latin typeface="Nunito Black" pitchFamily="2" charset="0"/>
              </a:rPr>
              <a:t> hay </a:t>
            </a:r>
            <a:r>
              <a:rPr lang="en-US" sz="2400" b="1" dirty="0" err="1">
                <a:solidFill>
                  <a:srgbClr val="002060"/>
                </a:solidFill>
                <a:latin typeface="Nunito Black" pitchFamily="2" charset="0"/>
              </a:rPr>
              <a:t>không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thích</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nhân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vật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đó</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Vì</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sao</a:t>
            </a:r>
            <a:r>
              <a:rPr lang="en-US" sz="2400" b="1" dirty="0">
                <a:solidFill>
                  <a:srgbClr val="002060"/>
                </a:solidFill>
                <a:latin typeface="Nunito Black" pitchFamily="2" charset="0"/>
              </a:rPr>
              <a:t>?</a:t>
            </a:r>
            <a:endParaRPr lang="en-US" sz="2400" dirty="0">
              <a:solidFill>
                <a:srgbClr val="002060"/>
              </a:solidFill>
              <a:latin typeface="Nunito Black" pitchFamily="2" charset="0"/>
            </a:endParaRPr>
          </a:p>
        </p:txBody>
      </p:sp>
      <p:pic>
        <p:nvPicPr>
          <p:cNvPr id="6" name="Picture 5"/>
          <p:cNvPicPr>
            <a:picLocks noChangeAspect="1"/>
          </p:cNvPicPr>
          <p:nvPr/>
        </p:nvPicPr>
        <p:blipFill>
          <a:blip r:embed="rId4"/>
          <a:stretch>
            <a:fillRect/>
          </a:stretch>
        </p:blipFill>
        <p:spPr>
          <a:xfrm>
            <a:off x="304800" y="1714260"/>
            <a:ext cx="11658600" cy="39245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Cloud 2"/>
          <p:cNvSpPr/>
          <p:nvPr/>
        </p:nvSpPr>
        <p:spPr>
          <a:xfrm>
            <a:off x="1676400" y="5832931"/>
            <a:ext cx="8991600" cy="796469"/>
          </a:xfrm>
          <a:prstGeom prst="cloud">
            <a:avLst/>
          </a:prstGeom>
          <a:solidFill>
            <a:srgbClr val="008000"/>
          </a:solidFill>
        </p:spPr>
        <p:txBody>
          <a:bodyPr wrap="square">
            <a:spAutoFit/>
          </a:bodyPr>
          <a:lstStyle/>
          <a:p>
            <a:r>
              <a:rPr lang="en-US" sz="2800" dirty="0" err="1">
                <a:solidFill>
                  <a:schemeClr val="bg1"/>
                </a:solidFill>
                <a:latin typeface="Nunito Black" pitchFamily="2" charset="0"/>
              </a:rPr>
              <a:t>Gợi</a:t>
            </a:r>
            <a:r>
              <a:rPr lang="en-US" sz="2800" dirty="0">
                <a:solidFill>
                  <a:schemeClr val="bg1"/>
                </a:solidFill>
                <a:latin typeface="Nunito Black" pitchFamily="2" charset="0"/>
              </a:rPr>
              <a:t> ý: </a:t>
            </a:r>
            <a:r>
              <a:rPr lang="en-US" sz="2800" dirty="0" err="1">
                <a:solidFill>
                  <a:schemeClr val="bg1"/>
                </a:solidFill>
                <a:latin typeface="Nunito Black" pitchFamily="2" charset="0"/>
              </a:rPr>
              <a:t>Em</a:t>
            </a:r>
            <a:r>
              <a:rPr lang="en-US" sz="2800" dirty="0">
                <a:solidFill>
                  <a:schemeClr val="bg1"/>
                </a:solidFill>
                <a:latin typeface="Nunito Black" pitchFamily="2" charset="0"/>
              </a:rPr>
              <a:t> </a:t>
            </a:r>
            <a:r>
              <a:rPr lang="en-US" sz="2800" dirty="0" err="1">
                <a:solidFill>
                  <a:schemeClr val="bg1"/>
                </a:solidFill>
                <a:latin typeface="Nunito Black" pitchFamily="2" charset="0"/>
              </a:rPr>
              <a:t>dựa</a:t>
            </a:r>
            <a:r>
              <a:rPr lang="en-US" sz="2800" dirty="0">
                <a:solidFill>
                  <a:schemeClr val="bg1"/>
                </a:solidFill>
                <a:latin typeface="Nunito Black" pitchFamily="2" charset="0"/>
              </a:rPr>
              <a:t> </a:t>
            </a:r>
            <a:r>
              <a:rPr lang="en-US" sz="2800" dirty="0" err="1">
                <a:solidFill>
                  <a:schemeClr val="bg1"/>
                </a:solidFill>
                <a:latin typeface="Nunito Black" pitchFamily="2" charset="0"/>
              </a:rPr>
              <a:t>vào</a:t>
            </a:r>
            <a:r>
              <a:rPr lang="en-US" sz="2800" dirty="0">
                <a:solidFill>
                  <a:schemeClr val="bg1"/>
                </a:solidFill>
                <a:latin typeface="Nunito Black" pitchFamily="2" charset="0"/>
              </a:rPr>
              <a:t> </a:t>
            </a:r>
            <a:r>
              <a:rPr lang="en-US" sz="2800" dirty="0" err="1">
                <a:solidFill>
                  <a:schemeClr val="bg1"/>
                </a:solidFill>
                <a:latin typeface="Nunito Black" pitchFamily="2" charset="0"/>
              </a:rPr>
              <a:t>bài</a:t>
            </a:r>
            <a:r>
              <a:rPr lang="en-US" sz="2800" dirty="0">
                <a:solidFill>
                  <a:schemeClr val="bg1"/>
                </a:solidFill>
                <a:latin typeface="Nunito Black" pitchFamily="2" charset="0"/>
              </a:rPr>
              <a:t> </a:t>
            </a:r>
            <a:r>
              <a:rPr lang="en-US" sz="2800" dirty="0" err="1">
                <a:solidFill>
                  <a:schemeClr val="bg1"/>
                </a:solidFill>
                <a:latin typeface="Nunito Black" pitchFamily="2" charset="0"/>
              </a:rPr>
              <a:t>tập</a:t>
            </a:r>
            <a:r>
              <a:rPr lang="en-US" sz="2800" dirty="0">
                <a:solidFill>
                  <a:schemeClr val="bg1"/>
                </a:solidFill>
                <a:latin typeface="Nunito Black" pitchFamily="2" charset="0"/>
              </a:rPr>
              <a:t> </a:t>
            </a:r>
            <a:r>
              <a:rPr lang="en-US" sz="2800" dirty="0" err="1">
                <a:solidFill>
                  <a:schemeClr val="bg1"/>
                </a:solidFill>
                <a:latin typeface="Nunito Black" pitchFamily="2" charset="0"/>
              </a:rPr>
              <a:t>trên</a:t>
            </a:r>
            <a:r>
              <a:rPr lang="en-US" sz="2800" dirty="0">
                <a:solidFill>
                  <a:schemeClr val="bg1"/>
                </a:solidFill>
                <a:latin typeface="Nunito Black" pitchFamily="2" charset="0"/>
              </a:rPr>
              <a:t> </a:t>
            </a:r>
            <a:r>
              <a:rPr lang="en-US" sz="2800" dirty="0" err="1">
                <a:solidFill>
                  <a:schemeClr val="bg1"/>
                </a:solidFill>
                <a:latin typeface="Nunito Black" pitchFamily="2" charset="0"/>
              </a:rPr>
              <a:t>để</a:t>
            </a:r>
            <a:r>
              <a:rPr lang="en-US" sz="2800" dirty="0">
                <a:solidFill>
                  <a:schemeClr val="bg1"/>
                </a:solidFill>
                <a:latin typeface="Nunito Black" pitchFamily="2" charset="0"/>
              </a:rPr>
              <a:t> </a:t>
            </a:r>
            <a:r>
              <a:rPr lang="en-US" sz="2800" dirty="0" err="1">
                <a:solidFill>
                  <a:schemeClr val="bg1"/>
                </a:solidFill>
                <a:latin typeface="Nunito Black" pitchFamily="2" charset="0"/>
              </a:rPr>
              <a:t>viết</a:t>
            </a:r>
            <a:r>
              <a:rPr lang="en-US" sz="2800" dirty="0">
                <a:solidFill>
                  <a:schemeClr val="bg1"/>
                </a:solidFill>
                <a:latin typeface="Nunito Black" pitchFamily="2" charset="0"/>
              </a:rPr>
              <a:t>.</a:t>
            </a:r>
          </a:p>
        </p:txBody>
      </p:sp>
    </p:spTree>
    <p:extLst>
      <p:ext uri="{BB962C8B-B14F-4D97-AF65-F5344CB8AC3E}">
        <p14:creationId xmlns:p14="http://schemas.microsoft.com/office/powerpoint/2010/main" val="1250015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 y="0"/>
            <a:ext cx="914528" cy="752580"/>
          </a:xfrm>
          <a:prstGeom prst="ellipse">
            <a:avLst/>
          </a:prstGeom>
        </p:spPr>
      </p:pic>
      <p:sp>
        <p:nvSpPr>
          <p:cNvPr id="8" name="Flowchart: Terminator 7"/>
          <p:cNvSpPr/>
          <p:nvPr/>
        </p:nvSpPr>
        <p:spPr>
          <a:xfrm>
            <a:off x="-128" y="1066800"/>
            <a:ext cx="12192128" cy="5781780"/>
          </a:xfrm>
          <a:prstGeom prst="flowChartTerminator">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vi-VN" sz="3000" b="1" dirty="0">
                <a:solidFill>
                  <a:srgbClr val="FF0000"/>
                </a:solidFill>
                <a:latin typeface="Nunito Black" pitchFamily="2" charset="0"/>
              </a:rPr>
              <a:t>Bài </a:t>
            </a:r>
            <a:r>
              <a:rPr lang="en-US" sz="3000" b="1" dirty="0" err="1">
                <a:solidFill>
                  <a:srgbClr val="FF0000"/>
                </a:solidFill>
                <a:latin typeface="Nunito Black" pitchFamily="2" charset="0"/>
              </a:rPr>
              <a:t>làm</a:t>
            </a:r>
            <a:endParaRPr lang="vi-VN" sz="3000" b="1" dirty="0">
              <a:solidFill>
                <a:srgbClr val="FF0000"/>
              </a:solidFill>
              <a:latin typeface="Nunito Black" pitchFamily="2" charset="0"/>
            </a:endParaRPr>
          </a:p>
          <a:p>
            <a:pPr algn="just">
              <a:lnSpc>
                <a:spcPct val="110000"/>
              </a:lnSpc>
            </a:pPr>
            <a:r>
              <a:rPr lang="en-US" sz="3000" b="1" dirty="0">
                <a:solidFill>
                  <a:srgbClr val="008000"/>
                </a:solidFill>
                <a:latin typeface="Nunito Black" pitchFamily="2" charset="0"/>
              </a:rPr>
              <a:t>	</a:t>
            </a:r>
            <a:r>
              <a:rPr lang="vi-VN" sz="3000" b="1" dirty="0">
                <a:solidFill>
                  <a:srgbClr val="008000"/>
                </a:solidFill>
                <a:latin typeface="Nunito Black" pitchFamily="2" charset="0"/>
              </a:rPr>
              <a:t>Cô-li-a là nhân vật trong câu chuyện Bài tập làm văn. 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của mình. Em rất thích Cô-li-a vì cậu ấy đã biết giữ lời. Cậu ấy đã làm những việc mà mình đã viết trong bài tập làm văn trên lớp.</a:t>
            </a:r>
          </a:p>
        </p:txBody>
      </p:sp>
      <p:sp>
        <p:nvSpPr>
          <p:cNvPr id="5" name="Rounded Rectangle 6">
            <a:extLst>
              <a:ext uri="{FF2B5EF4-FFF2-40B4-BE49-F238E27FC236}">
                <a16:creationId xmlns:a16="http://schemas.microsoft.com/office/drawing/2014/main" id="{FD36FE8E-B2C7-4EF5-8E4A-22CBBB3EA2DF}"/>
              </a:ext>
            </a:extLst>
          </p:cNvPr>
          <p:cNvSpPr/>
          <p:nvPr/>
        </p:nvSpPr>
        <p:spPr>
          <a:xfrm>
            <a:off x="658485" y="76200"/>
            <a:ext cx="11533515" cy="1050146"/>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pPr>
              <a:lnSpc>
                <a:spcPct val="120000"/>
              </a:lnSpc>
            </a:pPr>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2</a:t>
            </a:r>
            <a:r>
              <a:rPr lang="en-US" sz="2400" dirty="0">
                <a:solidFill>
                  <a:srgbClr val="002060"/>
                </a:solidFill>
                <a:latin typeface="Nunito Black" pitchFamily="2" charset="0"/>
              </a:rPr>
              <a:t>: </a:t>
            </a:r>
            <a:r>
              <a:rPr lang="en-US" sz="2400" b="1" dirty="0" err="1">
                <a:solidFill>
                  <a:srgbClr val="002060"/>
                </a:solidFill>
                <a:latin typeface="Nunito Black" pitchFamily="2" charset="0"/>
              </a:rPr>
              <a:t>Viết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đoạn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văn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ngắn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về</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một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nhân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vật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trong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chuyện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đã</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đọc</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Em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thích</a:t>
            </a:r>
            <a:r>
              <a:rPr lang="en-US" sz="2400" b="1" dirty="0">
                <a:solidFill>
                  <a:srgbClr val="002060"/>
                </a:solidFill>
                <a:latin typeface="Nunito Black" pitchFamily="2" charset="0"/>
              </a:rPr>
              <a:t> hay </a:t>
            </a:r>
            <a:r>
              <a:rPr lang="en-US" sz="2400" b="1" dirty="0" err="1">
                <a:solidFill>
                  <a:srgbClr val="002060"/>
                </a:solidFill>
                <a:latin typeface="Nunito Black" pitchFamily="2" charset="0"/>
              </a:rPr>
              <a:t>không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thích</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nhân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vật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đó</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Vì</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sao</a:t>
            </a:r>
            <a:r>
              <a:rPr lang="en-US" sz="2400" b="1" dirty="0">
                <a:solidFill>
                  <a:srgbClr val="002060"/>
                </a:solidFill>
                <a:latin typeface="Nunito Black" pitchFamily="2" charset="0"/>
              </a:rPr>
              <a:t>?</a:t>
            </a:r>
            <a:endParaRPr lang="en-US" sz="2400" dirty="0">
              <a:solidFill>
                <a:srgbClr val="002060"/>
              </a:solidFill>
              <a:latin typeface="Nunito Black" pitchFamily="2" charset="0"/>
            </a:endParaRPr>
          </a:p>
        </p:txBody>
      </p:sp>
    </p:spTree>
    <p:extLst>
      <p:ext uri="{BB962C8B-B14F-4D97-AF65-F5344CB8AC3E}">
        <p14:creationId xmlns:p14="http://schemas.microsoft.com/office/powerpoint/2010/main" val="149913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90" y="73468"/>
            <a:ext cx="914528" cy="752580"/>
          </a:xfrm>
          <a:prstGeom prst="ellipse">
            <a:avLst/>
          </a:prstGeom>
        </p:spPr>
      </p:pic>
      <p:sp>
        <p:nvSpPr>
          <p:cNvPr id="8" name="Flowchart: Terminator 7"/>
          <p:cNvSpPr/>
          <p:nvPr/>
        </p:nvSpPr>
        <p:spPr>
          <a:xfrm>
            <a:off x="0" y="1295400"/>
            <a:ext cx="12191999" cy="4953000"/>
          </a:xfrm>
          <a:prstGeom prst="flowChartTerminator">
            <a:avLst/>
          </a:prstGeom>
          <a:solidFill>
            <a:srgbClr val="FFFFFF">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2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Nunito Black" pitchFamily="2" charset="0"/>
              </a:rPr>
              <a:t>Bài </a:t>
            </a:r>
            <a:r>
              <a:rPr kumimoji="0" lang="en-US" sz="3200" b="1" i="0" u="none" strike="noStrike" kern="1200" cap="none" spc="0" normalizeH="0" baseline="0" noProof="0" dirty="0" err="1">
                <a:ln>
                  <a:noFill/>
                </a:ln>
                <a:solidFill>
                  <a:srgbClr val="FF0000"/>
                </a:solidFill>
                <a:effectLst/>
                <a:uLnTx/>
                <a:uFillTx/>
                <a:latin typeface="Nunito Black" pitchFamily="2" charset="0"/>
              </a:rPr>
              <a:t>làm</a:t>
            </a:r>
            <a:endParaRPr kumimoji="0" lang="vi-VN" sz="3200" b="0" i="0" u="none" strike="noStrike" kern="1200" cap="none" spc="0" normalizeH="0" baseline="0" noProof="0" dirty="0">
              <a:ln>
                <a:noFill/>
              </a:ln>
              <a:solidFill>
                <a:srgbClr val="FF0000"/>
              </a:solidFill>
              <a:effectLst/>
              <a:uLnTx/>
              <a:uFillTx/>
              <a:latin typeface="Nunito Black" pitchFamily="2" charset="0"/>
            </a:endParaRPr>
          </a:p>
          <a:p>
            <a:pPr algn="just">
              <a:lnSpc>
                <a:spcPct val="120000"/>
              </a:lnSpc>
            </a:pPr>
            <a:r>
              <a:rPr kumimoji="0" lang="en-US" sz="3200" b="0" i="0" u="none" strike="noStrike" kern="1200" cap="none" spc="0" normalizeH="0" baseline="0" noProof="0" dirty="0">
                <a:ln>
                  <a:noFill/>
                </a:ln>
                <a:solidFill>
                  <a:srgbClr val="008000"/>
                </a:solidFill>
                <a:effectLst/>
                <a:uLnTx/>
                <a:uFillTx/>
                <a:latin typeface="Nunito Black" pitchFamily="2" charset="0"/>
              </a:rPr>
              <a:t>	</a:t>
            </a:r>
            <a:r>
              <a:rPr lang="vi-VN" sz="3200" dirty="0">
                <a:solidFill>
                  <a:srgbClr val="002060"/>
                </a:solidFill>
                <a:latin typeface="Nunito Black" pitchFamily="2" charset="0"/>
              </a:rPr>
              <a:t>Trong câu chuyện Tia nắng bé nhỏ có nhân vật Na. Na là một người cháu hiếu thảo. Vì phòng của bà không có nắng, Na đã có suy nghĩ mang nắng đến cho bà. Dù không thể thực hiện được điều đó nhưng bà của Na đã rất vui vì có một người cháu ngoan ngoãn, hiếu thảo. Em rất thích tấm lòng hiếu thảo của bạn Na dành cho bà của mình.</a:t>
            </a:r>
          </a:p>
        </p:txBody>
      </p:sp>
      <p:sp>
        <p:nvSpPr>
          <p:cNvPr id="6" name="Rounded Rectangle 6">
            <a:extLst>
              <a:ext uri="{FF2B5EF4-FFF2-40B4-BE49-F238E27FC236}">
                <a16:creationId xmlns:a16="http://schemas.microsoft.com/office/drawing/2014/main" id="{009BA78F-0924-4C9F-A5E7-68913CA1AF22}"/>
              </a:ext>
            </a:extLst>
          </p:cNvPr>
          <p:cNvSpPr/>
          <p:nvPr/>
        </p:nvSpPr>
        <p:spPr>
          <a:xfrm>
            <a:off x="658485" y="76200"/>
            <a:ext cx="11533515" cy="1050146"/>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pPr>
              <a:lnSpc>
                <a:spcPct val="120000"/>
              </a:lnSpc>
            </a:pPr>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2</a:t>
            </a:r>
            <a:r>
              <a:rPr lang="en-US" sz="2400" dirty="0">
                <a:solidFill>
                  <a:srgbClr val="002060"/>
                </a:solidFill>
                <a:latin typeface="Nunito Black" pitchFamily="2" charset="0"/>
              </a:rPr>
              <a:t>: </a:t>
            </a:r>
            <a:r>
              <a:rPr lang="en-US" sz="2400" b="1" dirty="0" err="1">
                <a:solidFill>
                  <a:srgbClr val="002060"/>
                </a:solidFill>
                <a:latin typeface="Nunito Black" pitchFamily="2" charset="0"/>
              </a:rPr>
              <a:t>Viết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đoạn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văn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ngắn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về</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một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nhân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vật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trong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chuyện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đã</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đọc</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Em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thích</a:t>
            </a:r>
            <a:r>
              <a:rPr lang="en-US" sz="2400" b="1" dirty="0">
                <a:solidFill>
                  <a:srgbClr val="002060"/>
                </a:solidFill>
                <a:latin typeface="Nunito Black" pitchFamily="2" charset="0"/>
              </a:rPr>
              <a:t> hay </a:t>
            </a:r>
            <a:r>
              <a:rPr lang="en-US" sz="2400" b="1" dirty="0" err="1">
                <a:solidFill>
                  <a:srgbClr val="002060"/>
                </a:solidFill>
                <a:latin typeface="Nunito Black" pitchFamily="2" charset="0"/>
              </a:rPr>
              <a:t>không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thích</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nhân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vật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đó</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Vì</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sao</a:t>
            </a:r>
            <a:r>
              <a:rPr lang="en-US" sz="2400" b="1" dirty="0">
                <a:solidFill>
                  <a:srgbClr val="002060"/>
                </a:solidFill>
                <a:latin typeface="Nunito Black" pitchFamily="2" charset="0"/>
              </a:rPr>
              <a:t>?</a:t>
            </a:r>
            <a:endParaRPr lang="en-US" sz="2400" dirty="0">
              <a:solidFill>
                <a:srgbClr val="002060"/>
              </a:solidFill>
              <a:latin typeface="Nunito Black" pitchFamily="2" charset="0"/>
            </a:endParaRPr>
          </a:p>
        </p:txBody>
      </p:sp>
    </p:spTree>
    <p:extLst>
      <p:ext uri="{BB962C8B-B14F-4D97-AF65-F5344CB8AC3E}">
        <p14:creationId xmlns:p14="http://schemas.microsoft.com/office/powerpoint/2010/main" val="46334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13743</TotalTime>
  <Words>544</Words>
  <Application>Microsoft Office PowerPoint</Application>
  <PresentationFormat>Widescreen</PresentationFormat>
  <Paragraphs>29</Paragraphs>
  <Slides>14</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14</vt:i4>
      </vt:variant>
    </vt:vector>
  </HeadingPairs>
  <TitlesOfParts>
    <vt:vector size="26" baseType="lpstr">
      <vt:lpstr>Great Vibes</vt:lpstr>
      <vt:lpstr>Calibri Light</vt:lpstr>
      <vt:lpstr>Calibri</vt:lpstr>
      <vt:lpstr>Sigmar One</vt:lpstr>
      <vt:lpstr>Nunito Black</vt:lpstr>
      <vt:lpstr>Sriracha</vt:lpstr>
      <vt:lpstr>Arial</vt:lpstr>
      <vt:lpstr>#9Slide05 Bodega Script</vt:lpstr>
      <vt:lpstr>Office Theme</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Admin</cp:lastModifiedBy>
  <cp:revision>169</cp:revision>
  <dcterms:created xsi:type="dcterms:W3CDTF">2006-08-16T00:00:00Z</dcterms:created>
  <dcterms:modified xsi:type="dcterms:W3CDTF">2025-01-14T07:06:01Z</dcterms:modified>
  <dc:identifier>DAFDiO2oNAs</dc:identifier>
</cp:coreProperties>
</file>