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8" r:id="rId4"/>
    <p:sldMasterId id="2147483722" r:id="rId5"/>
    <p:sldMasterId id="2147483736" r:id="rId6"/>
    <p:sldMasterId id="2147483748" r:id="rId7"/>
    <p:sldMasterId id="2147483769" r:id="rId8"/>
  </p:sldMasterIdLst>
  <p:notesMasterIdLst>
    <p:notesMasterId r:id="rId51"/>
  </p:notesMasterIdLst>
  <p:sldIdLst>
    <p:sldId id="256" r:id="rId9"/>
    <p:sldId id="301" r:id="rId10"/>
    <p:sldId id="258" r:id="rId11"/>
    <p:sldId id="302" r:id="rId12"/>
    <p:sldId id="300" r:id="rId13"/>
    <p:sldId id="261" r:id="rId14"/>
    <p:sldId id="265" r:id="rId15"/>
    <p:sldId id="264" r:id="rId16"/>
    <p:sldId id="314" r:id="rId17"/>
    <p:sldId id="307" r:id="rId18"/>
    <p:sldId id="308" r:id="rId19"/>
    <p:sldId id="309" r:id="rId20"/>
    <p:sldId id="310" r:id="rId21"/>
    <p:sldId id="311" r:id="rId22"/>
    <p:sldId id="312" r:id="rId23"/>
    <p:sldId id="313" r:id="rId24"/>
    <p:sldId id="266" r:id="rId25"/>
    <p:sldId id="270" r:id="rId26"/>
    <p:sldId id="271" r:id="rId27"/>
    <p:sldId id="272" r:id="rId28"/>
    <p:sldId id="304" r:id="rId29"/>
    <p:sldId id="273" r:id="rId30"/>
    <p:sldId id="275" r:id="rId31"/>
    <p:sldId id="315" r:id="rId32"/>
    <p:sldId id="316" r:id="rId33"/>
    <p:sldId id="291" r:id="rId34"/>
    <p:sldId id="318" r:id="rId35"/>
    <p:sldId id="317" r:id="rId36"/>
    <p:sldId id="319" r:id="rId37"/>
    <p:sldId id="320" r:id="rId38"/>
    <p:sldId id="321" r:id="rId39"/>
    <p:sldId id="282" r:id="rId40"/>
    <p:sldId id="285" r:id="rId41"/>
    <p:sldId id="286" r:id="rId42"/>
    <p:sldId id="288" r:id="rId43"/>
    <p:sldId id="322" r:id="rId44"/>
    <p:sldId id="292" r:id="rId45"/>
    <p:sldId id="294" r:id="rId46"/>
    <p:sldId id="293" r:id="rId47"/>
    <p:sldId id="296" r:id="rId48"/>
    <p:sldId id="297" r:id="rId49"/>
    <p:sldId id="29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6600"/>
    <a:srgbClr val="00FF00"/>
    <a:srgbClr val="FF3399"/>
    <a:srgbClr val="FF99CC"/>
    <a:srgbClr val="FF99FF"/>
    <a:srgbClr val="FFCCCC"/>
    <a:srgbClr val="FFCCFF"/>
    <a:srgbClr val="99FF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86527" autoAdjust="0"/>
  </p:normalViewPr>
  <p:slideViewPr>
    <p:cSldViewPr snapToGrid="0">
      <p:cViewPr varScale="1">
        <p:scale>
          <a:sx n="74" d="100"/>
          <a:sy n="74" d="100"/>
        </p:scale>
        <p:origin x="-45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81B6B-0350-4FA1-8CA6-B5FF2C3E2034}"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E098A-BD1B-48EB-AB17-9876744E36FA}" type="slidenum">
              <a:rPr lang="en-US" smtClean="0"/>
              <a:t>‹#›</a:t>
            </a:fld>
            <a:endParaRPr lang="en-US"/>
          </a:p>
        </p:txBody>
      </p:sp>
    </p:spTree>
    <p:extLst>
      <p:ext uri="{BB962C8B-B14F-4D97-AF65-F5344CB8AC3E}">
        <p14:creationId xmlns:p14="http://schemas.microsoft.com/office/powerpoint/2010/main" val="279533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7894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31797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7</a:t>
            </a:fld>
            <a:endParaRPr lang="en-US"/>
          </a:p>
        </p:txBody>
      </p:sp>
    </p:spTree>
    <p:extLst>
      <p:ext uri="{BB962C8B-B14F-4D97-AF65-F5344CB8AC3E}">
        <p14:creationId xmlns:p14="http://schemas.microsoft.com/office/powerpoint/2010/main" val="144491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15</a:t>
            </a:fld>
            <a:endParaRPr lang="en-US"/>
          </a:p>
        </p:txBody>
      </p:sp>
    </p:spTree>
    <p:extLst>
      <p:ext uri="{BB962C8B-B14F-4D97-AF65-F5344CB8AC3E}">
        <p14:creationId xmlns:p14="http://schemas.microsoft.com/office/powerpoint/2010/main" val="22814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27</a:t>
            </a:fld>
            <a:endParaRPr lang="en-US"/>
          </a:p>
        </p:txBody>
      </p:sp>
    </p:spTree>
    <p:extLst>
      <p:ext uri="{BB962C8B-B14F-4D97-AF65-F5344CB8AC3E}">
        <p14:creationId xmlns:p14="http://schemas.microsoft.com/office/powerpoint/2010/main" val="415810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28</a:t>
            </a:fld>
            <a:endParaRPr lang="en-US"/>
          </a:p>
        </p:txBody>
      </p:sp>
    </p:spTree>
    <p:extLst>
      <p:ext uri="{BB962C8B-B14F-4D97-AF65-F5344CB8AC3E}">
        <p14:creationId xmlns:p14="http://schemas.microsoft.com/office/powerpoint/2010/main" val="253342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29</a:t>
            </a:fld>
            <a:endParaRPr lang="en-US"/>
          </a:p>
        </p:txBody>
      </p:sp>
    </p:spTree>
    <p:extLst>
      <p:ext uri="{BB962C8B-B14F-4D97-AF65-F5344CB8AC3E}">
        <p14:creationId xmlns:p14="http://schemas.microsoft.com/office/powerpoint/2010/main" val="136816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30</a:t>
            </a:fld>
            <a:endParaRPr lang="en-US"/>
          </a:p>
        </p:txBody>
      </p:sp>
    </p:spTree>
    <p:extLst>
      <p:ext uri="{BB962C8B-B14F-4D97-AF65-F5344CB8AC3E}">
        <p14:creationId xmlns:p14="http://schemas.microsoft.com/office/powerpoint/2010/main" val="3690957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31</a:t>
            </a:fld>
            <a:endParaRPr lang="en-US"/>
          </a:p>
        </p:txBody>
      </p:sp>
    </p:spTree>
    <p:extLst>
      <p:ext uri="{BB962C8B-B14F-4D97-AF65-F5344CB8AC3E}">
        <p14:creationId xmlns:p14="http://schemas.microsoft.com/office/powerpoint/2010/main" val="235735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3895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0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289793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1200"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09539"/>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532753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51667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xmlns=""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03028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xmlns=""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xmlns=""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xmlns=""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xmlns=""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60754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xmlns=""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xmlns=""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xmlns=""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xmlns=""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xmlns=""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xmlns=""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8083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xmlns=""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xmlns=""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xmlns=""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xmlns=""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xmlns=""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xmlns=""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defTabSz="609539">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199910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xmlns=""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xmlns=""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xmlns=""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0240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xmlns=""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xmlns=""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41506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xmlns=""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xmlns=""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xmlns=""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xmlns=""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6476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xmlns=""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xmlns=""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xmlns=""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xmlns=""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xmlns=""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8337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08578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2024/12/19</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2326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8FAE4F-EEB9-4F58-B725-1E37134D71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0868C93-C2A8-4F87-9F2B-07CD3A3FC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6E73BBD-41DD-4CA7-BF7D-C9AE84FBB2CF}"/>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72D5007-9370-4E15-8DE9-8EE0C5380A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247C4BB-274B-4B54-B212-6BF02FF3686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014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FDDCC3-9101-4CD9-87F9-99AD9E06B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1F7D59-A6D3-4120-AEEB-245D8AD5A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F384C9-24EA-438C-AB01-C56A2BC2B97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A19F635-4A3A-4128-ACB8-5DDCBC38467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1126ED-895D-4DFF-B421-807AC629579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6804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CF9FB6-C79D-4724-9BDF-912991E80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E568EA3-2601-4ED2-9B9B-6837BABA72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549959C-B7F9-4389-90F9-1DC73D5EAEDB}"/>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CBA1F5A-F51F-4A84-8BA3-028CE45428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50998F-E3EE-48A6-BF73-6D074DC1F37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190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175D2-CE25-4076-928E-B62D4B1EA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72F9A91-B899-445A-9B32-C510FE16D3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B0C7B5A-7D58-4467-8F3A-FC46558E2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632BEE1-05CD-407C-91BA-C62D7864661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99186DF-2DD2-487C-8644-3C63FFD2F5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46C017C-D776-4164-BF3D-67196947C99F}"/>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AE0554-75F2-4921-8B7C-9A4C9AFEE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A2B61D-319B-400A-A83C-F2424866D8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667EBB7-2EF9-4A00-8E61-E56A9F8E1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A5B2938-E0E6-418B-BE26-8DC6600F92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D59FF0-1AD5-4812-8C62-7A3D99883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8C864D6-629B-46DA-818E-570CDA5A9F3E}"/>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6B8E6A2-2C70-4444-B0F0-F36A5BEC5D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5DDA42E-7C85-4A4C-BE63-192C180384FC}"/>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912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C84E34-F6EC-47A8-A5F9-D275DF4011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BD5191E-6438-4648-8771-AE77A8B6F051}"/>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514F281-96A7-42E6-A208-DE64AAD30A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F2968CC-9D7C-4AD1-9713-7E230D3269B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995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80D54D-C5C8-4B26-BEC8-9E3F4A909D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EF22A54-AB24-408A-B4C3-15659B6C77D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EFE4C22-36CD-488D-884C-6BE0A8C1BEA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224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6D200F-5E74-4B89-82AF-672E1DD29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BC8BF08-F6D3-454D-BA27-F13049CC53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E55D43C-5173-454E-9227-49F2DB600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B59322-0CCC-416C-B9F9-98E0BC53090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FA7C577-9C42-4A8E-B241-0CE94D727C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C9A3DCB-E193-4406-9119-DA530708D809}"/>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36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A6AE38-015A-4286-BA52-6ABF4B4CD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A2A079F-2E04-4300-908E-1546DD1E3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D745BE-64AE-4203-9557-79797228A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FB0B41E-668E-460C-ACD5-D94434A9CC5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282BC4B-4061-4579-B147-A470C97CC1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47DD343-F2B9-493A-ACC9-4495946CAB35}"/>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5285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38159A-84BE-4D92-8253-1DE2F112F8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2CE92-F556-496E-BA4F-C3187D6AD2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76D6E9-9B14-4345-969F-FB43721C354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A57A82B-9CDE-4909-A5E0-5C098D20F8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1F7F32-5D21-43A0-AEB3-BD7F6CACE3EE}"/>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81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B476AC9-92E4-4487-B892-456BE8FF2F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A559597-E4E2-44D3-A470-8ACB0927FD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129DBD-7440-4276-A785-B0C0ECAA87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BE11A6E-0F74-4327-A20A-A72A818712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58D8CF6-8F97-48D4-897B-F0CE803A980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97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D99156B-0705-4560-9FFE-DD4B4B15FE0A}"/>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0719EAC-33F6-42FB-925C-34CFB7236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11145D-CDA5-4DF1-82D0-84028A8D77B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3491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DD2298-A40E-4BBE-8C88-DCD683D9DD53}"/>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424A96F-0C09-4F5D-991E-1FA0C6993B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77AA56B-93A9-4F5C-AEBF-7551D1F2C99C}"/>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0439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AAD775-9B4F-45A7-8D7A-75C26A4829EB}"/>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42B91D5-2D4D-486D-B48C-03A7EBC732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6A6124F-AE15-4422-8BFE-A9CE30B0F335}"/>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361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D1427C-533F-473C-8A3F-E235550B1B1D}"/>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EC81D9-7EC8-4D08-A8DF-E4E19113C69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42A0120-1193-4B63-ABFC-8D1C92607ED0}"/>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709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FE77A62-C091-429B-AA74-3FD08F54BE77}"/>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79E4B4E-B890-4AE3-BC2E-0B55C792FC0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AA7B45A8-78F2-49BF-9CAA-C734761897B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34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743B02-1832-4BD2-B799-AB52875F2348}"/>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D50FC0B5-B7CB-4852-B5A9-AC3BD768CED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8216CF4-8376-4995-A5A1-BEF626DAD95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3B4B77-E3D5-43C0-9D64-F6FFF0BE5CE5}"/>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BB58394-D7C3-47F2-9499-812E7481400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E62CFC4-601A-4F47-B5FB-61951E8276A8}"/>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994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7E6E37-92C8-4BED-AB2F-951B5403D070}"/>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B37EF0F-0ED1-4610-8903-E565C8D438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263B89D-C632-440B-B333-7846B05AE87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6792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EFB616C-F6E2-40FA-8631-B10886692BDC}"/>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D2D30F6-4140-47FC-B6CF-3D6C3A669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7ED7912-2468-4954-B638-3DA7DB10B8E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32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2CE9FC-47E2-48A7-848A-9064F2A091AF}"/>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AB80C81-F4DA-4E50-8E41-4023418CF9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744E700-E7A5-457C-B785-DFFCDD9D97F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41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A471F4-E7EC-4D85-8FFA-F6EE4BCECE66}"/>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E0491F6-964F-4115-9CAC-C0135F7FD2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218C379-FFD0-4D5D-A408-32004776C1B6}"/>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569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63838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671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8037810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39097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0434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FBC58-3A4E-4E7D-A386-71D0AC149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5832689-A4CA-4D1E-9B83-21C40880B149}"/>
              </a:ext>
            </a:extLst>
          </p:cNvPr>
          <p:cNvSpPr>
            <a:spLocks noGrp="1"/>
          </p:cNvSpPr>
          <p:nvPr>
            <p:ph type="dt" sz="half" idx="10"/>
          </p:nvPr>
        </p:nvSpPr>
        <p:spPr/>
        <p:txBody>
          <a:bodyPr/>
          <a:lstStyle/>
          <a:p>
            <a:fld id="{6AE06E7D-B7B3-405A-8309-609E60E51D6C}" type="datetimeFigureOut">
              <a:rPr lang="en-US" smtClean="0">
                <a:solidFill>
                  <a:prstClr val="black">
                    <a:tint val="75000"/>
                  </a:prstClr>
                </a:solidFill>
              </a:rPr>
              <a:pPr/>
              <a:t>12/19/2024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724FD1E-C1CA-439D-9369-F55D4956155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24B936C-F93F-4E54-A704-B1FF5DE6D047}"/>
              </a:ext>
            </a:extLst>
          </p:cNvPr>
          <p:cNvSpPr>
            <a:spLocks noGrp="1"/>
          </p:cNvSpPr>
          <p:nvPr>
            <p:ph type="sldNum" sz="quarter" idx="12"/>
          </p:nvPr>
        </p:nvSpPr>
        <p:spPr/>
        <p:txBody>
          <a:bodyPr/>
          <a:lstStyle/>
          <a:p>
            <a:fld id="{D26D869A-28D0-4C4C-88BE-FBAE4D6EE37C}"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a16="http://schemas.microsoft.com/office/drawing/2014/main" xmlns="" id="{F679D6DD-B1B3-4378-96D3-14AAD57BBA82}"/>
              </a:ext>
            </a:extLst>
          </p:cNvPr>
          <p:cNvSpPr/>
          <p:nvPr userDrawn="1"/>
        </p:nvSpPr>
        <p:spPr>
          <a:xfrm>
            <a:off x="0" y="0"/>
            <a:ext cx="12192000" cy="3651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84ED5608-87F5-4884-B3F3-DDCF00C1312B}"/>
              </a:ext>
            </a:extLst>
          </p:cNvPr>
          <p:cNvSpPr/>
          <p:nvPr userDrawn="1"/>
        </p:nvSpPr>
        <p:spPr>
          <a:xfrm>
            <a:off x="0" y="6721475"/>
            <a:ext cx="12192000" cy="1268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15354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001583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768217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8947568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4959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3735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1520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289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2622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5177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3813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2419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48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4.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7.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12/19/2024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pPr defTabSz="609539"/>
            <a:fld id="{E03BAA36-83D7-4306-A588-FDD11218D53D}" type="datetimeFigureOut">
              <a:rPr lang="zh-CN" altLang="en-US" smtClean="0">
                <a:solidFill>
                  <a:prstClr val="black">
                    <a:tint val="75000"/>
                  </a:prstClr>
                </a:solidFill>
              </a:rPr>
              <a:pPr defTabSz="609539"/>
              <a:t>2024/12/19</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pPr defTabSz="609539"/>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pPr defTabSz="609539"/>
            <a:fld id="{8DE7874E-35F5-4B15-9F30-4780D0F8F6C8}" type="slidenum">
              <a:rPr lang="zh-CN" altLang="en-US" smtClean="0">
                <a:solidFill>
                  <a:prstClr val="black">
                    <a:tint val="75000"/>
                  </a:prstClr>
                </a:solidFill>
              </a:rPr>
              <a:pPr defTabSz="609539"/>
              <a:t>‹#›</a:t>
            </a:fld>
            <a:endParaRPr lang="zh-CN" altLang="en-US" dirty="0">
              <a:solidFill>
                <a:prstClr val="black">
                  <a:tint val="75000"/>
                </a:prstClr>
              </a:solidFill>
            </a:endParaRPr>
          </a:p>
        </p:txBody>
      </p:sp>
    </p:spTree>
    <p:extLst>
      <p:ext uri="{BB962C8B-B14F-4D97-AF65-F5344CB8AC3E}">
        <p14:creationId xmlns:p14="http://schemas.microsoft.com/office/powerpoint/2010/main" val="2855844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65AF514-6D86-4401-98F1-5ABE21F78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BF045C9-7618-4A19-92D2-BCA5210AB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6298EF-2D4A-47D9-9870-C360371B8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CEFB9-CBD3-4719-B2D7-9830C156218F}" type="datetimeFigureOut">
              <a:rPr lang="en-US" smtClean="0">
                <a:solidFill>
                  <a:prstClr val="black">
                    <a:tint val="75000"/>
                  </a:prstClr>
                </a:solidFill>
                <a:ea typeface="Microsoft YaHei" panose="020B0503020204020204" pitchFamily="34" charset="-122"/>
              </a:rPr>
              <a:pPr/>
              <a:t>12/19/2024</a:t>
            </a:fld>
            <a:endParaRPr lang="en-US">
              <a:solidFill>
                <a:prstClr val="black">
                  <a:tint val="75000"/>
                </a:prstClr>
              </a:solidFill>
              <a:ea typeface="Microsoft YaHei" panose="020B0503020204020204" pitchFamily="34" charset="-122"/>
            </a:endParaRPr>
          </a:p>
        </p:txBody>
      </p:sp>
      <p:sp>
        <p:nvSpPr>
          <p:cNvPr id="5" name="Footer Placeholder 4">
            <a:extLst>
              <a:ext uri="{FF2B5EF4-FFF2-40B4-BE49-F238E27FC236}">
                <a16:creationId xmlns:a16="http://schemas.microsoft.com/office/drawing/2014/main" xmlns="" id="{11B42436-AAA4-41CB-90F8-67DEC7E96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Microsoft YaHei" panose="020B0503020204020204" pitchFamily="34" charset="-122"/>
            </a:endParaRPr>
          </a:p>
        </p:txBody>
      </p:sp>
      <p:sp>
        <p:nvSpPr>
          <p:cNvPr id="6" name="Slide Number Placeholder 5">
            <a:extLst>
              <a:ext uri="{FF2B5EF4-FFF2-40B4-BE49-F238E27FC236}">
                <a16:creationId xmlns:a16="http://schemas.microsoft.com/office/drawing/2014/main" xmlns="" id="{8E97489D-16E4-4FF9-B04E-775C30415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0AF84-B812-439E-A053-0C1FB0CEAB17}" type="slidenum">
              <a:rPr lang="en-US" smtClean="0">
                <a:solidFill>
                  <a:prstClr val="black">
                    <a:tint val="75000"/>
                  </a:prstClr>
                </a:solidFill>
                <a:ea typeface="Microsoft YaHei" panose="020B0503020204020204" pitchFamily="34" charset="-122"/>
              </a:rPr>
              <a:pPr/>
              <a:t>‹#›</a:t>
            </a:fld>
            <a:endParaRPr lang="en-US">
              <a:solidFill>
                <a:prstClr val="black">
                  <a:tint val="75000"/>
                </a:prstClr>
              </a:solidFill>
              <a:ea typeface="Microsoft YaHei" panose="020B0503020204020204" pitchFamily="34" charset="-122"/>
            </a:endParaRPr>
          </a:p>
        </p:txBody>
      </p:sp>
    </p:spTree>
    <p:extLst>
      <p:ext uri="{BB962C8B-B14F-4D97-AF65-F5344CB8AC3E}">
        <p14:creationId xmlns:p14="http://schemas.microsoft.com/office/powerpoint/2010/main" val="1793536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12530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12/19/2024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47069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83.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48.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6.xml"/><Relationship Id="rId5" Type="http://schemas.microsoft.com/office/2007/relationships/hdphoto" Target="../media/hdphoto6.wdp"/><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37.xml"/><Relationship Id="rId6" Type="http://schemas.microsoft.com/office/2007/relationships/hdphoto" Target="../media/hdphoto5.wdp"/><Relationship Id="rId5" Type="http://schemas.openxmlformats.org/officeDocument/2006/relationships/image" Target="../media/image48.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37.xml"/><Relationship Id="rId5" Type="http://schemas.openxmlformats.org/officeDocument/2006/relationships/image" Target="../media/image53.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49.xml"/><Relationship Id="rId5" Type="http://schemas.openxmlformats.org/officeDocument/2006/relationships/image" Target="../media/image56.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3.pn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37.xml"/><Relationship Id="rId6" Type="http://schemas.openxmlformats.org/officeDocument/2006/relationships/image" Target="../media/image57.png"/><Relationship Id="rId5" Type="http://schemas.openxmlformats.org/officeDocument/2006/relationships/image" Target="../media/image58.png"/><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37.xml"/><Relationship Id="rId6" Type="http://schemas.microsoft.com/office/2007/relationships/hdphoto" Target="../media/hdphoto7.wdp"/><Relationship Id="rId5" Type="http://schemas.openxmlformats.org/officeDocument/2006/relationships/image" Target="../media/image54.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92.xml"/><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4.svg"/><Relationship Id="rId2" Type="http://schemas.openxmlformats.org/officeDocument/2006/relationships/image" Target="../media/image46.png"/><Relationship Id="rId1" Type="http://schemas.openxmlformats.org/officeDocument/2006/relationships/slideLayout" Target="../slideLayouts/slideLayout37.xml"/><Relationship Id="rId6" Type="http://schemas.openxmlformats.org/officeDocument/2006/relationships/image" Target="../media/image61.png"/><Relationship Id="rId5" Type="http://schemas.openxmlformats.org/officeDocument/2006/relationships/image" Target="../media/image53.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jpg"/><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2000" b="-2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56766A65-AB59-44B3-F82A-2DEA307661EB}"/>
              </a:ext>
            </a:extLst>
          </p:cNvPr>
          <p:cNvSpPr txBox="1"/>
          <p:nvPr/>
        </p:nvSpPr>
        <p:spPr>
          <a:xfrm>
            <a:off x="-17855" y="2384149"/>
            <a:ext cx="3514802" cy="1405533"/>
          </a:xfrm>
          <a:prstGeom prst="cloud">
            <a:avLst/>
          </a:prstGeom>
          <a:solidFill>
            <a:schemeClr val="accent5">
              <a:lumMod val="20000"/>
              <a:lumOff val="80000"/>
            </a:schemeClr>
          </a:solidFill>
        </p:spPr>
        <p:txBody>
          <a:bodyPr wrap="square" rtlCol="0">
            <a:spAutoFit/>
          </a:bodyPr>
          <a:lstStyle/>
          <a:p>
            <a:pPr algn="ctr">
              <a:buClr>
                <a:srgbClr val="000000"/>
              </a:buClr>
              <a:buFont typeface="Arial"/>
              <a:buNone/>
            </a:pPr>
            <a:r>
              <a:rPr lang="en-US" sz="5400" b="1" kern="0" dirty="0" err="1">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a:t>
            </a:r>
            <a:r>
              <a:rPr lang="en-US" sz="5400" b="1" kern="0" dirty="0" smtClean="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9</a:t>
            </a:r>
            <a:endParaRPr lang="id-ID"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TextBox 11"/>
          <p:cNvSpPr txBox="1"/>
          <p:nvPr/>
        </p:nvSpPr>
        <p:spPr>
          <a:xfrm>
            <a:off x="0" y="609274"/>
            <a:ext cx="12192000" cy="1446550"/>
          </a:xfrm>
          <a:prstGeom prst="rect">
            <a:avLst/>
          </a:prstGeom>
          <a:solidFill>
            <a:srgbClr val="D9D9D9">
              <a:alpha val="67843"/>
            </a:srgbClr>
          </a:solidFill>
        </p:spPr>
        <p:txBody>
          <a:bodyPr wrap="square" rtlCol="0">
            <a:spAutoFit/>
          </a:bodyPr>
          <a:lstStyle/>
          <a:p>
            <a:pPr algn="ctr"/>
            <a:r>
              <a:rPr lang="en-US" sz="4400" b="1"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Thứ</a:t>
            </a:r>
            <a:r>
              <a:rPr lang="en-US" sz="4400" b="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 </a:t>
            </a:r>
            <a:r>
              <a:rPr lang="en-US" sz="4400" b="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Hai</a:t>
            </a:r>
            <a:r>
              <a:rPr lang="en-US" sz="4400" b="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 </a:t>
            </a:r>
            <a:r>
              <a:rPr lang="en-US" sz="4400" b="1"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ngày</a:t>
            </a:r>
            <a:r>
              <a:rPr lang="en-US" sz="4400" b="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 </a:t>
            </a:r>
            <a:r>
              <a:rPr lang="en-US" sz="4400" b="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23</a:t>
            </a:r>
            <a:r>
              <a:rPr lang="en-US" sz="4400" b="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 </a:t>
            </a:r>
            <a:r>
              <a:rPr lang="en-US" sz="4400" b="1"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tháng</a:t>
            </a:r>
            <a:r>
              <a:rPr lang="en-US" sz="4400" b="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 </a:t>
            </a:r>
            <a:r>
              <a:rPr lang="en-US" sz="4400" b="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12</a:t>
            </a:r>
            <a:r>
              <a:rPr lang="en-US" sz="4400" b="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 </a:t>
            </a:r>
            <a:r>
              <a:rPr lang="en-US" sz="4400" b="1"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năm</a:t>
            </a:r>
            <a:r>
              <a:rPr lang="en-US" sz="4400" b="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 </a:t>
            </a:r>
            <a:r>
              <a:rPr lang="en-US" sz="4400" b="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2024</a:t>
            </a:r>
            <a:endPar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endParaRPr>
          </a:p>
          <a:p>
            <a:pPr algn="ct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Tiếng</a:t>
            </a:r>
            <a:r>
              <a:rPr lang="en-US" sz="4400" b="1" dirty="0"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 </a:t>
            </a:r>
            <a:r>
              <a:rPr lang="en-US" sz="4400" b="1" dirty="0" err="1" smtClean="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rPr>
              <a:t>Việt</a:t>
            </a:r>
            <a:endPar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Times New Roman" pitchFamily="18" charset="0"/>
              <a:cs typeface="Times New Roman"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122478" y="4616821"/>
            <a:ext cx="2166473" cy="2241179"/>
          </a:xfrm>
          <a:prstGeom prst="rect">
            <a:avLst/>
          </a:prstGeom>
        </p:spPr>
      </p:pic>
      <p:pic>
        <p:nvPicPr>
          <p:cNvPr id="4" name="Picture 3"/>
          <p:cNvPicPr>
            <a:picLocks noChangeAspect="1"/>
          </p:cNvPicPr>
          <p:nvPr/>
        </p:nvPicPr>
        <p:blipFill>
          <a:blip r:embed="rId6"/>
          <a:stretch>
            <a:fillRect/>
          </a:stretch>
        </p:blipFill>
        <p:spPr>
          <a:xfrm>
            <a:off x="8982121" y="4285659"/>
            <a:ext cx="3297873" cy="2572341"/>
          </a:xfrm>
          <a:prstGeom prst="rect">
            <a:avLst/>
          </a:prstGeom>
        </p:spPr>
      </p:pic>
      <p:pic>
        <p:nvPicPr>
          <p:cNvPr id="6" name="Picture 5"/>
          <p:cNvPicPr>
            <a:picLocks noChangeAspect="1"/>
          </p:cNvPicPr>
          <p:nvPr/>
        </p:nvPicPr>
        <p:blipFill>
          <a:blip r:embed="rId7"/>
          <a:stretch>
            <a:fillRect/>
          </a:stretch>
        </p:blipFill>
        <p:spPr>
          <a:xfrm>
            <a:off x="2802834" y="4748880"/>
            <a:ext cx="2776035" cy="2291636"/>
          </a:xfrm>
          <a:prstGeom prst="rect">
            <a:avLst/>
          </a:prstGeom>
        </p:spPr>
      </p:pic>
      <p:pic>
        <p:nvPicPr>
          <p:cNvPr id="9" name="Picture 8"/>
          <p:cNvPicPr>
            <a:picLocks noChangeAspect="1"/>
          </p:cNvPicPr>
          <p:nvPr/>
        </p:nvPicPr>
        <p:blipFill>
          <a:blip r:embed="rId8"/>
          <a:stretch>
            <a:fillRect/>
          </a:stretch>
        </p:blipFill>
        <p:spPr>
          <a:xfrm>
            <a:off x="6532880" y="4174204"/>
            <a:ext cx="2324579" cy="2683796"/>
          </a:xfrm>
          <a:prstGeom prst="rect">
            <a:avLst/>
          </a:prstGeom>
        </p:spPr>
      </p:pic>
      <p:sp>
        <p:nvSpPr>
          <p:cNvPr id="11" name="Rectangle 10"/>
          <p:cNvSpPr/>
          <p:nvPr/>
        </p:nvSpPr>
        <p:spPr>
          <a:xfrm>
            <a:off x="2691074" y="2701703"/>
            <a:ext cx="6923690" cy="830997"/>
          </a:xfrm>
          <a:prstGeom prst="rect">
            <a:avLst/>
          </a:prstGeom>
        </p:spPr>
        <p:txBody>
          <a:bodyPr wrap="none">
            <a:spAutoFit/>
          </a:bodyPr>
          <a:lstStyle/>
          <a:p>
            <a:pPr algn="r">
              <a:buClr>
                <a:srgbClr val="FFFFFF"/>
              </a:buClr>
            </a:pP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NGÔI </a:t>
            </a:r>
            <a:r>
              <a:rPr lang="en-US" sz="4800" b="1" kern="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NHÀ</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4800" b="1" kern="0" dirty="0">
                <a:ln w="9525">
                  <a:solidFill>
                    <a:schemeClr val="bg1"/>
                  </a:solidFill>
                  <a:prstDash val="solid"/>
                </a:ln>
                <a:solidFill>
                  <a:srgbClr val="FF99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TRONG</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 </a:t>
            </a:r>
            <a:r>
              <a:rPr lang="en-US" sz="4800" b="1" kern="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CỎ</a:t>
            </a:r>
          </a:p>
        </p:txBody>
      </p:sp>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Times New Roman" pitchFamily="18" charset="0"/>
                <a:cs typeface="Times New Roman" pitchFamily="18"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Times New Roman" pitchFamily="18" charset="0"/>
              <a:cs typeface="Times New Roman" pitchFamily="18"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xmlns="" id="{F5BD5560-E7D2-6AC8-9D2C-A6505DFA0F3C}"/>
              </a:ext>
            </a:extLst>
          </p:cNvPr>
          <p:cNvSpPr txBox="1"/>
          <p:nvPr/>
        </p:nvSpPr>
        <p:spPr>
          <a:xfrm>
            <a:off x="582054" y="7657"/>
            <a:ext cx="2369421" cy="1191816"/>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err="1" smtClean="0">
                <a:solidFill>
                  <a:schemeClr val="bg1"/>
                </a:solidFill>
                <a:latin typeface="Nunito Black" pitchFamily="2" charset="0"/>
                <a:ea typeface="Cambria" panose="02040503050406030204" pitchFamily="18" charset="0"/>
                <a:sym typeface="Arial"/>
              </a:rPr>
              <a:t>Đọc</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nối</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tiếp</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đoạn</a:t>
            </a:r>
            <a:endParaRPr kumimoji="0" lang="vi-VN" sz="3200" b="1" i="0" u="none" strike="noStrike" kern="0" cap="none" spc="0" normalizeH="0" baseline="0" noProof="0" dirty="0" smtClean="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3208264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pPr marL="914400" lvl="0" indent="457200" algn="just"/>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p>
          <a:p>
            <a:pPr marL="914400" lvl="0" indent="457200" algn="just"/>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135041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xmlns="" id="{F5BD5560-E7D2-6AC8-9D2C-A6505DFA0F3C}"/>
              </a:ext>
            </a:extLst>
          </p:cNvPr>
          <p:cNvSpPr txBox="1"/>
          <p:nvPr/>
        </p:nvSpPr>
        <p:spPr>
          <a:xfrm>
            <a:off x="82377" y="-16898"/>
            <a:ext cx="2660822" cy="1055608"/>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noProof="0" dirty="0" err="1" smtClean="0">
                <a:solidFill>
                  <a:schemeClr val="bg1"/>
                </a:solidFill>
                <a:latin typeface="Nunito Black" pitchFamily="2" charset="0"/>
                <a:ea typeface="Cambria" panose="02040503050406030204" pitchFamily="18" charset="0"/>
                <a:sym typeface="Arial"/>
              </a:rPr>
              <a:t>Luyện</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đọc</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theo</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nhóm</a:t>
            </a:r>
            <a:endParaRPr kumimoji="0" lang="vi-VN" sz="2800" b="1" i="0" u="none" strike="noStrike" kern="0" cap="none" spc="0" normalizeH="0" baseline="0" noProof="0" dirty="0" smtClean="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75764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a:t>
            </a:r>
            <a:r>
              <a:rPr lang="vi-VN" sz="2400" b="1" dirty="0" smtClean="0">
                <a:solidFill>
                  <a:schemeClr val="tx2">
                    <a:lumMod val="50000"/>
                  </a:schemeClr>
                </a:solidFill>
                <a:latin typeface="Cambria" panose="02040503050406030204" pitchFamily="18" charset="0"/>
                <a:ea typeface="Cambria" panose="02040503050406030204" pitchFamily="18" charset="0"/>
              </a:rPr>
              <a:t>quá!</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286150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3" name="TextBox 12">
            <a:extLst>
              <a:ext uri="{FF2B5EF4-FFF2-40B4-BE49-F238E27FC236}">
                <a16:creationId xmlns:a16="http://schemas.microsoft.com/office/drawing/2014/main" xmlns="" id="{F5BD5560-E7D2-6AC8-9D2C-A6505DFA0F3C}"/>
              </a:ext>
            </a:extLst>
          </p:cNvPr>
          <p:cNvSpPr txBox="1"/>
          <p:nvPr/>
        </p:nvSpPr>
        <p:spPr>
          <a:xfrm>
            <a:off x="351691" y="210926"/>
            <a:ext cx="2879411" cy="919401"/>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800" b="1" kern="0" dirty="0" err="1" smtClean="0">
                <a:solidFill>
                  <a:schemeClr val="bg1"/>
                </a:solidFill>
                <a:latin typeface="Great Vibes" pitchFamily="2" charset="0"/>
                <a:ea typeface="Cambria" panose="02040503050406030204" pitchFamily="18" charset="0"/>
                <a:sym typeface="Arial"/>
              </a:rPr>
              <a:t>Đọc</a:t>
            </a:r>
            <a:r>
              <a:rPr lang="en-US" sz="4800" b="1" kern="0" dirty="0" smtClean="0">
                <a:solidFill>
                  <a:schemeClr val="bg1"/>
                </a:solidFill>
                <a:latin typeface="Great Vibes" pitchFamily="2" charset="0"/>
                <a:ea typeface="Cambria" panose="02040503050406030204" pitchFamily="18" charset="0"/>
                <a:sym typeface="Arial"/>
              </a:rPr>
              <a:t> </a:t>
            </a:r>
            <a:r>
              <a:rPr lang="en-US" sz="4800" b="1" kern="0" dirty="0" err="1" smtClean="0">
                <a:solidFill>
                  <a:schemeClr val="bg1"/>
                </a:solidFill>
                <a:latin typeface="Great Vibes" pitchFamily="2" charset="0"/>
                <a:ea typeface="Cambria" panose="02040503050406030204" pitchFamily="18" charset="0"/>
                <a:sym typeface="Arial"/>
              </a:rPr>
              <a:t>toàn</a:t>
            </a:r>
            <a:r>
              <a:rPr lang="en-US" sz="4800" b="1" kern="0" dirty="0" smtClean="0">
                <a:solidFill>
                  <a:schemeClr val="bg1"/>
                </a:solidFill>
                <a:latin typeface="Great Vibes" pitchFamily="2" charset="0"/>
                <a:ea typeface="Cambria" panose="02040503050406030204" pitchFamily="18" charset="0"/>
                <a:sym typeface="Arial"/>
              </a:rPr>
              <a:t> </a:t>
            </a:r>
            <a:r>
              <a:rPr lang="en-US" sz="4800" b="1" kern="0" dirty="0" err="1" smtClean="0">
                <a:solidFill>
                  <a:schemeClr val="bg1"/>
                </a:solidFill>
                <a:latin typeface="Great Vibes" pitchFamily="2" charset="0"/>
                <a:ea typeface="Cambria" panose="02040503050406030204" pitchFamily="18" charset="0"/>
                <a:sym typeface="Arial"/>
              </a:rPr>
              <a:t>bài</a:t>
            </a:r>
            <a:endParaRPr kumimoji="0" lang="vi-VN" sz="4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03793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924448"/>
            <a:ext cx="12210106" cy="2672193"/>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0000"/>
                </a:solidFill>
                <a:effectLst>
                  <a:glow rad="101600">
                    <a:srgbClr val="EC9684">
                      <a:lumMod val="60000"/>
                      <a:lumOff val="40000"/>
                      <a:alpha val="60000"/>
                    </a:srgbClr>
                  </a:glow>
                </a:effectLst>
                <a:latin typeface="Times New Roman" pitchFamily="18" charset="0"/>
                <a:cs typeface="Times New Roman" pitchFamily="18" charset="0"/>
              </a:rPr>
              <a:t>NGÔI NHÀ TRONG CỎ</a:t>
            </a:r>
            <a:endParaRPr lang="en-US" sz="3200" kern="0" dirty="0">
              <a:ln>
                <a:solidFill>
                  <a:srgbClr val="FFCCA9">
                    <a:lumMod val="10000"/>
                  </a:srgbClr>
                </a:solidFill>
              </a:ln>
              <a:solidFill>
                <a:srgbClr val="FF0000"/>
              </a:solidFill>
              <a:effectLst>
                <a:glow rad="101600">
                  <a:srgbClr val="EC9684">
                    <a:lumMod val="60000"/>
                    <a:lumOff val="40000"/>
                    <a:alpha val="60000"/>
                  </a:srgbClr>
                </a:glow>
              </a:effectLst>
              <a:latin typeface="Times New Roman" pitchFamily="18" charset="0"/>
              <a:cs typeface="Times New Roman" pitchFamily="18" charset="0"/>
            </a:endParaRPr>
          </a:p>
        </p:txBody>
      </p:sp>
      <p:sp>
        <p:nvSpPr>
          <p:cNvPr id="3" name="Rectangle 2"/>
          <p:cNvSpPr/>
          <p:nvPr/>
        </p:nvSpPr>
        <p:spPr>
          <a:xfrm>
            <a:off x="645428" y="1133043"/>
            <a:ext cx="11131239"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a:t>
            </a:r>
            <a:r>
              <a:rPr lang="vi-VN" sz="2400" b="1" dirty="0" smtClean="0">
                <a:solidFill>
                  <a:schemeClr val="tx2">
                    <a:lumMod val="50000"/>
                  </a:schemeClr>
                </a:solidFill>
                <a:latin typeface="Cambria" panose="02040503050406030204" pitchFamily="18" charset="0"/>
                <a:ea typeface="Cambria" panose="02040503050406030204" pitchFamily="18" charset="0"/>
              </a:rPr>
              <a:t>quá!</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0" y="3596641"/>
            <a:ext cx="12128826" cy="326135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312134" y="380523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62242864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3192331" y="4365859"/>
            <a:ext cx="1731385" cy="1791088"/>
          </a:xfrm>
          <a:prstGeom prst="rect">
            <a:avLst/>
          </a:prstGeom>
        </p:spPr>
      </p:pic>
      <p:pic>
        <p:nvPicPr>
          <p:cNvPr id="4" name="Picture 3"/>
          <p:cNvPicPr>
            <a:picLocks noChangeAspect="1"/>
          </p:cNvPicPr>
          <p:nvPr/>
        </p:nvPicPr>
        <p:blipFill>
          <a:blip r:embed="rId6"/>
          <a:stretch>
            <a:fillRect/>
          </a:stretch>
        </p:blipFill>
        <p:spPr>
          <a:xfrm>
            <a:off x="8352834" y="3923166"/>
            <a:ext cx="2863822" cy="2233781"/>
          </a:xfrm>
          <a:prstGeom prst="rect">
            <a:avLst/>
          </a:prstGeom>
        </p:spPr>
      </p:pic>
      <p:pic>
        <p:nvPicPr>
          <p:cNvPr id="5" name="Picture 4"/>
          <p:cNvPicPr>
            <a:picLocks noChangeAspect="1"/>
          </p:cNvPicPr>
          <p:nvPr/>
        </p:nvPicPr>
        <p:blipFill>
          <a:blip r:embed="rId7"/>
          <a:stretch>
            <a:fillRect/>
          </a:stretch>
        </p:blipFill>
        <p:spPr>
          <a:xfrm>
            <a:off x="5513306" y="4365859"/>
            <a:ext cx="2782198" cy="2151976"/>
          </a:xfrm>
          <a:prstGeom prst="rect">
            <a:avLst/>
          </a:prstGeom>
        </p:spPr>
      </p:pic>
      <p:pic>
        <p:nvPicPr>
          <p:cNvPr id="6" name="Picture 5"/>
          <p:cNvPicPr>
            <a:picLocks noChangeAspect="1"/>
          </p:cNvPicPr>
          <p:nvPr/>
        </p:nvPicPr>
        <p:blipFill>
          <a:blip r:embed="rId8"/>
          <a:stretch>
            <a:fillRect/>
          </a:stretch>
        </p:blipFill>
        <p:spPr>
          <a:xfrm>
            <a:off x="0" y="4003695"/>
            <a:ext cx="2776035" cy="2291636"/>
          </a:xfrm>
          <a:prstGeom prst="rect">
            <a:avLst/>
          </a:prstGeom>
        </p:spPr>
      </p:pic>
      <p:pic>
        <p:nvPicPr>
          <p:cNvPr id="9" name="Picture 8"/>
          <p:cNvPicPr>
            <a:picLocks noChangeAspect="1"/>
          </p:cNvPicPr>
          <p:nvPr/>
        </p:nvPicPr>
        <p:blipFill>
          <a:blip r:embed="rId9"/>
          <a:stretch>
            <a:fillRect/>
          </a:stretch>
        </p:blipFill>
        <p:spPr>
          <a:xfrm>
            <a:off x="11032775" y="5720846"/>
            <a:ext cx="984950" cy="1137154"/>
          </a:xfrm>
          <a:prstGeom prst="rect">
            <a:avLst/>
          </a:prstGeom>
        </p:spPr>
      </p:pic>
      <p:sp>
        <p:nvSpPr>
          <p:cNvPr id="8" name="Rounded Rectangle 7"/>
          <p:cNvSpPr/>
          <p:nvPr/>
        </p:nvSpPr>
        <p:spPr>
          <a:xfrm>
            <a:off x="1999622" y="1597689"/>
            <a:ext cx="8490754" cy="210441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ln w="22225">
                  <a:solidFill>
                    <a:schemeClr val="accent2"/>
                  </a:solidFill>
                  <a:prstDash val="solid"/>
                </a:ln>
                <a:solidFill>
                  <a:srgbClr val="FF3399"/>
                </a:solidFill>
                <a:latin typeface="Times New Roman" pitchFamily="18" charset="0"/>
                <a:cs typeface="Times New Roman" pitchFamily="18" charset="0"/>
              </a:rPr>
              <a:t>TRẢ LỜI CÂU HỎI</a:t>
            </a:r>
            <a:endParaRPr lang="en-US" sz="6000" b="1" dirty="0">
              <a:ln w="22225">
                <a:solidFill>
                  <a:schemeClr val="accent2"/>
                </a:solidFill>
                <a:prstDash val="solid"/>
              </a:ln>
              <a:solidFill>
                <a:srgbClr val="FF3399"/>
              </a:solidFill>
              <a:latin typeface="Times New Roman" pitchFamily="18" charset="0"/>
              <a:cs typeface="Times New Roman" pitchFamily="18" charset="0"/>
            </a:endParaRPr>
          </a:p>
        </p:txBody>
      </p:sp>
    </p:spTree>
    <p:extLst>
      <p:ext uri="{BB962C8B-B14F-4D97-AF65-F5344CB8AC3E}">
        <p14:creationId xmlns:p14="http://schemas.microsoft.com/office/powerpoint/2010/main" val="400159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ounded Rectangle 16"/>
          <p:cNvSpPr/>
          <p:nvPr/>
        </p:nvSpPr>
        <p:spPr>
          <a:xfrm>
            <a:off x="1669864" y="57004"/>
            <a:ext cx="9152212"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6" name="Wave 25"/>
          <p:cNvSpPr/>
          <p:nvPr/>
        </p:nvSpPr>
        <p:spPr>
          <a:xfrm>
            <a:off x="204187" y="0"/>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1</a:t>
            </a:r>
            <a:endParaRPr lang="en-US" sz="2800" dirty="0">
              <a:solidFill>
                <a:schemeClr val="accent4">
                  <a:lumMod val="20000"/>
                  <a:lumOff val="80000"/>
                </a:schemeClr>
              </a:solidFill>
              <a:latin typeface="Nunito Black" pitchFamily="2" charset="0"/>
            </a:endParaRPr>
          </a:p>
        </p:txBody>
      </p:sp>
      <p:sp>
        <p:nvSpPr>
          <p:cNvPr id="7" name="Rectangle 6"/>
          <p:cNvSpPr/>
          <p:nvPr/>
        </p:nvSpPr>
        <p:spPr>
          <a:xfrm>
            <a:off x="1990545" y="64723"/>
            <a:ext cx="8930640" cy="1077218"/>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Vào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sáng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sớm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chuyện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xảy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ra</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khiến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nhái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bén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chú</a:t>
            </a:r>
            <a:r>
              <a:rPr lang="en-US" sz="3200" b="1" dirty="0">
                <a:solidFill>
                  <a:srgbClr val="000000"/>
                </a:solidFill>
                <a:latin typeface="Cambria" panose="02040503050406030204" pitchFamily="18" charset="0"/>
                <a:ea typeface="Cambria" panose="02040503050406030204" pitchFamily="18" charset="0"/>
              </a:rPr>
              <a:t> ý</a:t>
            </a:r>
            <a:r>
              <a:rPr lang="en-US" sz="3200" b="1" dirty="0" smtClean="0">
                <a:solidFill>
                  <a:srgbClr val="000000"/>
                </a:solidFill>
                <a:latin typeface="Cambria" panose="02040503050406030204" pitchFamily="18" charset="0"/>
                <a:ea typeface="Cambria" panose="02040503050406030204" pitchFamily="18" charset="0"/>
              </a:rPr>
              <a:t>?</a:t>
            </a:r>
            <a:endParaRPr lang="en-US" dirty="0"/>
          </a:p>
        </p:txBody>
      </p:sp>
      <p:grpSp>
        <p:nvGrpSpPr>
          <p:cNvPr id="10" name="Group 9"/>
          <p:cNvGrpSpPr/>
          <p:nvPr/>
        </p:nvGrpSpPr>
        <p:grpSpPr>
          <a:xfrm>
            <a:off x="1026160" y="1760214"/>
            <a:ext cx="10678160" cy="887982"/>
            <a:chOff x="1300480" y="1712978"/>
            <a:chExt cx="10678160" cy="887982"/>
          </a:xfrm>
        </p:grpSpPr>
        <p:sp>
          <p:nvSpPr>
            <p:cNvPr id="8" name="Flowchart: Alternate Process 7"/>
            <p:cNvSpPr/>
            <p:nvPr/>
          </p:nvSpPr>
          <p:spPr>
            <a:xfrm>
              <a:off x="1300480" y="1712978"/>
              <a:ext cx="10678160" cy="887982"/>
            </a:xfrm>
            <a:prstGeom prst="roundRect">
              <a:avLst/>
            </a:prstGeom>
            <a:solidFill>
              <a:srgbClr val="FFFF00"/>
            </a:solidFill>
          </p:spPr>
          <p:txBody>
            <a:bodyPr wrap="square">
              <a:spAutoFit/>
            </a:bodyPr>
            <a:lstStyle/>
            <a:p>
              <a:endParaRPr lang="en-US" sz="2800" b="1" dirty="0">
                <a:latin typeface="Cambria" panose="02040503050406030204" pitchFamily="18" charset="0"/>
                <a:ea typeface="Cambria" panose="02040503050406030204" pitchFamily="18" charset="0"/>
              </a:endParaRPr>
            </a:p>
          </p:txBody>
        </p:sp>
        <p:sp>
          <p:nvSpPr>
            <p:cNvPr id="9" name="Rectangle 8"/>
            <p:cNvSpPr/>
            <p:nvPr/>
          </p:nvSpPr>
          <p:spPr>
            <a:xfrm>
              <a:off x="1425488" y="1895359"/>
              <a:ext cx="10428144" cy="523220"/>
            </a:xfrm>
            <a:prstGeom prst="rect">
              <a:avLst/>
            </a:prstGeom>
          </p:spPr>
          <p:txBody>
            <a:bodyPr wrap="square">
              <a:spAutoFit/>
            </a:bodyPr>
            <a:lstStyle/>
            <a:p>
              <a:pPr lvl="0"/>
              <a:r>
                <a:rPr lang="en-US" sz="2800" b="1" dirty="0" err="1">
                  <a:solidFill>
                    <a:srgbClr val="FF0000"/>
                  </a:solidFill>
                  <a:latin typeface="Cambria" panose="02040503050406030204" pitchFamily="18" charset="0"/>
                  <a:ea typeface="Cambria" panose="02040503050406030204" pitchFamily="18" charset="0"/>
                </a:rPr>
                <a:t>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kĩ</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đầu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đến</a:t>
              </a:r>
              <a:r>
                <a:rPr lang="en-US" sz="2800" b="1" dirty="0">
                  <a:solidFill>
                    <a:srgbClr val="FF0000"/>
                  </a:solidFill>
                  <a:latin typeface="Cambria" panose="02040503050406030204" pitchFamily="18" charset="0"/>
                  <a:ea typeface="Cambria" panose="02040503050406030204" pitchFamily="18" charset="0"/>
                </a:rPr>
                <a:t> </a:t>
              </a:r>
              <a:r>
                <a:rPr lang="en-US" sz="2800" b="1" i="1" dirty="0">
                  <a:solidFill>
                    <a:srgbClr val="FF0000"/>
                  </a:solidFill>
                  <a:latin typeface="Cambria" panose="02040503050406030204" pitchFamily="18" charset="0"/>
                  <a:ea typeface="Cambria" panose="02040503050406030204" pitchFamily="18" charset="0"/>
                </a:rPr>
                <a:t>Hay </a:t>
              </a:r>
              <a:r>
                <a:rPr lang="en-US" sz="2800" b="1" i="1" dirty="0" err="1">
                  <a:solidFill>
                    <a:srgbClr val="FF0000"/>
                  </a:solidFill>
                  <a:latin typeface="Cambria" panose="02040503050406030204" pitchFamily="18" charset="0"/>
                  <a:ea typeface="Cambria" panose="02040503050406030204" pitchFamily="18" charset="0"/>
                </a:rPr>
                <a:t>nhái</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bén</a:t>
              </a:r>
              <a:r>
                <a:rPr lang="en-US" sz="2800" b="1" i="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để</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câu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hỏi</a:t>
              </a:r>
              <a:r>
                <a:rPr lang="en-US" sz="2800" b="1" dirty="0">
                  <a:solidFill>
                    <a:srgbClr val="FF0000"/>
                  </a:solidFill>
                  <a:latin typeface="Cambria" panose="02040503050406030204" pitchFamily="18" charset="0"/>
                  <a:ea typeface="Cambria" panose="02040503050406030204" pitchFamily="18" charset="0"/>
                </a:rPr>
                <a:t>.</a:t>
              </a:r>
            </a:p>
          </p:txBody>
        </p:sp>
      </p:grpSp>
      <p:sp>
        <p:nvSpPr>
          <p:cNvPr id="11" name="Rounded Rectangle 10"/>
          <p:cNvSpPr/>
          <p:nvPr/>
        </p:nvSpPr>
        <p:spPr>
          <a:xfrm>
            <a:off x="589281" y="1489162"/>
            <a:ext cx="11267439" cy="2962513"/>
          </a:xfrm>
          <a:prstGeom prst="roundRect">
            <a:avLst/>
          </a:prstGeom>
          <a:solidFill>
            <a:schemeClr val="accent4">
              <a:lumMod val="40000"/>
              <a:lumOff val="60000"/>
            </a:schemeClr>
          </a:solidFill>
        </p:spPr>
        <p:txBody>
          <a:bodyPr wrap="square">
            <a:spAutoFit/>
          </a:bodyPr>
          <a:lstStyle/>
          <a:p>
            <a:pPr lvl="0"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Hay quá, ai hát đó?</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Có phải cào cào hát không? Hay nhái bén?</a:t>
            </a:r>
            <a:endParaRPr lang="en-US" sz="2000" dirty="0"/>
          </a:p>
        </p:txBody>
      </p:sp>
      <p:grpSp>
        <p:nvGrpSpPr>
          <p:cNvPr id="16" name="Group 15"/>
          <p:cNvGrpSpPr/>
          <p:nvPr/>
        </p:nvGrpSpPr>
        <p:grpSpPr>
          <a:xfrm>
            <a:off x="0" y="1881930"/>
            <a:ext cx="12192000" cy="2015747"/>
            <a:chOff x="0" y="4427520"/>
            <a:chExt cx="12192000" cy="2015747"/>
          </a:xfrm>
        </p:grpSpPr>
        <p:pic>
          <p:nvPicPr>
            <p:cNvPr id="13" name="Picture 12"/>
            <p:cNvPicPr>
              <a:picLocks noChangeAspect="1"/>
            </p:cNvPicPr>
            <p:nvPr/>
          </p:nvPicPr>
          <p:blipFill>
            <a:blip r:embed="rId3"/>
            <a:stretch>
              <a:fillRect/>
            </a:stretch>
          </p:blipFill>
          <p:spPr>
            <a:xfrm>
              <a:off x="0" y="4427520"/>
              <a:ext cx="12192000" cy="1977129"/>
            </a:xfrm>
            <a:prstGeom prst="rect">
              <a:avLst/>
            </a:prstGeom>
          </p:spPr>
        </p:pic>
        <p:sp>
          <p:nvSpPr>
            <p:cNvPr id="12" name="Rectangle 11"/>
            <p:cNvSpPr/>
            <p:nvPr/>
          </p:nvSpPr>
          <p:spPr>
            <a:xfrm>
              <a:off x="690880" y="4688941"/>
              <a:ext cx="10794386" cy="1754326"/>
            </a:xfrm>
            <a:prstGeom prst="rect">
              <a:avLst/>
            </a:prstGeom>
          </p:spPr>
          <p:txBody>
            <a:bodyPr wrap="square">
              <a:spAutoFit/>
            </a:bodyPr>
            <a:lstStyle/>
            <a:p>
              <a:pPr algn="just"/>
              <a:r>
                <a:rPr lang="en-US" sz="3600" dirty="0" err="1" smtClean="0">
                  <a:solidFill>
                    <a:schemeClr val="bg2">
                      <a:lumMod val="10000"/>
                    </a:schemeClr>
                  </a:solidFill>
                  <a:latin typeface="Nunito Black" pitchFamily="2" charset="0"/>
                </a:rPr>
                <a:t>Đáp</a:t>
              </a:r>
              <a:r>
                <a:rPr lang="en-US" sz="3600" dirty="0" smtClean="0">
                  <a:solidFill>
                    <a:schemeClr val="bg2">
                      <a:lumMod val="10000"/>
                    </a:schemeClr>
                  </a:solidFill>
                  <a:latin typeface="Nunito Black" pitchFamily="2" charset="0"/>
                </a:rPr>
                <a:t> </a:t>
              </a:r>
              <a:r>
                <a:rPr lang="en-US" sz="3600" dirty="0" err="1" smtClean="0">
                  <a:solidFill>
                    <a:schemeClr val="bg2">
                      <a:lumMod val="10000"/>
                    </a:schemeClr>
                  </a:solidFill>
                  <a:latin typeface="Nunito Black" pitchFamily="2" charset="0"/>
                </a:rPr>
                <a:t>án</a:t>
              </a:r>
              <a:r>
                <a:rPr lang="en-US" sz="3600" dirty="0" smtClean="0">
                  <a:solidFill>
                    <a:schemeClr val="bg2">
                      <a:lumMod val="10000"/>
                    </a:schemeClr>
                  </a:solidFill>
                  <a:latin typeface="Nunito Black" pitchFamily="2" charset="0"/>
                </a:rPr>
                <a:t>: </a:t>
              </a:r>
              <a:r>
                <a:rPr lang="en-US" sz="3600" dirty="0" err="1" smtClean="0">
                  <a:solidFill>
                    <a:srgbClr val="C00000"/>
                  </a:solidFill>
                  <a:latin typeface="Nunito Black" pitchFamily="2" charset="0"/>
                </a:rPr>
                <a:t>Vào</a:t>
              </a:r>
              <a:r>
                <a:rPr lang="en-US" sz="3600" dirty="0" smtClean="0">
                  <a:solidFill>
                    <a:srgbClr val="C00000"/>
                  </a:solidFill>
                  <a:latin typeface="Nunito Black" pitchFamily="2" charset="0"/>
                </a:rPr>
                <a:t> </a:t>
              </a:r>
              <a:r>
                <a:rPr lang="en-US" sz="3600" dirty="0" err="1">
                  <a:solidFill>
                    <a:srgbClr val="C00000"/>
                  </a:solidFill>
                  <a:latin typeface="Nunito Black" pitchFamily="2" charset="0"/>
                </a:rPr>
                <a:t>sáng</a:t>
              </a:r>
              <a:r>
                <a:rPr lang="en-US" sz="3600" dirty="0">
                  <a:solidFill>
                    <a:srgbClr val="C00000"/>
                  </a:solidFill>
                  <a:latin typeface="Nunito Black" pitchFamily="2" charset="0"/>
                </a:rPr>
                <a:t> </a:t>
              </a:r>
              <a:r>
                <a:rPr lang="en-US" sz="3600" dirty="0" err="1">
                  <a:solidFill>
                    <a:srgbClr val="C00000"/>
                  </a:solidFill>
                  <a:latin typeface="Nunito Black" pitchFamily="2" charset="0"/>
                </a:rPr>
                <a:t>sớm</a:t>
              </a:r>
              <a:r>
                <a:rPr lang="en-US" sz="3600" dirty="0">
                  <a:solidFill>
                    <a:srgbClr val="C00000"/>
                  </a:solidFill>
                  <a:latin typeface="Nunito Black" pitchFamily="2" charset="0"/>
                </a:rPr>
                <a:t>, </a:t>
              </a:r>
              <a:r>
                <a:rPr lang="en-US" sz="3600" dirty="0" err="1">
                  <a:solidFill>
                    <a:srgbClr val="C00000"/>
                  </a:solidFill>
                  <a:latin typeface="Nunito Black" pitchFamily="2" charset="0"/>
                </a:rPr>
                <a:t>có</a:t>
              </a:r>
              <a:r>
                <a:rPr lang="en-US" sz="3600" dirty="0">
                  <a:solidFill>
                    <a:srgbClr val="C00000"/>
                  </a:solidFill>
                  <a:latin typeface="Nunito Black" pitchFamily="2" charset="0"/>
                </a:rPr>
                <a:t> </a:t>
              </a:r>
              <a:r>
                <a:rPr lang="en-US" sz="3600" dirty="0" err="1">
                  <a:solidFill>
                    <a:srgbClr val="C00000"/>
                  </a:solidFill>
                  <a:latin typeface="Nunito Black" pitchFamily="2" charset="0"/>
                </a:rPr>
                <a:t>một</a:t>
              </a:r>
              <a:r>
                <a:rPr lang="en-US" sz="3600" dirty="0">
                  <a:solidFill>
                    <a:srgbClr val="C00000"/>
                  </a:solidFill>
                  <a:latin typeface="Nunito Black" pitchFamily="2" charset="0"/>
                </a:rPr>
                <a:t> </a:t>
              </a:r>
              <a:r>
                <a:rPr lang="en-US" sz="3600" dirty="0" err="1">
                  <a:solidFill>
                    <a:srgbClr val="C00000"/>
                  </a:solidFill>
                  <a:latin typeface="Nunito Black" pitchFamily="2" charset="0"/>
                </a:rPr>
                <a:t>tiếng</a:t>
              </a:r>
              <a:r>
                <a:rPr lang="en-US" sz="3600" dirty="0">
                  <a:solidFill>
                    <a:srgbClr val="C00000"/>
                  </a:solidFill>
                  <a:latin typeface="Nunito Black" pitchFamily="2" charset="0"/>
                </a:rPr>
                <a:t> </a:t>
              </a:r>
              <a:r>
                <a:rPr lang="en-US" sz="3600" dirty="0" err="1">
                  <a:solidFill>
                    <a:srgbClr val="C00000"/>
                  </a:solidFill>
                  <a:latin typeface="Nunito Black" pitchFamily="2" charset="0"/>
                </a:rPr>
                <a:t>hát</a:t>
              </a:r>
              <a:r>
                <a:rPr lang="en-US" sz="3600" dirty="0">
                  <a:solidFill>
                    <a:srgbClr val="C00000"/>
                  </a:solidFill>
                  <a:latin typeface="Nunito Black" pitchFamily="2" charset="0"/>
                </a:rPr>
                <a:t> </a:t>
              </a:r>
              <a:r>
                <a:rPr lang="en-US" sz="3600" dirty="0" err="1">
                  <a:solidFill>
                    <a:srgbClr val="C00000"/>
                  </a:solidFill>
                  <a:latin typeface="Nunito Black" pitchFamily="2" charset="0"/>
                </a:rPr>
                <a:t>rất</a:t>
              </a:r>
              <a:r>
                <a:rPr lang="en-US" sz="3600" dirty="0">
                  <a:solidFill>
                    <a:srgbClr val="C00000"/>
                  </a:solidFill>
                  <a:latin typeface="Nunito Black" pitchFamily="2" charset="0"/>
                </a:rPr>
                <a:t> hay </a:t>
              </a:r>
              <a:r>
                <a:rPr lang="en-US" sz="3600" dirty="0" err="1">
                  <a:solidFill>
                    <a:srgbClr val="C00000"/>
                  </a:solidFill>
                  <a:latin typeface="Nunito Black" pitchFamily="2" charset="0"/>
                </a:rPr>
                <a:t>khiến</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nhái</a:t>
              </a:r>
              <a:r>
                <a:rPr lang="en-US" sz="3600" dirty="0">
                  <a:solidFill>
                    <a:srgbClr val="C00000"/>
                  </a:solidFill>
                  <a:latin typeface="Nunito Black" pitchFamily="2" charset="0"/>
                </a:rPr>
                <a:t> </a:t>
              </a:r>
              <a:r>
                <a:rPr lang="en-US" sz="3600" dirty="0" err="1">
                  <a:solidFill>
                    <a:srgbClr val="C00000"/>
                  </a:solidFill>
                  <a:latin typeface="Nunito Black" pitchFamily="2" charset="0"/>
                </a:rPr>
                <a:t>bén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chú</a:t>
              </a:r>
              <a:r>
                <a:rPr lang="en-US" sz="3600" dirty="0">
                  <a:solidFill>
                    <a:srgbClr val="C00000"/>
                  </a:solidFill>
                  <a:latin typeface="Nunito Black" pitchFamily="2" charset="0"/>
                </a:rPr>
                <a:t> ý.</a:t>
              </a:r>
              <a:br>
                <a:rPr lang="en-US" sz="3600" dirty="0">
                  <a:solidFill>
                    <a:srgbClr val="C00000"/>
                  </a:solidFill>
                  <a:latin typeface="Nunito Black" pitchFamily="2" charset="0"/>
                </a:rPr>
              </a:br>
              <a:endParaRPr lang="en-US" sz="3600" dirty="0">
                <a:solidFill>
                  <a:srgbClr val="C00000"/>
                </a:solidFill>
                <a:latin typeface="Nunito Black" pitchFamily="2" charset="0"/>
              </a:endParaRPr>
            </a:p>
          </p:txBody>
        </p:sp>
      </p:grpSp>
    </p:spTree>
    <p:extLst>
      <p:ext uri="{BB962C8B-B14F-4D97-AF65-F5344CB8AC3E}">
        <p14:creationId xmlns:p14="http://schemas.microsoft.com/office/powerpoint/2010/main" val="26556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1869563" y="37529"/>
            <a:ext cx="8540529"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0" y="1702381"/>
            <a:ext cx="12192000" cy="432079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282272" y="0"/>
            <a:ext cx="1436158"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2</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3" name="Rectangle 2"/>
          <p:cNvSpPr/>
          <p:nvPr/>
        </p:nvSpPr>
        <p:spPr>
          <a:xfrm>
            <a:off x="2330002" y="234714"/>
            <a:ext cx="8231223" cy="707886"/>
          </a:xfrm>
          <a:prstGeom prst="rect">
            <a:avLst/>
          </a:prstGeom>
        </p:spPr>
        <p:txBody>
          <a:bodyPr wrap="square">
            <a:spAutoFit/>
          </a:bodyPr>
          <a:lstStyle/>
          <a:p>
            <a:r>
              <a:rPr lang="en-US" sz="4000" b="1" dirty="0" err="1">
                <a:solidFill>
                  <a:srgbClr val="000000"/>
                </a:solidFill>
                <a:latin typeface="Cambria" panose="02040503050406030204" pitchFamily="18" charset="0"/>
                <a:ea typeface="Cambria" panose="02040503050406030204" pitchFamily="18" charset="0"/>
              </a:rPr>
              <a:t>Các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bạn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đã</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phát</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điều</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gì</a:t>
            </a:r>
            <a:r>
              <a:rPr lang="en-US" sz="4000" b="1" dirty="0" smtClean="0">
                <a:solidFill>
                  <a:srgbClr val="000000"/>
                </a:solidFill>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4" name="Rectangle 3"/>
          <p:cNvSpPr/>
          <p:nvPr/>
        </p:nvSpPr>
        <p:spPr>
          <a:xfrm>
            <a:off x="478165" y="2199226"/>
            <a:ext cx="5681475" cy="3693319"/>
          </a:xfrm>
          <a:prstGeom prst="rect">
            <a:avLst/>
          </a:prstGeom>
        </p:spPr>
        <p:txBody>
          <a:bodyPr wrap="square">
            <a:spAutoFit/>
          </a:bodyPr>
          <a:lstStyle/>
          <a:p>
            <a:pPr algn="just"/>
            <a:r>
              <a:rPr lang="en-US" sz="5400" b="1" dirty="0" err="1" smtClean="0">
                <a:solidFill>
                  <a:schemeClr val="bg2">
                    <a:lumMod val="10000"/>
                  </a:schemeClr>
                </a:solidFill>
                <a:latin typeface="Nunito Black" pitchFamily="2" charset="0"/>
                <a:ea typeface="Cambria" panose="02040503050406030204" pitchFamily="18" charset="0"/>
              </a:rPr>
              <a:t>Đáp</a:t>
            </a:r>
            <a:r>
              <a:rPr lang="en-US" sz="5400" b="1" dirty="0" smtClean="0">
                <a:solidFill>
                  <a:schemeClr val="bg2">
                    <a:lumMod val="10000"/>
                  </a:schemeClr>
                </a:solidFill>
                <a:latin typeface="Nunito Black" pitchFamily="2" charset="0"/>
                <a:ea typeface="Cambria" panose="02040503050406030204" pitchFamily="18" charset="0"/>
              </a:rPr>
              <a:t> </a:t>
            </a:r>
            <a:r>
              <a:rPr lang="en-US" sz="5400" b="1" dirty="0" err="1" smtClean="0">
                <a:solidFill>
                  <a:schemeClr val="bg2">
                    <a:lumMod val="10000"/>
                  </a:schemeClr>
                </a:solidFill>
                <a:latin typeface="Nunito Black" pitchFamily="2" charset="0"/>
                <a:ea typeface="Cambria" panose="02040503050406030204" pitchFamily="18" charset="0"/>
              </a:rPr>
              <a:t>án</a:t>
            </a:r>
            <a:r>
              <a:rPr lang="en-US" sz="5400" b="1" dirty="0" smtClean="0">
                <a:solidFill>
                  <a:schemeClr val="bg2">
                    <a:lumMod val="10000"/>
                  </a:schemeClr>
                </a:solidFill>
                <a:latin typeface="Nunito Black" pitchFamily="2" charset="0"/>
                <a:ea typeface="Cambria" panose="02040503050406030204" pitchFamily="18" charset="0"/>
              </a:rPr>
              <a:t>: </a:t>
            </a:r>
            <a:r>
              <a:rPr lang="en-US" sz="5400" b="1" dirty="0" err="1" smtClean="0">
                <a:solidFill>
                  <a:srgbClr val="C00000"/>
                </a:solidFill>
                <a:latin typeface="Nunito Black" pitchFamily="2" charset="0"/>
                <a:ea typeface="Cambria" panose="02040503050406030204" pitchFamily="18" charset="0"/>
              </a:rPr>
              <a:t>Các</a:t>
            </a:r>
            <a:r>
              <a:rPr lang="en-US" sz="5400" b="1" dirty="0" smtClean="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bạn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phát</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hiện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ra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dế</a:t>
            </a:r>
            <a:r>
              <a:rPr lang="en-US" sz="5400" b="1" dirty="0">
                <a:solidFill>
                  <a:srgbClr val="C00000"/>
                </a:solidFill>
                <a:latin typeface="Nunito Black" pitchFamily="2" charset="0"/>
                <a:ea typeface="Cambria" panose="02040503050406030204" pitchFamily="18" charset="0"/>
              </a:rPr>
              <a:t> than </a:t>
            </a:r>
            <a:r>
              <a:rPr lang="en-US" sz="5400" b="1" dirty="0" err="1">
                <a:solidFill>
                  <a:srgbClr val="C00000"/>
                </a:solidFill>
                <a:latin typeface="Nunito Black" pitchFamily="2" charset="0"/>
                <a:ea typeface="Cambria" panose="02040503050406030204" pitchFamily="18" charset="0"/>
              </a:rPr>
              <a:t>đang</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xây</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nhà</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hát</a:t>
            </a:r>
            <a:r>
              <a:rPr lang="en-US" sz="5400" b="1" dirty="0">
                <a:solidFill>
                  <a:srgbClr val="C00000"/>
                </a:solidFill>
                <a:latin typeface="Nunito Black" pitchFamily="2" charset="0"/>
                <a:ea typeface="Cambria" panose="02040503050406030204" pitchFamily="18" charset="0"/>
              </a:rPr>
              <a:t>.</a:t>
            </a:r>
            <a:br>
              <a:rPr lang="en-US" sz="5400" b="1" dirty="0">
                <a:solidFill>
                  <a:srgbClr val="C00000"/>
                </a:solidFill>
                <a:latin typeface="Nunito Black" pitchFamily="2" charset="0"/>
                <a:ea typeface="Cambria" panose="02040503050406030204" pitchFamily="18" charset="0"/>
              </a:rPr>
            </a:br>
            <a:endParaRPr lang="en-US" b="1" dirty="0">
              <a:solidFill>
                <a:srgbClr val="C00000"/>
              </a:solidFill>
              <a:latin typeface="Nunito Black" pitchFamily="2"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6541477" y="2003811"/>
            <a:ext cx="5381677" cy="3477565"/>
          </a:xfrm>
          <a:prstGeom prst="rect">
            <a:avLst/>
          </a:prstGeom>
          <a:ln>
            <a:noFill/>
          </a:ln>
          <a:effectLst>
            <a:softEdge rad="112500"/>
          </a:effectLst>
        </p:spPr>
      </p:pic>
      <p:sp>
        <p:nvSpPr>
          <p:cNvPr id="10" name="Rounded Rectangle 9"/>
          <p:cNvSpPr/>
          <p:nvPr/>
        </p:nvSpPr>
        <p:spPr>
          <a:xfrm>
            <a:off x="1770227" y="1175474"/>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smtClean="0">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15" name="Rectangle 14"/>
          <p:cNvSpPr/>
          <p:nvPr/>
        </p:nvSpPr>
        <p:spPr>
          <a:xfrm>
            <a:off x="478165" y="2123983"/>
            <a:ext cx="10883036" cy="341632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Thế </a:t>
            </a:r>
            <a:r>
              <a:rPr lang="vi-VN" sz="3600" b="1" dirty="0">
                <a:solidFill>
                  <a:srgbClr val="7030A0"/>
                </a:solidFill>
                <a:latin typeface="Cambria" panose="02040503050406030204" pitchFamily="18" charset="0"/>
                <a:ea typeface="Cambria" panose="02040503050406030204" pitchFamily="18" charset="0"/>
              </a:rPr>
              <a:t>là cào cào, nhái bén, chuồn chuồn rủ nhau đi tìm tiếng hát.</a:t>
            </a:r>
          </a:p>
          <a:p>
            <a:pPr algn="just"/>
            <a:r>
              <a:rPr lang="en-US" sz="3600" b="1" dirty="0" smtClean="0">
                <a:solidFill>
                  <a:srgbClr val="7030A0"/>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Dưới </a:t>
            </a:r>
            <a:r>
              <a:rPr lang="vi-VN" sz="3600" b="1" dirty="0">
                <a:solidFill>
                  <a:srgbClr val="7030A0"/>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a:t>
            </a:r>
          </a:p>
        </p:txBody>
      </p:sp>
    </p:spTree>
    <p:extLst>
      <p:ext uri="{BB962C8B-B14F-4D97-AF65-F5344CB8AC3E}">
        <p14:creationId xmlns:p14="http://schemas.microsoft.com/office/powerpoint/2010/main" val="332592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xit" presetSubtype="0" fill="hold" grpId="1"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3" grpId="0"/>
      <p:bldP spid="4" grpId="0"/>
      <p:bldP spid="10" grpId="0" animBg="1"/>
      <p:bldP spid="10"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1716269" y="317260"/>
            <a:ext cx="9572003"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0" name="Wave 9"/>
          <p:cNvSpPr/>
          <p:nvPr/>
        </p:nvSpPr>
        <p:spPr>
          <a:xfrm>
            <a:off x="198196" y="296357"/>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3</a:t>
            </a:r>
            <a:endParaRPr lang="en-US" sz="2800" dirty="0">
              <a:solidFill>
                <a:schemeClr val="accent4">
                  <a:lumMod val="20000"/>
                  <a:lumOff val="80000"/>
                </a:schemeClr>
              </a:solidFill>
              <a:latin typeface="Nunito Black" pitchFamily="2" charset="0"/>
            </a:endParaRPr>
          </a:p>
        </p:txBody>
      </p:sp>
      <p:pic>
        <p:nvPicPr>
          <p:cNvPr id="3" name="Picture 2"/>
          <p:cNvPicPr>
            <a:picLocks noChangeAspect="1"/>
          </p:cNvPicPr>
          <p:nvPr/>
        </p:nvPicPr>
        <p:blipFill>
          <a:blip r:embed="rId3"/>
          <a:stretch>
            <a:fillRect/>
          </a:stretch>
        </p:blipFill>
        <p:spPr>
          <a:xfrm>
            <a:off x="11288272" y="22719"/>
            <a:ext cx="920576" cy="835224"/>
          </a:xfrm>
          <a:prstGeom prst="rect">
            <a:avLst/>
          </a:prstGeom>
        </p:spPr>
      </p:pic>
      <p:sp>
        <p:nvSpPr>
          <p:cNvPr id="4" name="Rectangle 3"/>
          <p:cNvSpPr/>
          <p:nvPr/>
        </p:nvSpPr>
        <p:spPr>
          <a:xfrm>
            <a:off x="1770954" y="347210"/>
            <a:ext cx="9333212" cy="954107"/>
          </a:xfrm>
          <a:prstGeom prst="rect">
            <a:avLst/>
          </a:prstGeom>
        </p:spPr>
        <p:txBody>
          <a:bodyPr wrap="square">
            <a:spAutoFit/>
          </a:bodyPr>
          <a:lstStyle/>
          <a:p>
            <a:pPr lvl="0" algn="just">
              <a:buClr>
                <a:srgbClr val="000000"/>
              </a:buClr>
            </a:pPr>
            <a:r>
              <a:rPr lang="en-US" sz="2800" b="1" dirty="0">
                <a:solidFill>
                  <a:srgbClr val="000000"/>
                </a:solidFill>
                <a:latin typeface="Cambria" panose="02040503050406030204" pitchFamily="18" charset="0"/>
                <a:ea typeface="Cambria" panose="02040503050406030204" pitchFamily="18" charset="0"/>
              </a:rPr>
              <a:t>Chi </a:t>
            </a:r>
            <a:r>
              <a:rPr lang="en-US" sz="2800" b="1" dirty="0" err="1">
                <a:solidFill>
                  <a:srgbClr val="000000"/>
                </a:solidFill>
                <a:latin typeface="Cambria" panose="02040503050406030204" pitchFamily="18" charset="0"/>
                <a:ea typeface="Cambria" panose="02040503050406030204" pitchFamily="18" charset="0"/>
              </a:rPr>
              <a:t>tiết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nào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smtClean="0">
                <a:solidFill>
                  <a:srgbClr val="000000"/>
                </a:solidFill>
                <a:latin typeface="Cambria" panose="02040503050406030204" pitchFamily="18" charset="0"/>
                <a:ea typeface="Cambria" panose="02040503050406030204" pitchFamily="18" charset="0"/>
              </a:rPr>
              <a:t>thấy</a:t>
            </a:r>
            <a:r>
              <a:rPr lang="en-US" sz="2800" b="1" dirty="0" smtClean="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cuộc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gặp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gỡ</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với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dế</a:t>
            </a:r>
            <a:r>
              <a:rPr lang="en-US" sz="2800" b="1" dirty="0">
                <a:solidFill>
                  <a:srgbClr val="000000"/>
                </a:solidFill>
                <a:latin typeface="Cambria" panose="02040503050406030204" pitchFamily="18" charset="0"/>
                <a:ea typeface="Cambria" panose="02040503050406030204" pitchFamily="18" charset="0"/>
              </a:rPr>
              <a:t> than </a:t>
            </a:r>
            <a:r>
              <a:rPr lang="en-US" sz="2800" b="1" dirty="0" err="1">
                <a:solidFill>
                  <a:srgbClr val="000000"/>
                </a:solidFill>
                <a:latin typeface="Cambria" panose="02040503050406030204" pitchFamily="18" charset="0"/>
                <a:ea typeface="Cambria" panose="02040503050406030204" pitchFamily="18" charset="0"/>
              </a:rPr>
              <a:t>rất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thân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mật</a:t>
            </a:r>
            <a:r>
              <a:rPr lang="en-US" sz="2800" b="1" dirty="0" smtClean="0">
                <a:solidFill>
                  <a:srgbClr val="000000"/>
                </a:solidFill>
                <a:latin typeface="Cambria" panose="02040503050406030204" pitchFamily="18" charset="0"/>
                <a:ea typeface="Cambria" panose="02040503050406030204" pitchFamily="18" charset="0"/>
              </a:rPr>
              <a:t>?</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8" name="Rounded Rectangle 7"/>
          <p:cNvSpPr/>
          <p:nvPr/>
        </p:nvSpPr>
        <p:spPr>
          <a:xfrm>
            <a:off x="1770954" y="1410516"/>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smtClean="0">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9" name="Rectangle 8"/>
          <p:cNvSpPr/>
          <p:nvPr/>
        </p:nvSpPr>
        <p:spPr>
          <a:xfrm>
            <a:off x="0" y="1675107"/>
            <a:ext cx="12192000" cy="391177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1" name="Rectangle 10"/>
          <p:cNvSpPr/>
          <p:nvPr/>
        </p:nvSpPr>
        <p:spPr>
          <a:xfrm>
            <a:off x="654482" y="1968055"/>
            <a:ext cx="10883036" cy="341632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Thế </a:t>
            </a:r>
            <a:r>
              <a:rPr lang="vi-VN" sz="3600" b="1" dirty="0">
                <a:solidFill>
                  <a:srgbClr val="7030A0"/>
                </a:solidFill>
                <a:latin typeface="Cambria" panose="02040503050406030204" pitchFamily="18" charset="0"/>
                <a:ea typeface="Cambria" panose="02040503050406030204" pitchFamily="18" charset="0"/>
              </a:rPr>
              <a:t>là cào cào, nhái bén, chuồn chuồn rủ nhau đi tìm tiếng hát.</a:t>
            </a:r>
          </a:p>
          <a:p>
            <a:pPr algn="just"/>
            <a:r>
              <a:rPr lang="en-US" sz="3600" b="1" dirty="0" smtClean="0">
                <a:solidFill>
                  <a:srgbClr val="7030A0"/>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Dưới </a:t>
            </a:r>
            <a:r>
              <a:rPr lang="vi-VN" sz="3600" b="1" dirty="0">
                <a:solidFill>
                  <a:srgbClr val="7030A0"/>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a:t>
            </a:r>
          </a:p>
        </p:txBody>
      </p:sp>
      <p:sp>
        <p:nvSpPr>
          <p:cNvPr id="5" name="Rectangle 4"/>
          <p:cNvSpPr/>
          <p:nvPr/>
        </p:nvSpPr>
        <p:spPr>
          <a:xfrm>
            <a:off x="654482" y="2047304"/>
            <a:ext cx="10760734" cy="3170099"/>
          </a:xfrm>
          <a:prstGeom prst="rect">
            <a:avLst/>
          </a:prstGeom>
        </p:spPr>
        <p:txBody>
          <a:bodyPr wrap="square">
            <a:spAutoFit/>
          </a:bodyPr>
          <a:lstStyle/>
          <a:p>
            <a:pPr algn="just"/>
            <a:r>
              <a:rPr lang="en-US" sz="4000" dirty="0">
                <a:solidFill>
                  <a:schemeClr val="tx2">
                    <a:lumMod val="50000"/>
                  </a:schemeClr>
                </a:solidFill>
                <a:latin typeface="Nunito Black" pitchFamily="2" charset="0"/>
              </a:rPr>
              <a:t>Chi </a:t>
            </a:r>
            <a:r>
              <a:rPr lang="en-US" sz="4000" dirty="0" err="1">
                <a:solidFill>
                  <a:schemeClr val="tx2">
                    <a:lumMod val="50000"/>
                  </a:schemeClr>
                </a:solidFill>
                <a:latin typeface="Nunito Black" pitchFamily="2" charset="0"/>
              </a:rPr>
              <a:t>tiết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cho</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thấy</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cuộc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gặp</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gỡ</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của</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các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bạn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với</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dế</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rất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mật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là</a:t>
            </a:r>
            <a:r>
              <a:rPr lang="en-US" sz="4000" dirty="0">
                <a:solidFill>
                  <a:schemeClr val="tx2">
                    <a:lumMod val="50000"/>
                  </a:schemeClr>
                </a:solidFill>
                <a:latin typeface="Nunito Black" pitchFamily="2" charset="0"/>
              </a:rPr>
              <a:t>:</a:t>
            </a:r>
            <a:r>
              <a:rPr lang="en-US" sz="4000" dirty="0">
                <a:solidFill>
                  <a:srgbClr val="C00000"/>
                </a:solidFill>
                <a:latin typeface="Nunito Black" pitchFamily="2" charset="0"/>
              </a:rPr>
              <a:t> </a:t>
            </a:r>
            <a:r>
              <a:rPr lang="en-US" sz="4000" dirty="0" err="1">
                <a:solidFill>
                  <a:srgbClr val="C00000"/>
                </a:solidFill>
                <a:latin typeface="Nunito Black" pitchFamily="2" charset="0"/>
              </a:rPr>
              <a:t>Khi</a:t>
            </a:r>
            <a:r>
              <a:rPr lang="en-US" sz="4000" dirty="0">
                <a:solidFill>
                  <a:srgbClr val="C00000"/>
                </a:solidFill>
                <a:latin typeface="Nunito Black" pitchFamily="2" charset="0"/>
              </a:rPr>
              <a:t> </a:t>
            </a:r>
            <a:r>
              <a:rPr lang="en-US" sz="4000" dirty="0" err="1">
                <a:solidFill>
                  <a:srgbClr val="C00000"/>
                </a:solidFill>
                <a:latin typeface="Nunito Black" pitchFamily="2" charset="0"/>
              </a:rPr>
              <a:t>dứt</a:t>
            </a:r>
            <a:r>
              <a:rPr lang="en-US" sz="4000" dirty="0">
                <a:solidFill>
                  <a:srgbClr val="C00000"/>
                </a:solidFill>
                <a:latin typeface="Nunito Black" pitchFamily="2" charset="0"/>
              </a:rPr>
              <a:t> </a:t>
            </a:r>
            <a:r>
              <a:rPr lang="en-US" sz="4000" dirty="0" err="1">
                <a:solidFill>
                  <a:srgbClr val="C00000"/>
                </a:solidFill>
                <a:latin typeface="Nunito Black" pitchFamily="2" charset="0"/>
              </a:rPr>
              <a:t>bài</a:t>
            </a:r>
            <a:r>
              <a:rPr lang="en-US" sz="4000" dirty="0">
                <a:solidFill>
                  <a:srgbClr val="C00000"/>
                </a:solidFill>
                <a:latin typeface="Nunito Black" pitchFamily="2" charset="0"/>
              </a:rPr>
              <a:t> </a:t>
            </a:r>
            <a:r>
              <a:rPr lang="en-US" sz="4000" dirty="0" err="1">
                <a:solidFill>
                  <a:srgbClr val="C00000"/>
                </a:solidFill>
                <a:latin typeface="Nunito Black" pitchFamily="2" charset="0"/>
              </a:rPr>
              <a:t>hát</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 </a:t>
            </a:r>
            <a:r>
              <a:rPr lang="en-US" sz="4000" dirty="0" err="1">
                <a:solidFill>
                  <a:srgbClr val="C00000"/>
                </a:solidFill>
                <a:latin typeface="Nunito Black" pitchFamily="2" charset="0"/>
              </a:rPr>
              <a:t>giật</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nghe</a:t>
            </a:r>
            <a:r>
              <a:rPr lang="en-US" sz="4000" dirty="0">
                <a:solidFill>
                  <a:srgbClr val="C00000"/>
                </a:solidFill>
                <a:latin typeface="Nunito Black" pitchFamily="2" charset="0"/>
              </a:rPr>
              <a:t> </a:t>
            </a:r>
            <a:r>
              <a:rPr lang="en-US" sz="4000" dirty="0" err="1">
                <a:solidFill>
                  <a:srgbClr val="C00000"/>
                </a:solidFill>
                <a:latin typeface="Nunito Black" pitchFamily="2" charset="0"/>
              </a:rPr>
              <a:t>thấy</a:t>
            </a:r>
            <a:r>
              <a:rPr lang="en-US" sz="4000" dirty="0">
                <a:solidFill>
                  <a:srgbClr val="C00000"/>
                </a:solidFill>
                <a:latin typeface="Nunito Black" pitchFamily="2" charset="0"/>
              </a:rPr>
              <a:t> </a:t>
            </a:r>
            <a:r>
              <a:rPr lang="en-US" sz="4000" dirty="0" err="1">
                <a:solidFill>
                  <a:srgbClr val="C00000"/>
                </a:solidFill>
                <a:latin typeface="Nunito Black" pitchFamily="2" charset="0"/>
              </a:rPr>
              <a:t>một</a:t>
            </a:r>
            <a:r>
              <a:rPr lang="en-US" sz="4000" dirty="0">
                <a:solidFill>
                  <a:srgbClr val="C00000"/>
                </a:solidFill>
                <a:latin typeface="Nunito Black" pitchFamily="2" charset="0"/>
              </a:rPr>
              <a:t> </a:t>
            </a:r>
            <a:r>
              <a:rPr lang="en-US" sz="4000" dirty="0" err="1">
                <a:solidFill>
                  <a:srgbClr val="C00000"/>
                </a:solidFill>
                <a:latin typeface="Nunito Black" pitchFamily="2" charset="0"/>
              </a:rPr>
              <a:t>tràng</a:t>
            </a:r>
            <a:r>
              <a:rPr lang="en-US" sz="4000" dirty="0">
                <a:solidFill>
                  <a:srgbClr val="C00000"/>
                </a:solidFill>
                <a:latin typeface="Nunito Black" pitchFamily="2" charset="0"/>
              </a:rPr>
              <a:t> </a:t>
            </a:r>
            <a:r>
              <a:rPr lang="en-US" sz="4000" dirty="0" err="1">
                <a:solidFill>
                  <a:srgbClr val="C00000"/>
                </a:solidFill>
                <a:latin typeface="Nunito Black" pitchFamily="2" charset="0"/>
              </a:rPr>
              <a:t>pháo</a:t>
            </a:r>
            <a:r>
              <a:rPr lang="en-US" sz="4000" dirty="0">
                <a:solidFill>
                  <a:srgbClr val="C00000"/>
                </a:solidFill>
                <a:latin typeface="Nunito Black" pitchFamily="2" charset="0"/>
              </a:rPr>
              <a:t> </a:t>
            </a:r>
            <a:r>
              <a:rPr lang="en-US" sz="4000" dirty="0" err="1">
                <a:solidFill>
                  <a:srgbClr val="C00000"/>
                </a:solidFill>
                <a:latin typeface="Nunito Black" pitchFamily="2" charset="0"/>
              </a:rPr>
              <a:t>tay</a:t>
            </a:r>
            <a:r>
              <a:rPr lang="en-US" sz="4000" dirty="0">
                <a:solidFill>
                  <a:srgbClr val="C00000"/>
                </a:solidFill>
                <a:latin typeface="Nunito Black" pitchFamily="2" charset="0"/>
              </a:rPr>
              <a:t> </a:t>
            </a:r>
            <a:r>
              <a:rPr lang="en-US" sz="4000" dirty="0" err="1">
                <a:solidFill>
                  <a:srgbClr val="C00000"/>
                </a:solidFill>
                <a:latin typeface="Nunito Black" pitchFamily="2" charset="0"/>
              </a:rPr>
              <a:t>lộp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bộp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Sau</a:t>
            </a:r>
            <a:r>
              <a:rPr lang="en-US" sz="4000" dirty="0">
                <a:solidFill>
                  <a:srgbClr val="C00000"/>
                </a:solidFill>
                <a:latin typeface="Nunito Black" pitchFamily="2" charset="0"/>
              </a:rPr>
              <a:t> </a:t>
            </a:r>
            <a:r>
              <a:rPr lang="en-US" sz="4000" dirty="0" err="1">
                <a:solidFill>
                  <a:srgbClr val="C00000"/>
                </a:solidFill>
                <a:latin typeface="Nunito Black" pitchFamily="2" charset="0"/>
              </a:rPr>
              <a:t>đó</a:t>
            </a:r>
            <a:r>
              <a:rPr lang="en-US" sz="4000" dirty="0">
                <a:solidFill>
                  <a:srgbClr val="C00000"/>
                </a:solidFill>
                <a:latin typeface="Nunito Black" pitchFamily="2" charset="0"/>
              </a:rPr>
              <a:t>, </a:t>
            </a:r>
            <a:r>
              <a:rPr lang="en-US" sz="4000" dirty="0" err="1">
                <a:solidFill>
                  <a:srgbClr val="C00000"/>
                </a:solidFill>
                <a:latin typeface="Nunito Black" pitchFamily="2" charset="0"/>
              </a:rPr>
              <a:t>các</a:t>
            </a:r>
            <a:r>
              <a:rPr lang="en-US" sz="4000" dirty="0">
                <a:solidFill>
                  <a:srgbClr val="C00000"/>
                </a:solidFill>
                <a:latin typeface="Nunito Black" pitchFamily="2" charset="0"/>
              </a:rPr>
              <a:t> </a:t>
            </a:r>
            <a:r>
              <a:rPr lang="en-US" sz="4000" dirty="0" err="1">
                <a:solidFill>
                  <a:srgbClr val="C00000"/>
                </a:solidFill>
                <a:latin typeface="Nunito Black" pitchFamily="2" charset="0"/>
              </a:rPr>
              <a:t>bạn</a:t>
            </a:r>
            <a:r>
              <a:rPr lang="en-US" sz="4000" dirty="0">
                <a:solidFill>
                  <a:srgbClr val="C00000"/>
                </a:solidFill>
                <a:latin typeface="Nunito Black" pitchFamily="2" charset="0"/>
              </a:rPr>
              <a:t> </a:t>
            </a:r>
            <a:r>
              <a:rPr lang="en-US" sz="4000" dirty="0" err="1">
                <a:solidFill>
                  <a:srgbClr val="C00000"/>
                </a:solidFill>
                <a:latin typeface="Nunito Black" pitchFamily="2" charset="0"/>
              </a:rPr>
              <a:t>tự</a:t>
            </a:r>
            <a:r>
              <a:rPr lang="en-US" sz="4000" dirty="0">
                <a:solidFill>
                  <a:srgbClr val="C00000"/>
                </a:solidFill>
                <a:latin typeface="Nunito Black" pitchFamily="2" charset="0"/>
              </a:rPr>
              <a:t> </a:t>
            </a:r>
            <a:r>
              <a:rPr lang="en-US" sz="4000" dirty="0" err="1">
                <a:solidFill>
                  <a:srgbClr val="C00000"/>
                </a:solidFill>
                <a:latin typeface="Nunito Black" pitchFamily="2" charset="0"/>
              </a:rPr>
              <a:t>giới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thiệu</a:t>
            </a:r>
            <a:r>
              <a:rPr lang="en-US" sz="4000" dirty="0">
                <a:solidFill>
                  <a:srgbClr val="C00000"/>
                </a:solidFill>
                <a:latin typeface="Nunito Black" pitchFamily="2" charset="0"/>
              </a:rPr>
              <a:t> </a:t>
            </a:r>
            <a:r>
              <a:rPr lang="en-US" sz="4000" dirty="0" err="1">
                <a:solidFill>
                  <a:srgbClr val="C00000"/>
                </a:solidFill>
                <a:latin typeface="Nunito Black" pitchFamily="2" charset="0"/>
              </a:rPr>
              <a:t>về</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để</a:t>
            </a:r>
            <a:r>
              <a:rPr lang="en-US" sz="4000" dirty="0">
                <a:solidFill>
                  <a:srgbClr val="C00000"/>
                </a:solidFill>
                <a:latin typeface="Nunito Black" pitchFamily="2" charset="0"/>
              </a:rPr>
              <a:t> </a:t>
            </a:r>
            <a:r>
              <a:rPr lang="en-US" sz="4000" dirty="0" err="1">
                <a:solidFill>
                  <a:srgbClr val="C00000"/>
                </a:solidFill>
                <a:latin typeface="Nunito Black" pitchFamily="2" charset="0"/>
              </a:rPr>
              <a:t>làm</a:t>
            </a:r>
            <a:r>
              <a:rPr lang="en-US" sz="4000" dirty="0">
                <a:solidFill>
                  <a:srgbClr val="C00000"/>
                </a:solidFill>
                <a:latin typeface="Nunito Black" pitchFamily="2" charset="0"/>
              </a:rPr>
              <a:t> </a:t>
            </a:r>
            <a:r>
              <a:rPr lang="en-US" sz="4000" dirty="0" err="1">
                <a:solidFill>
                  <a:srgbClr val="C00000"/>
                </a:solidFill>
                <a:latin typeface="Nunito Black" pitchFamily="2" charset="0"/>
              </a:rPr>
              <a:t>quen</a:t>
            </a:r>
            <a:r>
              <a:rPr lang="en-US" sz="4000" dirty="0">
                <a:solidFill>
                  <a:srgbClr val="C00000"/>
                </a:solidFill>
                <a:latin typeface="Nunito Black" pitchFamily="2" charset="0"/>
              </a:rPr>
              <a:t> </a:t>
            </a:r>
            <a:r>
              <a:rPr lang="en-US" sz="4000" dirty="0" err="1">
                <a:solidFill>
                  <a:srgbClr val="C00000"/>
                </a:solidFill>
                <a:latin typeface="Nunito Black" pitchFamily="2" charset="0"/>
              </a:rPr>
              <a:t>với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a:t>
            </a:r>
            <a:r>
              <a:rPr lang="en-US" sz="4000" dirty="0" smtClean="0">
                <a:solidFill>
                  <a:srgbClr val="C00000"/>
                </a:solidFill>
                <a:latin typeface="Nunito Black" pitchFamily="2" charset="0"/>
              </a:rPr>
              <a:t>.</a:t>
            </a:r>
            <a:endParaRPr lang="en-US" sz="4000" dirty="0">
              <a:solidFill>
                <a:srgbClr val="C00000"/>
              </a:solidFill>
              <a:latin typeface="Nunito Black" pitchFamily="2" charset="0"/>
            </a:endParaRPr>
          </a:p>
        </p:txBody>
      </p:sp>
    </p:spTree>
    <p:extLst>
      <p:ext uri="{BB962C8B-B14F-4D97-AF65-F5344CB8AC3E}">
        <p14:creationId xmlns:p14="http://schemas.microsoft.com/office/powerpoint/2010/main" val="251882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animBg="1"/>
      <p:bldP spid="8" grpId="1" animBg="1"/>
      <p:bldP spid="9" grpId="0" animBg="1"/>
      <p:bldP spid="11" grpId="0"/>
      <p:bldP spid="11" grpId="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p:cNvPicPr>
            <a:picLocks noChangeAspect="1"/>
          </p:cNvPicPr>
          <p:nvPr/>
        </p:nvPicPr>
        <p:blipFill>
          <a:blip r:embed="rId4"/>
          <a:stretch>
            <a:fillRect/>
          </a:stretch>
        </p:blipFill>
        <p:spPr>
          <a:xfrm>
            <a:off x="2445713" y="737254"/>
            <a:ext cx="7071973" cy="2956816"/>
          </a:xfrm>
          <a:prstGeom prst="rect">
            <a:avLst/>
          </a:prstGeom>
        </p:spPr>
      </p:pic>
    </p:spTree>
    <p:extLst>
      <p:ext uri="{BB962C8B-B14F-4D97-AF65-F5344CB8AC3E}">
        <p14:creationId xmlns:p14="http://schemas.microsoft.com/office/powerpoint/2010/main" val="2737241924"/>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429298"/>
            <a:ext cx="12191999" cy="30171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6481313"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Rectangle 2"/>
          <p:cNvSpPr/>
          <p:nvPr/>
        </p:nvSpPr>
        <p:spPr>
          <a:xfrm>
            <a:off x="2607693" y="305726"/>
            <a:ext cx="6096000" cy="584775"/>
          </a:xfrm>
          <a:prstGeom prst="rect">
            <a:avLst/>
          </a:prstGeom>
        </p:spPr>
        <p:txBody>
          <a:bodyPr>
            <a:spAutoFit/>
          </a:bodyPr>
          <a:lstStyle/>
          <a:p>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đã</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smtClean="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1" name="Rounded Rectangle 10"/>
          <p:cNvSpPr/>
          <p:nvPr/>
        </p:nvSpPr>
        <p:spPr>
          <a:xfrm>
            <a:off x="2529149" y="1282454"/>
            <a:ext cx="6559857" cy="1191816"/>
          </a:xfrm>
          <a:prstGeom prst="roundRect">
            <a:avLst/>
          </a:prstGeom>
          <a:solidFill>
            <a:srgbClr val="FFFF00"/>
          </a:solidFill>
        </p:spPr>
        <p:txBody>
          <a:bodyPr wrap="square">
            <a:spAutoFit/>
          </a:bodyPr>
          <a:lstStyle/>
          <a:p>
            <a:pPr algn="just"/>
            <a:r>
              <a:rPr lang="en-US" sz="3200" dirty="0" err="1">
                <a:solidFill>
                  <a:srgbClr val="C00000"/>
                </a:solidFill>
                <a:latin typeface="Times New Roman" pitchFamily="18" charset="0"/>
                <a:cs typeface="Times New Roman" pitchFamily="18" charset="0"/>
              </a:rPr>
              <a:t>Em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đọc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kĩ</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câu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nói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của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nhái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bén</a:t>
            </a:r>
            <a:r>
              <a:rPr lang="en-US" sz="3200" dirty="0">
                <a:solidFill>
                  <a:srgbClr val="C00000"/>
                </a:solidFill>
                <a:latin typeface="Times New Roman" pitchFamily="18" charset="0"/>
                <a:cs typeface="Times New Roman" pitchFamily="18" charset="0"/>
              </a:rPr>
              <a:t> ở </a:t>
            </a:r>
            <a:r>
              <a:rPr lang="en-US" sz="3200" dirty="0" err="1">
                <a:solidFill>
                  <a:srgbClr val="C00000"/>
                </a:solidFill>
                <a:latin typeface="Times New Roman" pitchFamily="18" charset="0"/>
                <a:cs typeface="Times New Roman" pitchFamily="18" charset="0"/>
              </a:rPr>
              <a:t>cuối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bài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để</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trả</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lời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câu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hỏi</a:t>
            </a:r>
            <a:r>
              <a:rPr lang="en-US" sz="3200" dirty="0">
                <a:solidFill>
                  <a:srgbClr val="C00000"/>
                </a:solidFill>
                <a:latin typeface="Times New Roman" pitchFamily="18" charset="0"/>
                <a:cs typeface="Times New Roman" pitchFamily="18" charset="0"/>
              </a:rPr>
              <a:t>.</a:t>
            </a:r>
          </a:p>
        </p:txBody>
      </p:sp>
      <p:sp>
        <p:nvSpPr>
          <p:cNvPr id="5" name="Rectangle 4"/>
          <p:cNvSpPr/>
          <p:nvPr/>
        </p:nvSpPr>
        <p:spPr>
          <a:xfrm>
            <a:off x="-389125" y="1588950"/>
            <a:ext cx="12089635" cy="2554545"/>
          </a:xfrm>
          <a:prstGeom prst="rect">
            <a:avLst/>
          </a:prstGeom>
        </p:spPr>
        <p:txBody>
          <a:bodyPr wrap="square">
            <a:spAutoFit/>
          </a:bodyPr>
          <a:lstStyle/>
          <a:p>
            <a:pPr marL="914400" lvl="0" indent="457200" algn="just"/>
            <a:r>
              <a:rPr lang="vi-VN" sz="4000" b="1" dirty="0">
                <a:solidFill>
                  <a:srgbClr val="7030A0"/>
                </a:solidFill>
                <a:latin typeface="Cambria" panose="02040503050406030204" pitchFamily="18" charset="0"/>
                <a:ea typeface="Cambria" panose="02040503050406030204" pitchFamily="18" charset="0"/>
              </a:rPr>
              <a:t>Nhái bén mừng rỡ:</a:t>
            </a:r>
          </a:p>
          <a:p>
            <a:pPr marL="914400" lvl="0" indent="457200" algn="just"/>
            <a:r>
              <a:rPr lang="vi-VN" sz="4000" b="1" dirty="0">
                <a:solidFill>
                  <a:srgbClr val="7030A0"/>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p:txBody>
      </p:sp>
      <p:sp>
        <p:nvSpPr>
          <p:cNvPr id="7" name="Rectangle 6"/>
          <p:cNvSpPr/>
          <p:nvPr/>
        </p:nvSpPr>
        <p:spPr>
          <a:xfrm>
            <a:off x="590164" y="2060704"/>
            <a:ext cx="10779678" cy="1754326"/>
          </a:xfrm>
          <a:prstGeom prst="rect">
            <a:avLst/>
          </a:prstGeom>
        </p:spPr>
        <p:txBody>
          <a:bodyPr wrap="square">
            <a:spAutoFit/>
          </a:bodyPr>
          <a:lstStyle/>
          <a:p>
            <a:pPr lvl="0" algn="ctr">
              <a:buClr>
                <a:srgbClr val="000000"/>
              </a:buClr>
            </a:pPr>
            <a:r>
              <a:rPr lang="en-US" sz="5400" dirty="0" err="1">
                <a:solidFill>
                  <a:prstClr val="black"/>
                </a:solidFill>
                <a:latin typeface="Nunito Black" pitchFamily="2" charset="0"/>
              </a:rPr>
              <a:t>Đáp</a:t>
            </a:r>
            <a:r>
              <a:rPr lang="en-US" sz="5400" dirty="0">
                <a:solidFill>
                  <a:prstClr val="black"/>
                </a:solidFill>
                <a:latin typeface="Nunito Black" pitchFamily="2" charset="0"/>
              </a:rPr>
              <a:t> </a:t>
            </a:r>
            <a:r>
              <a:rPr lang="en-US" sz="5400" dirty="0" err="1">
                <a:solidFill>
                  <a:prstClr val="black"/>
                </a:solidFill>
                <a:latin typeface="Nunito Black" pitchFamily="2" charset="0"/>
              </a:rPr>
              <a:t>án</a:t>
            </a:r>
            <a:r>
              <a:rPr lang="en-US" sz="5400" dirty="0">
                <a:solidFill>
                  <a:prstClr val="black"/>
                </a:solidFill>
                <a:latin typeface="Nunito Black" pitchFamily="2" charset="0"/>
              </a:rPr>
              <a:t>: </a:t>
            </a:r>
          </a:p>
          <a:p>
            <a:pPr lvl="0" algn="ctr">
              <a:buClr>
                <a:srgbClr val="000000"/>
              </a:buClr>
            </a:pPr>
            <a:r>
              <a:rPr lang="en-US" sz="5400" dirty="0" err="1">
                <a:solidFill>
                  <a:srgbClr val="FF0000"/>
                </a:solidFill>
                <a:latin typeface="Times New Roman" pitchFamily="18" charset="0"/>
                <a:cs typeface="Times New Roman" pitchFamily="18" charset="0"/>
              </a:rPr>
              <a:t>Các</a:t>
            </a:r>
            <a:r>
              <a:rPr lang="en-US" sz="5400" dirty="0">
                <a:solidFill>
                  <a:srgbClr val="FF0000"/>
                </a:solidFill>
                <a:latin typeface="Times New Roman" pitchFamily="18" charset="0"/>
                <a:cs typeface="Times New Roman" pitchFamily="18" charset="0"/>
              </a:rPr>
              <a:t> </a:t>
            </a:r>
            <a:r>
              <a:rPr lang="en-US" sz="5400" dirty="0" err="1">
                <a:solidFill>
                  <a:srgbClr val="FF0000"/>
                </a:solidFill>
                <a:latin typeface="Times New Roman" pitchFamily="18" charset="0"/>
                <a:cs typeface="Times New Roman" pitchFamily="18" charset="0"/>
              </a:rPr>
              <a:t>bạn</a:t>
            </a:r>
            <a:r>
              <a:rPr lang="en-US" sz="5400" dirty="0">
                <a:solidFill>
                  <a:srgbClr val="FF0000"/>
                </a:solidFill>
                <a:latin typeface="Times New Roman" pitchFamily="18" charset="0"/>
                <a:cs typeface="Times New Roman" pitchFamily="18" charset="0"/>
              </a:rPr>
              <a:t> </a:t>
            </a:r>
            <a:r>
              <a:rPr lang="en-US" sz="5400" dirty="0" err="1">
                <a:solidFill>
                  <a:srgbClr val="FF0000"/>
                </a:solidFill>
                <a:latin typeface="Times New Roman" pitchFamily="18" charset="0"/>
                <a:cs typeface="Times New Roman" pitchFamily="18" charset="0"/>
              </a:rPr>
              <a:t>giúp</a:t>
            </a:r>
            <a:r>
              <a:rPr lang="en-US" sz="5400" dirty="0">
                <a:solidFill>
                  <a:srgbClr val="FF0000"/>
                </a:solidFill>
                <a:latin typeface="Times New Roman" pitchFamily="18" charset="0"/>
                <a:cs typeface="Times New Roman" pitchFamily="18" charset="0"/>
              </a:rPr>
              <a:t> </a:t>
            </a:r>
            <a:r>
              <a:rPr lang="en-US" sz="5400" dirty="0" err="1">
                <a:solidFill>
                  <a:srgbClr val="FF0000"/>
                </a:solidFill>
                <a:latin typeface="Times New Roman" pitchFamily="18" charset="0"/>
                <a:cs typeface="Times New Roman" pitchFamily="18" charset="0"/>
              </a:rPr>
              <a:t>dế</a:t>
            </a:r>
            <a:r>
              <a:rPr lang="en-US" sz="5400" dirty="0">
                <a:solidFill>
                  <a:srgbClr val="FF0000"/>
                </a:solidFill>
                <a:latin typeface="Times New Roman" pitchFamily="18" charset="0"/>
                <a:cs typeface="Times New Roman" pitchFamily="18" charset="0"/>
              </a:rPr>
              <a:t> than </a:t>
            </a:r>
            <a:r>
              <a:rPr lang="en-US" sz="5400" dirty="0" err="1">
                <a:solidFill>
                  <a:srgbClr val="FF0000"/>
                </a:solidFill>
                <a:latin typeface="Times New Roman" pitchFamily="18" charset="0"/>
                <a:cs typeface="Times New Roman" pitchFamily="18" charset="0"/>
              </a:rPr>
              <a:t>dựng</a:t>
            </a:r>
            <a:r>
              <a:rPr lang="en-US" sz="5400" dirty="0">
                <a:solidFill>
                  <a:srgbClr val="FF0000"/>
                </a:solidFill>
                <a:latin typeface="Times New Roman" pitchFamily="18" charset="0"/>
                <a:cs typeface="Times New Roman" pitchFamily="18" charset="0"/>
              </a:rPr>
              <a:t> </a:t>
            </a:r>
            <a:r>
              <a:rPr lang="en-US" sz="5400" dirty="0" err="1">
                <a:solidFill>
                  <a:srgbClr val="FF0000"/>
                </a:solidFill>
                <a:latin typeface="Times New Roman" pitchFamily="18" charset="0"/>
                <a:cs typeface="Times New Roman" pitchFamily="18" charset="0"/>
              </a:rPr>
              <a:t>nhà</a:t>
            </a:r>
            <a:r>
              <a:rPr lang="en-US" sz="5400" dirty="0">
                <a:solidFill>
                  <a:srgbClr val="FF0000"/>
                </a:solidFill>
                <a:latin typeface="Times New Roman" pitchFamily="18" charset="0"/>
                <a:cs typeface="Times New Roman" pitchFamily="18" charset="0"/>
              </a:rPr>
              <a:t>.</a:t>
            </a: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itchFamily="18" charset="0"/>
              <a:ea typeface="Cambria" panose="02040503050406030204" pitchFamily="18" charset="0"/>
              <a:cs typeface="Times New Roman" pitchFamily="18" charset="0"/>
              <a:sym typeface="Arial"/>
            </a:endParaRPr>
          </a:p>
        </p:txBody>
      </p:sp>
    </p:spTree>
    <p:extLst>
      <p:ext uri="{BB962C8B-B14F-4D97-AF65-F5344CB8AC3E}">
        <p14:creationId xmlns:p14="http://schemas.microsoft.com/office/powerpoint/2010/main" val="225463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p:bldP spid="11" grpId="0" animBg="1"/>
      <p:bldP spid="11" grpId="1" animBg="1"/>
      <p:bldP spid="5" grpId="0"/>
      <p:bldP spid="5" grpId="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5</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8388356"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575" b="92184" l="1064" r="94681">
                        <a14:foregroundMark x1="41312" y1="34828" x2="41312" y2="34828"/>
                        <a14:foregroundMark x1="42553" y1="34828" x2="42553" y2="34828"/>
                        <a14:foregroundMark x1="42553" y1="34828" x2="42553" y2="34828"/>
                        <a14:foregroundMark x1="41312" y1="83678" x2="41312" y2="83678"/>
                        <a14:foregroundMark x1="36879" y1="90345" x2="36879" y2="90345"/>
                        <a14:foregroundMark x1="56560" y1="82529" x2="56560" y2="82529"/>
                      </a14:backgroundRemoval>
                    </a14:imgEffect>
                  </a14:imgLayer>
                </a14:imgProps>
              </a:ext>
            </a:extLst>
          </a:blip>
          <a:stretch>
            <a:fillRect/>
          </a:stretch>
        </p:blipFill>
        <p:spPr>
          <a:xfrm>
            <a:off x="3335209" y="1037345"/>
            <a:ext cx="5532065" cy="6404658"/>
          </a:xfrm>
          <a:prstGeom prst="rect">
            <a:avLst/>
          </a:prstGeom>
        </p:spPr>
      </p:pic>
      <p:sp>
        <p:nvSpPr>
          <p:cNvPr id="4" name="Rectangle 3"/>
          <p:cNvSpPr/>
          <p:nvPr/>
        </p:nvSpPr>
        <p:spPr>
          <a:xfrm>
            <a:off x="2660941" y="391879"/>
            <a:ext cx="8335108" cy="584775"/>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Em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nghĩ</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a:t>
            </a:r>
            <a:r>
              <a:rPr lang="en-US" sz="3200" b="1" dirty="0" smtClean="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5" name="Rectangle 4"/>
          <p:cNvSpPr/>
          <p:nvPr/>
        </p:nvSpPr>
        <p:spPr>
          <a:xfrm>
            <a:off x="4397404" y="3469646"/>
            <a:ext cx="3407674" cy="2246769"/>
          </a:xfrm>
          <a:prstGeom prst="rect">
            <a:avLst/>
          </a:prstGeom>
        </p:spPr>
        <p:txBody>
          <a:bodyPr wrap="square">
            <a:spAutoFit/>
          </a:bodyPr>
          <a:lstStyle/>
          <a:p>
            <a:pPr algn="just"/>
            <a:r>
              <a:rPr lang="vi-VN" sz="2800" dirty="0">
                <a:solidFill>
                  <a:srgbClr val="C00000"/>
                </a:solidFill>
                <a:latin typeface="Times New Roman" pitchFamily="18" charset="0"/>
                <a:cs typeface="Times New Roman" pitchFamily="18" charset="0"/>
              </a:rPr>
              <a:t>Việc các bạn giúp đỡ dế than cho thấy các bạn là những người bạn tốt, biết giúp đỡ người khác</a:t>
            </a:r>
            <a:r>
              <a:rPr lang="vi-VN" sz="2800" dirty="0" smtClean="0">
                <a:solidFill>
                  <a:srgbClr val="C00000"/>
                </a:solidFill>
                <a:latin typeface="Times New Roman" pitchFamily="18" charset="0"/>
                <a:cs typeface="Times New Roman" pitchFamily="18" charset="0"/>
              </a:rPr>
              <a:t>.</a:t>
            </a:r>
            <a:endParaRPr lang="en-US" sz="28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901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2002606"/>
            <a:ext cx="12192000" cy="24115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rgbClr val="C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1934" y="2021201"/>
            <a:ext cx="11455121" cy="2308324"/>
          </a:xfrm>
          <a:prstGeom prst="rect">
            <a:avLst/>
          </a:prstGeom>
        </p:spPr>
        <p:txBody>
          <a:bodyPr wrap="square">
            <a:spAutoFit/>
          </a:bodyPr>
          <a:lstStyle/>
          <a:p>
            <a:pPr lvl="0" algn="just">
              <a:buClr>
                <a:srgbClr val="000000"/>
              </a:buClr>
            </a:pPr>
            <a:r>
              <a:rPr lang="vi-VN" sz="3600" b="1" dirty="0">
                <a:solidFill>
                  <a:srgbClr val="7030A0"/>
                </a:solidFill>
                <a:latin typeface="Cambria" panose="02040503050406030204" pitchFamily="18" charset="0"/>
                <a:ea typeface="Cambria" panose="02040503050406030204" pitchFamily="18" charset="0"/>
              </a:rPr>
              <a:t>Bài đọc kể về cuộc gặp gỡ giữa cào cào, nhái bén, chuồn chuồn và dế than. Những người hàng xóm mới đã làm quen với nhau và cùng giúp đỡ dế than hoàn thành ngôi nhà nhanh chóng. </a:t>
            </a:r>
            <a:endParaRPr lang="id-ID" sz="3600" b="1" kern="0" dirty="0">
              <a:solidFill>
                <a:srgbClr val="7030A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smtClean="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14636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3" grpId="0" animBg="1"/>
      <p:bldP spid="14" grpId="0" animBg="1"/>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1219200" y="1050905"/>
            <a:ext cx="9819861" cy="1862048"/>
          </a:xfrm>
          <a:prstGeom prst="rect">
            <a:avLst/>
          </a:prstGeom>
          <a:noFill/>
        </p:spPr>
        <p:txBody>
          <a:bodyPr wrap="square" rtlCol="0">
            <a:spAutoFit/>
          </a:bodyPr>
          <a:lstStyle/>
          <a:p>
            <a:r>
              <a:rPr lang="en-US" sz="11500" b="1" dirty="0" err="1" smtClean="0">
                <a:solidFill>
                  <a:srgbClr val="C00000"/>
                </a:solidFill>
                <a:latin typeface="Times New Roman" pitchFamily="18" charset="0"/>
                <a:cs typeface="Times New Roman" pitchFamily="18" charset="0"/>
              </a:rPr>
              <a:t>Luyện</a:t>
            </a:r>
            <a:r>
              <a:rPr lang="en-US" sz="11500" b="1" dirty="0" smtClean="0">
                <a:solidFill>
                  <a:srgbClr val="C00000"/>
                </a:solidFill>
                <a:latin typeface="Times New Roman" pitchFamily="18" charset="0"/>
                <a:cs typeface="Times New Roman" pitchFamily="18" charset="0"/>
              </a:rPr>
              <a:t> </a:t>
            </a:r>
            <a:r>
              <a:rPr lang="en-US" sz="11500" b="1" dirty="0" err="1" smtClean="0">
                <a:solidFill>
                  <a:srgbClr val="C00000"/>
                </a:solidFill>
                <a:latin typeface="Times New Roman" pitchFamily="18" charset="0"/>
                <a:cs typeface="Times New Roman" pitchFamily="18" charset="0"/>
              </a:rPr>
              <a:t>đọc</a:t>
            </a:r>
            <a:r>
              <a:rPr lang="en-US" sz="11500" b="1" dirty="0" smtClean="0">
                <a:solidFill>
                  <a:srgbClr val="C00000"/>
                </a:solidFill>
                <a:latin typeface="Times New Roman" pitchFamily="18" charset="0"/>
                <a:cs typeface="Times New Roman" pitchFamily="18" charset="0"/>
              </a:rPr>
              <a:t> </a:t>
            </a:r>
            <a:r>
              <a:rPr lang="en-US" sz="11500" b="1" dirty="0" err="1" smtClean="0">
                <a:solidFill>
                  <a:srgbClr val="C00000"/>
                </a:solidFill>
                <a:latin typeface="Times New Roman" pitchFamily="18" charset="0"/>
                <a:cs typeface="Times New Roman" pitchFamily="18" charset="0"/>
              </a:rPr>
              <a:t>lại</a:t>
            </a:r>
            <a:endParaRPr lang="en-US" sz="11500" b="1" dirty="0">
              <a:solidFill>
                <a:srgbClr val="C00000"/>
              </a:solidFill>
              <a:latin typeface="Times New Roman" pitchFamily="18" charset="0"/>
              <a:cs typeface="Times New Roman"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Times New Roman" pitchFamily="18" charset="0"/>
                <a:cs typeface="Times New Roman" pitchFamily="18"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Times New Roman" pitchFamily="18" charset="0"/>
              <a:cs typeface="Times New Roman" pitchFamily="18" charset="0"/>
            </a:endParaRP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Sáng </a:t>
            </a:r>
            <a:r>
              <a:rPr lang="vi-VN" sz="2600" b="1" dirty="0">
                <a:solidFill>
                  <a:srgbClr val="44546A">
                    <a:lumMod val="50000"/>
                  </a:srgb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Hay quá, ai hát đó?</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Chuồn </a:t>
            </a:r>
            <a:r>
              <a:rPr lang="vi-VN" sz="2600" b="1" dirty="0">
                <a:solidFill>
                  <a:srgbClr val="44546A">
                    <a:lumMod val="50000"/>
                  </a:srgb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Cào </a:t>
            </a:r>
            <a:r>
              <a:rPr lang="vi-VN" sz="2600" b="1" dirty="0">
                <a:solidFill>
                  <a:srgbClr val="44546A">
                    <a:lumMod val="50000"/>
                  </a:srgb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Tớ à? Tớ hát thì ai nghe?</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Tớ là cào cào. Tiếng hát của bạn hay quá!</a:t>
            </a:r>
          </a:p>
          <a:p>
            <a:r>
              <a:rPr lang="vi-VN" sz="2000" dirty="0" smtClean="0">
                <a:solidFill>
                  <a:srgbClr val="000000"/>
                </a:solidFill>
                <a:latin typeface="Cambria" panose="02040503050406030204" pitchFamily="18" charset="0"/>
                <a:ea typeface="Cambria" panose="02040503050406030204" pitchFamily="18" charset="0"/>
              </a:rPr>
              <a:t/>
            </a:r>
            <a:br>
              <a:rPr lang="vi-VN" sz="2000" dirty="0" smtClean="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16609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77930" y="1614478"/>
            <a:ext cx="10515600" cy="4401205"/>
          </a:xfrm>
          <a:prstGeom prst="rect">
            <a:avLst/>
          </a:prstGeom>
        </p:spPr>
        <p:txBody>
          <a:bodyPr wrap="square">
            <a:spAutoFit/>
          </a:bodyPr>
          <a:lstStyle/>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Chuồn </a:t>
            </a:r>
            <a:r>
              <a:rPr lang="vi-VN" sz="2800" b="1" dirty="0">
                <a:solidFill>
                  <a:srgbClr val="44546A">
                    <a:lumMod val="50000"/>
                  </a:srgbClr>
                </a:solidFill>
                <a:latin typeface="Cambria" panose="02040503050406030204" pitchFamily="18" charset="0"/>
                <a:ea typeface="Cambria" panose="02040503050406030204" pitchFamily="18" charset="0"/>
              </a:rPr>
              <a:t>chuồn khẽ đập đôi cánh:</a:t>
            </a:r>
          </a:p>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Tớ là chuồn chuồn. Bạn thật là một tài năng âm nhạc.</a:t>
            </a:r>
          </a:p>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Dế </a:t>
            </a:r>
            <a:r>
              <a:rPr lang="vi-VN" sz="2800" b="1" dirty="0">
                <a:solidFill>
                  <a:srgbClr val="44546A">
                    <a:lumMod val="50000"/>
                  </a:srgbClr>
                </a:solidFill>
                <a:latin typeface="Cambria" panose="02040503050406030204" pitchFamily="18" charset="0"/>
                <a:ea typeface="Cambria" panose="02040503050406030204" pitchFamily="18" charset="0"/>
              </a:rPr>
              <a:t>than ngượng ngùng:</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77760320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914920" y="209551"/>
            <a:ext cx="7542523" cy="619632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38934" y="209550"/>
            <a:ext cx="6581775" cy="6457950"/>
          </a:xfrm>
          <a:prstGeom prst="rect">
            <a:avLst/>
          </a:prstGeom>
        </p:spPr>
      </p:pic>
      <p:sp>
        <p:nvSpPr>
          <p:cNvPr id="8" name="TextBox 7"/>
          <p:cNvSpPr txBox="1"/>
          <p:nvPr/>
        </p:nvSpPr>
        <p:spPr>
          <a:xfrm>
            <a:off x="5946504" y="2038142"/>
            <a:ext cx="3713545" cy="2800767"/>
          </a:xfrm>
          <a:prstGeom prst="rect">
            <a:avLst/>
          </a:prstGeom>
          <a:noFill/>
        </p:spPr>
        <p:txBody>
          <a:bodyPr wrap="square" rtlCol="0">
            <a:spAutoFit/>
          </a:bodyPr>
          <a:lstStyle/>
          <a:p>
            <a:pPr algn="ctr"/>
            <a:r>
              <a:rPr lang="en-US" sz="8800" b="1" dirty="0" err="1" smtClean="0">
                <a:solidFill>
                  <a:srgbClr val="C00000"/>
                </a:solidFill>
                <a:latin typeface="Great Vibes" pitchFamily="2" charset="0"/>
              </a:rPr>
              <a:t>Nói</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và</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nghe</a:t>
            </a:r>
            <a:endParaRPr lang="en-US" sz="8800" b="1" dirty="0">
              <a:solidFill>
                <a:srgbClr val="C00000"/>
              </a:solidFill>
              <a:latin typeface="Great Vibes" pitchFamily="2" charset="0"/>
            </a:endParaRPr>
          </a:p>
        </p:txBody>
      </p:sp>
    </p:spTree>
    <p:extLst>
      <p:ext uri="{BB962C8B-B14F-4D97-AF65-F5344CB8AC3E}">
        <p14:creationId xmlns:p14="http://schemas.microsoft.com/office/powerpoint/2010/main" val="3886981421"/>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898760" y="916535"/>
            <a:ext cx="8202805" cy="5709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Times New Roman" pitchFamily="18" charset="0"/>
                <a:cs typeface="Times New Roman" pitchFamily="18" charset="0"/>
              </a:rPr>
              <a:t>HÀNG </a:t>
            </a:r>
            <a:r>
              <a:rPr lang="en-US" sz="3600" b="1" dirty="0">
                <a:ln w="22225">
                  <a:solidFill>
                    <a:srgbClr val="ED7D31"/>
                  </a:solidFill>
                  <a:prstDash val="solid"/>
                </a:ln>
                <a:solidFill>
                  <a:srgbClr val="00B050"/>
                </a:solidFill>
                <a:latin typeface="Times New Roman" pitchFamily="18" charset="0"/>
                <a:cs typeface="Times New Roman" pitchFamily="18" charset="0"/>
              </a:rPr>
              <a:t>XÓM</a:t>
            </a:r>
            <a:r>
              <a:rPr lang="en-US" sz="3600" b="1" dirty="0">
                <a:ln w="22225">
                  <a:solidFill>
                    <a:srgbClr val="ED7D31"/>
                  </a:solidFill>
                  <a:prstDash val="solid"/>
                </a:ln>
                <a:solidFill>
                  <a:srgbClr val="FFC000"/>
                </a:solidFill>
                <a:latin typeface="Times New Roman" pitchFamily="18" charset="0"/>
                <a:cs typeface="Times New Roman" pitchFamily="18" charset="0"/>
              </a:rPr>
              <a:t> </a:t>
            </a:r>
            <a:r>
              <a:rPr lang="en-US" sz="3600" b="1" dirty="0">
                <a:ln w="22225">
                  <a:solidFill>
                    <a:srgbClr val="ED7D31"/>
                  </a:solidFill>
                  <a:prstDash val="solid"/>
                </a:ln>
                <a:solidFill>
                  <a:srgbClr val="FF0000"/>
                </a:solidFill>
                <a:latin typeface="Times New Roman" pitchFamily="18" charset="0"/>
                <a:cs typeface="Times New Roman" pitchFamily="18" charset="0"/>
              </a:rPr>
              <a:t>CỦA</a:t>
            </a:r>
            <a:r>
              <a:rPr lang="en-US" sz="3600" b="1" dirty="0">
                <a:ln w="22225">
                  <a:solidFill>
                    <a:srgbClr val="ED7D31"/>
                  </a:solidFill>
                  <a:prstDash val="solid"/>
                </a:ln>
                <a:solidFill>
                  <a:srgbClr val="FFC000"/>
                </a:solidFill>
                <a:latin typeface="Times New Roman" pitchFamily="18" charset="0"/>
                <a:cs typeface="Times New Roman" pitchFamily="18" charset="0"/>
              </a:rPr>
              <a:t> </a:t>
            </a:r>
            <a:r>
              <a:rPr lang="en-US" sz="3600" b="1" dirty="0">
                <a:ln w="22225">
                  <a:solidFill>
                    <a:srgbClr val="ED7D31"/>
                  </a:solidFill>
                  <a:prstDash val="solid"/>
                </a:ln>
                <a:solidFill>
                  <a:srgbClr val="FF3399"/>
                </a:solidFill>
                <a:latin typeface="Times New Roman" pitchFamily="18" charset="0"/>
                <a:cs typeface="Times New Roman" pitchFamily="18" charset="0"/>
              </a:rPr>
              <a:t>TẮC</a:t>
            </a:r>
            <a:r>
              <a:rPr lang="en-US" sz="3600" b="1" dirty="0">
                <a:ln w="22225">
                  <a:solidFill>
                    <a:srgbClr val="ED7D31"/>
                  </a:solidFill>
                  <a:prstDash val="solid"/>
                </a:ln>
                <a:solidFill>
                  <a:srgbClr val="FFC000"/>
                </a:solidFill>
                <a:latin typeface="Times New Roman" pitchFamily="18" charset="0"/>
                <a:cs typeface="Times New Roman" pitchFamily="18" charset="0"/>
              </a:rPr>
              <a:t> </a:t>
            </a:r>
            <a:r>
              <a:rPr lang="en-US" sz="3600" b="1" dirty="0">
                <a:ln w="22225">
                  <a:solidFill>
                    <a:srgbClr val="ED7D31"/>
                  </a:solidFill>
                  <a:prstDash val="solid"/>
                </a:ln>
                <a:solidFill>
                  <a:srgbClr val="0099FF"/>
                </a:solidFill>
                <a:latin typeface="Times New Roman" pitchFamily="18" charset="0"/>
                <a:cs typeface="Times New Roman" pitchFamily="18" charset="0"/>
              </a:rPr>
              <a:t>KÈ</a:t>
            </a:r>
            <a:endParaRPr lang="vi-VN" sz="3600" b="1" dirty="0">
              <a:ln w="22225">
                <a:solidFill>
                  <a:srgbClr val="ED7D31"/>
                </a:solidFill>
                <a:prstDash val="solid"/>
              </a:ln>
              <a:solidFill>
                <a:srgbClr val="0099FF"/>
              </a:solidFill>
              <a:latin typeface="Times New Roman" pitchFamily="18" charset="0"/>
              <a:cs typeface="Times New Roman" pitchFamily="18" charset="0"/>
            </a:endParaRPr>
          </a:p>
        </p:txBody>
      </p:sp>
      <p:sp>
        <p:nvSpPr>
          <p:cNvPr id="8" name="Rounded Rectangle 7"/>
          <p:cNvSpPr/>
          <p:nvPr/>
        </p:nvSpPr>
        <p:spPr>
          <a:xfrm>
            <a:off x="140677" y="1889409"/>
            <a:ext cx="3508040" cy="3294091"/>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Times New Roman" pitchFamily="18" charset="0"/>
                <a:cs typeface="Times New Roman" pitchFamily="18" charset="0"/>
              </a:rPr>
              <a:t>Câu 1</a:t>
            </a:r>
            <a:r>
              <a:rPr lang="en-US" sz="2800" dirty="0">
                <a:solidFill>
                  <a:srgbClr val="00206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Dựa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tranh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câu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hỏi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gợi</a:t>
            </a:r>
            <a:r>
              <a:rPr lang="en-US" sz="2800" dirty="0">
                <a:solidFill>
                  <a:srgbClr val="000000"/>
                </a:solidFill>
                <a:latin typeface="Times New Roman" pitchFamily="18" charset="0"/>
                <a:cs typeface="Times New Roman" pitchFamily="18" charset="0"/>
              </a:rPr>
              <a:t> ý, </a:t>
            </a:r>
            <a:r>
              <a:rPr lang="en-US" sz="2800" dirty="0" err="1">
                <a:solidFill>
                  <a:srgbClr val="000000"/>
                </a:solidFill>
                <a:latin typeface="Times New Roman" pitchFamily="18" charset="0"/>
                <a:cs typeface="Times New Roman" pitchFamily="18" charset="0"/>
              </a:rPr>
              <a:t>đoán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nội</a:t>
            </a:r>
            <a:r>
              <a:rPr lang="en-US" sz="2800" dirty="0">
                <a:solidFill>
                  <a:srgbClr val="000000"/>
                </a:solidFill>
                <a:latin typeface="Times New Roman" pitchFamily="18" charset="0"/>
                <a:cs typeface="Times New Roman" pitchFamily="18" charset="0"/>
              </a:rPr>
              <a:t> dung </a:t>
            </a:r>
            <a:r>
              <a:rPr lang="en-US" sz="2800" dirty="0" err="1">
                <a:solidFill>
                  <a:srgbClr val="000000"/>
                </a:solidFill>
                <a:latin typeface="Times New Roman" pitchFamily="18" charset="0"/>
                <a:cs typeface="Times New Roman" pitchFamily="18" charset="0"/>
              </a:rPr>
              <a:t>câu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chuyện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Hàng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xóm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tắc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kè</a:t>
            </a:r>
            <a:r>
              <a:rPr lang="en-US" sz="2800" dirty="0" smtClean="0">
                <a:solidFill>
                  <a:srgbClr val="000000"/>
                </a:solidFill>
                <a:latin typeface="Times New Roman" pitchFamily="18" charset="0"/>
                <a:cs typeface="Times New Roman" pitchFamily="18" charset="0"/>
              </a:rPr>
              <a:t>.</a:t>
            </a:r>
            <a:endParaRPr lang="vi-VN" sz="28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210903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53572" y="1018056"/>
            <a:ext cx="8206658" cy="5374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Alternate Process 4"/>
          <p:cNvSpPr/>
          <p:nvPr/>
        </p:nvSpPr>
        <p:spPr>
          <a:xfrm>
            <a:off x="8112650" y="1313157"/>
            <a:ext cx="4079350" cy="4784288"/>
          </a:xfrm>
          <a:prstGeom prst="flowChartAlternateProcess">
            <a:avLst/>
          </a:prstGeom>
          <a:solidFill>
            <a:schemeClr val="accent2">
              <a:lumMod val="20000"/>
              <a:lumOff val="80000"/>
            </a:schemeClr>
          </a:solidFill>
          <a:ln>
            <a:solidFill>
              <a:schemeClr val="accent1">
                <a:lumMod val="40000"/>
                <a:lumOff val="60000"/>
              </a:schemeClr>
            </a:solidFill>
          </a:ln>
        </p:spPr>
        <p:txBody>
          <a:bodyPr wrap="square">
            <a:spAutoFit/>
          </a:bodyPr>
          <a:lstStyle/>
          <a:p>
            <a:pPr algn="just"/>
            <a:r>
              <a:rPr lang="vi-VN" sz="2800" b="1" dirty="0">
                <a:solidFill>
                  <a:srgbClr val="7030A0"/>
                </a:solidFill>
                <a:latin typeface="Cambria" panose="02040503050406030204" pitchFamily="18" charset="0"/>
                <a:ea typeface="Cambria" panose="02040503050406030204" pitchFamily="18" charset="0"/>
              </a:rPr>
              <a:t>Câu </a:t>
            </a:r>
            <a:r>
              <a:rPr lang="vi-VN" sz="2800" b="1" dirty="0" smtClean="0">
                <a:solidFill>
                  <a:srgbClr val="7030A0"/>
                </a:solidFill>
                <a:latin typeface="Cambria" panose="02040503050406030204" pitchFamily="18" charset="0"/>
                <a:ea typeface="Cambria" panose="02040503050406030204" pitchFamily="18" charset="0"/>
              </a:rPr>
              <a:t>chuyện</a:t>
            </a:r>
            <a:r>
              <a:rPr lang="en-US" sz="2800" b="1" dirty="0" smtClean="0">
                <a:solidFill>
                  <a:srgbClr val="7030A0"/>
                </a:solidFill>
                <a:latin typeface="Cambria" panose="02040503050406030204" pitchFamily="18" charset="0"/>
                <a:ea typeface="Cambria" panose="02040503050406030204" pitchFamily="18" charset="0"/>
              </a:rPr>
              <a:t> </a:t>
            </a:r>
            <a:r>
              <a:rPr lang="vi-VN" sz="2800" b="1" dirty="0" smtClean="0">
                <a:solidFill>
                  <a:srgbClr val="7030A0"/>
                </a:solidFill>
                <a:latin typeface="Cambria" panose="02040503050406030204" pitchFamily="18" charset="0"/>
                <a:ea typeface="Cambria" panose="02040503050406030204" pitchFamily="18" charset="0"/>
              </a:rPr>
              <a:t>kể </a:t>
            </a:r>
            <a:r>
              <a:rPr lang="vi-VN" sz="2800" b="1" dirty="0">
                <a:solidFill>
                  <a:srgbClr val="7030A0"/>
                </a:solidFill>
                <a:latin typeface="Cambria" panose="02040503050406030204" pitchFamily="18" charset="0"/>
                <a:ea typeface="Cambria" panose="02040503050406030204" pitchFamily="18" charset="0"/>
              </a:rPr>
              <a:t>về những người sống trong xóm Bờ Giậu. Một lần cùng nhau bàn luận về tiếng kêu của tắc kè. Nhờ có sự giải thích của cụ cóc mà mọi người hiểu được nghề nghiệp và tiếng kêu của tắc kè</a:t>
            </a:r>
            <a:r>
              <a:rPr lang="vi-VN" sz="2800" b="1" dirty="0" smtClean="0">
                <a:solidFill>
                  <a:srgbClr val="7030A0"/>
                </a:solidFill>
                <a:latin typeface="Cambria" panose="02040503050406030204" pitchFamily="18" charset="0"/>
                <a:ea typeface="Cambria" panose="02040503050406030204" pitchFamily="18" charset="0"/>
              </a:rPr>
              <a:t>.</a:t>
            </a:r>
            <a:endParaRPr lang="en-US" sz="2800" b="1" dirty="0">
              <a:solidFill>
                <a:srgbClr val="7030A0"/>
              </a:solidFill>
              <a:latin typeface="Cambria" panose="02040503050406030204" pitchFamily="18" charset="0"/>
              <a:ea typeface="Cambria" panose="02040503050406030204" pitchFamily="18" charset="0"/>
            </a:endParaRPr>
          </a:p>
        </p:txBody>
      </p:sp>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Tree>
    <p:extLst>
      <p:ext uri="{BB962C8B-B14F-4D97-AF65-F5344CB8AC3E}">
        <p14:creationId xmlns:p14="http://schemas.microsoft.com/office/powerpoint/2010/main" val="50576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797432"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132340" y="2773345"/>
            <a:ext cx="3344956" cy="1688123"/>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Times New Roman" pitchFamily="18" charset="0"/>
                <a:cs typeface="Times New Roman" pitchFamily="18" charset="0"/>
              </a:rPr>
              <a:t>Câu </a:t>
            </a:r>
            <a:r>
              <a:rPr lang="en-US" sz="2800" b="1" dirty="0" smtClean="0">
                <a:solidFill>
                  <a:srgbClr val="002060"/>
                </a:solidFill>
                <a:latin typeface="Times New Roman" pitchFamily="18" charset="0"/>
                <a:cs typeface="Times New Roman" pitchFamily="18" charset="0"/>
              </a:rPr>
              <a:t>2</a:t>
            </a:r>
            <a:r>
              <a:rPr lang="en-US" sz="2800" dirty="0" smtClean="0">
                <a:solidFill>
                  <a:srgbClr val="00206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Nghe</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kể</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lại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câu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chuyện</a:t>
            </a:r>
            <a:endParaRPr lang="vi-VN" sz="28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6377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184558" y="-291438"/>
            <a:ext cx="10026770" cy="1422581"/>
            <a:chOff x="2892080" y="167717"/>
            <a:chExt cx="6465300" cy="1422581"/>
          </a:xfrm>
        </p:grpSpPr>
        <p:sp>
          <p:nvSpPr>
            <p:cNvPr id="10" name="Rounded Rectangle 9"/>
            <p:cNvSpPr/>
            <p:nvPr/>
          </p:nvSpPr>
          <p:spPr>
            <a:xfrm>
              <a:off x="2892080" y="449145"/>
              <a:ext cx="6397254" cy="8597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84;p32">
              <a:extLst>
                <a:ext uri="{FF2B5EF4-FFF2-40B4-BE49-F238E27FC236}">
                  <a16:creationId xmlns="" xmlns:a16="http://schemas.microsoft.com/office/drawing/2014/main" id="{D6226F9F-C363-5432-9A87-1B5F4DDE514B}"/>
                </a:ext>
              </a:extLst>
            </p:cNvPr>
            <p:cNvSpPr txBox="1">
              <a:spLocks/>
            </p:cNvSpPr>
            <p:nvPr/>
          </p:nvSpPr>
          <p:spPr>
            <a:xfrm rot="43295">
              <a:off x="2897234" y="167717"/>
              <a:ext cx="6460146" cy="1422581"/>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lvl="0" algn="just">
                <a:buClr>
                  <a:srgbClr val="FFFFFF"/>
                </a:buClr>
              </a:pPr>
              <a:r>
                <a:rPr lang="en-US" sz="2800" b="1" dirty="0" err="1">
                  <a:solidFill>
                    <a:srgbClr val="FF0000"/>
                  </a:solidFill>
                  <a:latin typeface="Cambria" panose="02040503050406030204" pitchFamily="18" charset="0"/>
                  <a:ea typeface="Cambria" panose="02040503050406030204" pitchFamily="18" charset="0"/>
                </a:rPr>
                <a:t>Quan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tranh</a:t>
              </a:r>
              <a:r>
                <a:rPr lang="en-US" sz="2800" b="1" dirty="0">
                  <a:solidFill>
                    <a:srgbClr val="FF0000"/>
                  </a:solidFill>
                  <a:latin typeface="Cambria" panose="02040503050406030204" pitchFamily="18" charset="0"/>
                  <a:ea typeface="Cambria" panose="02040503050406030204" pitchFamily="18" charset="0"/>
                </a:rPr>
                <a:t> minh </a:t>
              </a:r>
              <a:r>
                <a:rPr lang="en-US" sz="2800" b="1" dirty="0" err="1">
                  <a:solidFill>
                    <a:srgbClr val="FF0000"/>
                  </a:solidFill>
                  <a:latin typeface="Cambria" panose="02040503050406030204" pitchFamily="18" charset="0"/>
                  <a:ea typeface="Cambria" panose="02040503050406030204" pitchFamily="18" charset="0"/>
                </a:rPr>
                <a:t>họa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vật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gì</a:t>
              </a:r>
              <a:r>
                <a:rPr lang="en-US" sz="2800" b="1" dirty="0">
                  <a:solidFill>
                    <a:srgbClr val="FF0000"/>
                  </a:solidFill>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endParaRPr>
            </a:p>
          </p:txBody>
        </p:sp>
      </p:grpSp>
      <p:grpSp>
        <p:nvGrpSpPr>
          <p:cNvPr id="19" name="Group 18"/>
          <p:cNvGrpSpPr/>
          <p:nvPr/>
        </p:nvGrpSpPr>
        <p:grpSpPr>
          <a:xfrm>
            <a:off x="-55784" y="1980536"/>
            <a:ext cx="4525658" cy="987948"/>
            <a:chOff x="7262301" y="1327777"/>
            <a:chExt cx="4525658" cy="2261653"/>
          </a:xfrm>
        </p:grpSpPr>
        <p:sp>
          <p:nvSpPr>
            <p:cNvPr id="17" name="Cloud 16"/>
            <p:cNvSpPr/>
            <p:nvPr/>
          </p:nvSpPr>
          <p:spPr>
            <a:xfrm>
              <a:off x="7262301" y="1327777"/>
              <a:ext cx="4257675" cy="2261653"/>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15" name="Rectangle 14"/>
            <p:cNvSpPr/>
            <p:nvPr/>
          </p:nvSpPr>
          <p:spPr>
            <a:xfrm>
              <a:off x="7645163" y="1989912"/>
              <a:ext cx="4142796" cy="686977"/>
            </a:xfrm>
            <a:prstGeom prst="rect">
              <a:avLst/>
            </a:prstGeom>
          </p:spPr>
          <p:txBody>
            <a:bodyPr wrap="square">
              <a:spAutoFit/>
            </a:bodyPr>
            <a:lstStyle/>
            <a:p>
              <a:pPr algn="just"/>
              <a:r>
                <a:rPr lang="vi-VN" sz="2400" dirty="0" smtClean="0">
                  <a:solidFill>
                    <a:srgbClr val="000000"/>
                  </a:solidFill>
                  <a:latin typeface="Nunito Black" pitchFamily="2" charset="0"/>
                </a:rPr>
                <a:t>Chuồn </a:t>
              </a:r>
              <a:r>
                <a:rPr lang="vi-VN" sz="2400" dirty="0">
                  <a:solidFill>
                    <a:srgbClr val="000000"/>
                  </a:solidFill>
                  <a:latin typeface="Nunito Black" pitchFamily="2" charset="0"/>
                </a:rPr>
                <a:t>chuồn đang bay</a:t>
              </a:r>
              <a:r>
                <a:rPr lang="vi-VN" sz="2400" dirty="0" smtClean="0">
                  <a:solidFill>
                    <a:srgbClr val="000000"/>
                  </a:solidFill>
                  <a:latin typeface="Nunito Black" pitchFamily="2" charset="0"/>
                </a:rPr>
                <a:t>.</a:t>
              </a:r>
              <a:endParaRPr lang="vi-VN" sz="2400" dirty="0">
                <a:solidFill>
                  <a:srgbClr val="000000"/>
                </a:solidFill>
                <a:latin typeface="Nunito Black" pitchFamily="2" charset="0"/>
              </a:endParaRPr>
            </a:p>
          </p:txBody>
        </p:sp>
      </p:grpSp>
      <p:pic>
        <p:nvPicPr>
          <p:cNvPr id="7" name="Picture 6"/>
          <p:cNvPicPr>
            <a:picLocks noChangeAspect="1"/>
          </p:cNvPicPr>
          <p:nvPr/>
        </p:nvPicPr>
        <p:blipFill>
          <a:blip r:embed="rId3"/>
          <a:stretch>
            <a:fillRect/>
          </a:stretch>
        </p:blipFill>
        <p:spPr>
          <a:xfrm>
            <a:off x="-55784" y="0"/>
            <a:ext cx="1240342" cy="839707"/>
          </a:xfrm>
          <a:prstGeom prst="rect">
            <a:avLst/>
          </a:prstGeom>
          <a:ln>
            <a:noFill/>
          </a:ln>
          <a:effectLst>
            <a:softEdge rad="112500"/>
          </a:effectLst>
        </p:spPr>
      </p:pic>
      <p:grpSp>
        <p:nvGrpSpPr>
          <p:cNvPr id="21" name="Group 20"/>
          <p:cNvGrpSpPr/>
          <p:nvPr/>
        </p:nvGrpSpPr>
        <p:grpSpPr>
          <a:xfrm>
            <a:off x="2219325" y="5101963"/>
            <a:ext cx="4076700" cy="1260737"/>
            <a:chOff x="7192481" y="1091938"/>
            <a:chExt cx="4076700" cy="1260737"/>
          </a:xfrm>
        </p:grpSpPr>
        <p:sp>
          <p:nvSpPr>
            <p:cNvPr id="22" name="Cloud 21"/>
            <p:cNvSpPr/>
            <p:nvPr/>
          </p:nvSpPr>
          <p:spPr>
            <a:xfrm>
              <a:off x="7192481" y="1091938"/>
              <a:ext cx="4076700" cy="12607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3" name="Rectangle 22"/>
            <p:cNvSpPr/>
            <p:nvPr/>
          </p:nvSpPr>
          <p:spPr>
            <a:xfrm>
              <a:off x="7599091" y="1341998"/>
              <a:ext cx="3490668" cy="830997"/>
            </a:xfrm>
            <a:prstGeom prst="rect">
              <a:avLst/>
            </a:prstGeom>
          </p:spPr>
          <p:txBody>
            <a:bodyPr wrap="square">
              <a:spAutoFit/>
            </a:bodyPr>
            <a:lstStyle/>
            <a:p>
              <a:pPr algn="just"/>
              <a:r>
                <a:rPr lang="vi-VN" sz="2400" dirty="0" smtClean="0">
                  <a:solidFill>
                    <a:srgbClr val="000000"/>
                  </a:solidFill>
                  <a:latin typeface="Nunito Black" pitchFamily="2" charset="0"/>
                </a:rPr>
                <a:t>Nhái </a:t>
              </a:r>
              <a:r>
                <a:rPr lang="vi-VN" sz="2400" dirty="0">
                  <a:solidFill>
                    <a:srgbClr val="000000"/>
                  </a:solidFill>
                  <a:latin typeface="Nunito Black" pitchFamily="2" charset="0"/>
                </a:rPr>
                <a:t>và cào cào đang chơi cùng nhau</a:t>
              </a:r>
              <a:r>
                <a:rPr lang="vi-VN" sz="2400" dirty="0" smtClean="0">
                  <a:solidFill>
                    <a:srgbClr val="000000"/>
                  </a:solidFill>
                  <a:latin typeface="Nunito Black" pitchFamily="2" charset="0"/>
                </a:rPr>
                <a:t>.</a:t>
              </a:r>
              <a:endParaRPr lang="vi-VN" sz="2400" dirty="0">
                <a:solidFill>
                  <a:srgbClr val="000000"/>
                </a:solidFill>
                <a:latin typeface="Nunito Black" pitchFamily="2" charset="0"/>
              </a:endParaRPr>
            </a:p>
          </p:txBody>
        </p:sp>
      </p:grpSp>
      <p:grpSp>
        <p:nvGrpSpPr>
          <p:cNvPr id="24" name="Group 23"/>
          <p:cNvGrpSpPr/>
          <p:nvPr/>
        </p:nvGrpSpPr>
        <p:grpSpPr>
          <a:xfrm>
            <a:off x="7334250" y="931522"/>
            <a:ext cx="4322743" cy="923926"/>
            <a:chOff x="7360441" y="1248711"/>
            <a:chExt cx="4322743" cy="923926"/>
          </a:xfrm>
        </p:grpSpPr>
        <p:sp>
          <p:nvSpPr>
            <p:cNvPr id="25" name="Cloud 24"/>
            <p:cNvSpPr/>
            <p:nvPr/>
          </p:nvSpPr>
          <p:spPr>
            <a:xfrm>
              <a:off x="7360441" y="1248711"/>
              <a:ext cx="4102385" cy="923926"/>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6" name="Rectangle 25"/>
            <p:cNvSpPr/>
            <p:nvPr/>
          </p:nvSpPr>
          <p:spPr>
            <a:xfrm>
              <a:off x="7540388" y="1460912"/>
              <a:ext cx="4142796" cy="461665"/>
            </a:xfrm>
            <a:prstGeom prst="rect">
              <a:avLst/>
            </a:prstGeom>
          </p:spPr>
          <p:txBody>
            <a:bodyPr wrap="square">
              <a:spAutoFit/>
            </a:bodyPr>
            <a:lstStyle/>
            <a:p>
              <a:pPr algn="just"/>
              <a:r>
                <a:rPr lang="vi-VN" sz="2400" dirty="0" smtClean="0">
                  <a:solidFill>
                    <a:srgbClr val="000000"/>
                  </a:solidFill>
                  <a:latin typeface="Nunito Black" pitchFamily="2" charset="0"/>
                </a:rPr>
                <a:t>Dế </a:t>
              </a:r>
              <a:r>
                <a:rPr lang="vi-VN" sz="2400" dirty="0">
                  <a:solidFill>
                    <a:srgbClr val="000000"/>
                  </a:solidFill>
                  <a:latin typeface="Nunito Black" pitchFamily="2" charset="0"/>
                </a:rPr>
                <a:t>đang đào đất và hát.</a:t>
              </a:r>
              <a:endParaRPr lang="vi-VN" sz="2400" b="0" i="0" dirty="0">
                <a:solidFill>
                  <a:srgbClr val="000000"/>
                </a:solidFill>
                <a:effectLst/>
                <a:latin typeface="Nunito Black" pitchFamily="2" charset="0"/>
              </a:endParaRPr>
            </a:p>
          </p:txBody>
        </p:sp>
      </p:grpSp>
    </p:spTree>
    <p:extLst>
      <p:ext uri="{BB962C8B-B14F-4D97-AF65-F5344CB8AC3E}">
        <p14:creationId xmlns:p14="http://schemas.microsoft.com/office/powerpoint/2010/main" val="10898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4112" y="775351"/>
            <a:ext cx="11907749" cy="5800110"/>
          </a:xfrm>
          <a:prstGeom prst="roundRect">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6858000"/>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48469"/>
            <a:ext cx="1959871" cy="1401308"/>
          </a:xfrm>
          <a:prstGeom prst="rect">
            <a:avLst/>
          </a:prstGeom>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Times New Roman" pitchFamily="18" charset="0"/>
                <a:cs typeface="Times New Roman" pitchFamily="18" charset="0"/>
              </a:rPr>
              <a:t>HÀNG </a:t>
            </a:r>
            <a:r>
              <a:rPr lang="en-US" sz="3600" b="1" dirty="0">
                <a:ln w="22225">
                  <a:solidFill>
                    <a:srgbClr val="ED7D31"/>
                  </a:solidFill>
                  <a:prstDash val="solid"/>
                </a:ln>
                <a:solidFill>
                  <a:srgbClr val="00B050"/>
                </a:solidFill>
                <a:latin typeface="Times New Roman" pitchFamily="18" charset="0"/>
                <a:cs typeface="Times New Roman" pitchFamily="18" charset="0"/>
              </a:rPr>
              <a:t>XÓM</a:t>
            </a:r>
            <a:r>
              <a:rPr lang="en-US" sz="3600" b="1" dirty="0">
                <a:ln w="22225">
                  <a:solidFill>
                    <a:srgbClr val="ED7D31"/>
                  </a:solidFill>
                  <a:prstDash val="solid"/>
                </a:ln>
                <a:solidFill>
                  <a:srgbClr val="FFC000"/>
                </a:solidFill>
                <a:latin typeface="Times New Roman" pitchFamily="18" charset="0"/>
                <a:cs typeface="Times New Roman" pitchFamily="18" charset="0"/>
              </a:rPr>
              <a:t> </a:t>
            </a:r>
            <a:r>
              <a:rPr lang="en-US" sz="3600" b="1" dirty="0">
                <a:ln w="22225">
                  <a:solidFill>
                    <a:srgbClr val="ED7D31"/>
                  </a:solidFill>
                  <a:prstDash val="solid"/>
                </a:ln>
                <a:solidFill>
                  <a:srgbClr val="FF0000"/>
                </a:solidFill>
                <a:latin typeface="Times New Roman" pitchFamily="18" charset="0"/>
                <a:cs typeface="Times New Roman" pitchFamily="18" charset="0"/>
              </a:rPr>
              <a:t>CỦA</a:t>
            </a:r>
            <a:r>
              <a:rPr lang="en-US" sz="3600" b="1" dirty="0">
                <a:ln w="22225">
                  <a:solidFill>
                    <a:srgbClr val="ED7D31"/>
                  </a:solidFill>
                  <a:prstDash val="solid"/>
                </a:ln>
                <a:solidFill>
                  <a:srgbClr val="FFC000"/>
                </a:solidFill>
                <a:latin typeface="Times New Roman" pitchFamily="18" charset="0"/>
                <a:cs typeface="Times New Roman" pitchFamily="18" charset="0"/>
              </a:rPr>
              <a:t> </a:t>
            </a:r>
            <a:r>
              <a:rPr lang="en-US" sz="3600" b="1" dirty="0">
                <a:ln w="22225">
                  <a:solidFill>
                    <a:srgbClr val="ED7D31"/>
                  </a:solidFill>
                  <a:prstDash val="solid"/>
                </a:ln>
                <a:solidFill>
                  <a:srgbClr val="FF3399"/>
                </a:solidFill>
                <a:latin typeface="Times New Roman" pitchFamily="18" charset="0"/>
                <a:cs typeface="Times New Roman" pitchFamily="18" charset="0"/>
              </a:rPr>
              <a:t>TẮC</a:t>
            </a:r>
            <a:r>
              <a:rPr lang="en-US" sz="3600" b="1" dirty="0">
                <a:ln w="22225">
                  <a:solidFill>
                    <a:srgbClr val="ED7D31"/>
                  </a:solidFill>
                  <a:prstDash val="solid"/>
                </a:ln>
                <a:solidFill>
                  <a:srgbClr val="FFC000"/>
                </a:solidFill>
                <a:latin typeface="Times New Roman" pitchFamily="18" charset="0"/>
                <a:cs typeface="Times New Roman" pitchFamily="18" charset="0"/>
              </a:rPr>
              <a:t> </a:t>
            </a:r>
            <a:r>
              <a:rPr lang="en-US" sz="3600" b="1" dirty="0">
                <a:ln w="22225">
                  <a:solidFill>
                    <a:srgbClr val="ED7D31"/>
                  </a:solidFill>
                  <a:prstDash val="solid"/>
                </a:ln>
                <a:solidFill>
                  <a:srgbClr val="0099FF"/>
                </a:solidFill>
                <a:latin typeface="Times New Roman" pitchFamily="18" charset="0"/>
                <a:cs typeface="Times New Roman" pitchFamily="18" charset="0"/>
              </a:rPr>
              <a:t>KÈ</a:t>
            </a:r>
            <a:endParaRPr lang="vi-VN" sz="3600" b="1" dirty="0">
              <a:ln w="22225">
                <a:solidFill>
                  <a:srgbClr val="ED7D31"/>
                </a:solidFill>
                <a:prstDash val="solid"/>
              </a:ln>
              <a:solidFill>
                <a:srgbClr val="0099FF"/>
              </a:solidFill>
              <a:latin typeface="Times New Roman" pitchFamily="18" charset="0"/>
              <a:cs typeface="Times New Roman" pitchFamily="18" charset="0"/>
            </a:endParaRPr>
          </a:p>
        </p:txBody>
      </p:sp>
      <p:sp>
        <p:nvSpPr>
          <p:cNvPr id="5" name="Rectangle 4"/>
          <p:cNvSpPr/>
          <p:nvPr/>
        </p:nvSpPr>
        <p:spPr>
          <a:xfrm>
            <a:off x="476036" y="775351"/>
            <a:ext cx="11239928" cy="5647700"/>
          </a:xfrm>
          <a:prstGeom prst="rect">
            <a:avLst/>
          </a:prstGeom>
        </p:spPr>
        <p:txBody>
          <a:bodyPr wrap="square">
            <a:spAutoFit/>
          </a:bodyPr>
          <a:lstStyle/>
          <a:p>
            <a:pPr lvl="0" algn="just"/>
            <a:r>
              <a:rPr lang="en-US" sz="1900" b="1" dirty="0" smtClean="0">
                <a:solidFill>
                  <a:srgbClr val="000000"/>
                </a:solidFill>
                <a:latin typeface="Cambria" panose="02040503050406030204" pitchFamily="18" charset="0"/>
                <a:ea typeface="Cambria" panose="02040503050406030204" pitchFamily="18" charset="0"/>
              </a:rPr>
              <a:t>      </a:t>
            </a:r>
            <a:r>
              <a:rPr lang="vi-VN" sz="1900" b="1" dirty="0" smtClean="0">
                <a:solidFill>
                  <a:srgbClr val="000000"/>
                </a:solidFill>
                <a:latin typeface="Cambria" panose="02040503050406030204" pitchFamily="18" charset="0"/>
                <a:ea typeface="Cambria" panose="02040503050406030204" pitchFamily="18" charset="0"/>
              </a:rPr>
              <a:t>Cụ </a:t>
            </a:r>
            <a:r>
              <a:rPr lang="vi-VN" sz="1900" b="1" dirty="0">
                <a:solidFill>
                  <a:srgbClr val="000000"/>
                </a:solidFill>
                <a:latin typeface="Cambria" panose="02040503050406030204" pitchFamily="18" charset="0"/>
                <a:ea typeface="Cambria" panose="02040503050406030204" pitchFamily="18" charset="0"/>
              </a:rPr>
              <a:t>cóc, chú thằn lằn, cô ốc sên, anh nhái xanh và bác tắc kè đều là cư dân của xóm Bờ Giậu.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đã nghỉ hưu từ lâu. Thằn lằn là thợ săn. Nhái xanh là vận động viên nhảy xa. Ốc sên là người mẫu. Chỉ có tắc kè là ít khi thấy mặt, không mấy ai biết bác làm nghề gì. Nhà của bác ở góc bức tường rêu, nơi có mấy mảnh vữa đã bong tróc vì mưa nắng.</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Một hôm, thằn lằn than phiền: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Hôm qua tắc kè kêu gì thế nhỉ?</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Ốc sên đang chuẩn bị đi làm, nghe thấy thế cũng góp chuyện: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cũng nghe thấy.</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Nhái xanh lắc đầu: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Thế cô có nghe rõ bác ấy kêu gì không?</a:t>
            </a:r>
            <a:endParaRPr lang="en-US" sz="1900" b="1" dirty="0">
              <a:solidFill>
                <a:srgbClr val="000000"/>
              </a:solidFill>
              <a:latin typeface="Cambria" panose="02040503050406030204" pitchFamily="18" charset="0"/>
              <a:ea typeface="Cambria" panose="02040503050406030204" pitchFamily="18" charset="0"/>
            </a:endParaRP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Chắc là…</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sao?</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cứ nghe bác ấy tặc lưỡi “chắc là, chắc là…” chứ làm sao biết “chắc là” cái gì.</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từ trong hang chống gậy đi ra. Cụ nhìn mọi người, ho khụ khụ:</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Bác tắc kè kêu “đã về, đã về”. Bác ấy làm việc dự báo ở đài khí tượng thủy văn, xa lắm. Được về thăm nhà mừng quá, vừa đến đầu ngõ đã phải kêu lên cho người nhà biết. Hơi ồn một chút, nhưng mình nên thông cảm cho bác ấy.</a:t>
            </a:r>
          </a:p>
          <a:p>
            <a:pPr lvl="0" algn="just"/>
            <a:r>
              <a:rPr lang="en-US" sz="1900" b="1" dirty="0">
                <a:solidFill>
                  <a:srgbClr val="000000"/>
                </a:solidFill>
                <a:latin typeface="Cambria" panose="02040503050406030204" pitchFamily="18" charset="0"/>
                <a:ea typeface="Cambria" panose="02040503050406030204" pitchFamily="18" charset="0"/>
              </a:rPr>
              <a:t>    </a:t>
            </a:r>
            <a:r>
              <a:rPr lang="en-US" sz="1900" b="1" dirty="0" smtClean="0">
                <a:solidFill>
                  <a:srgbClr val="000000"/>
                </a:solidFill>
                <a:latin typeface="Cambria" panose="02040503050406030204" pitchFamily="18" charset="0"/>
                <a:ea typeface="Cambria" panose="02040503050406030204" pitchFamily="18" charset="0"/>
              </a:rPr>
              <a:t> </a:t>
            </a:r>
            <a:r>
              <a:rPr lang="vi-VN" sz="1900" b="1" dirty="0" smtClean="0">
                <a:solidFill>
                  <a:srgbClr val="000000"/>
                </a:solidFill>
                <a:latin typeface="Cambria" panose="02040503050406030204" pitchFamily="18" charset="0"/>
                <a:ea typeface="Cambria" panose="02040503050406030204" pitchFamily="18" charset="0"/>
              </a:rPr>
              <a:t>Thằn </a:t>
            </a:r>
            <a:r>
              <a:rPr lang="vi-VN" sz="1900" b="1" dirty="0">
                <a:solidFill>
                  <a:srgbClr val="000000"/>
                </a:solidFill>
                <a:latin typeface="Cambria" panose="02040503050406030204" pitchFamily="18" charset="0"/>
                <a:ea typeface="Cambria" panose="02040503050406030204" pitchFamily="18" charset="0"/>
              </a:rPr>
              <a:t>lằn, ốc sên, nhái xanh ngơ ngác nhìn nhau. Ồ, hóa ra là thế. Vậy tối nay phải đến thăm bác tắc kè chứ nhỉ. Chẳng gì thì cũng là hàng xóm láng giềng với nhau, mà lâu lắm bác ấy mới về thăm nhà…</a:t>
            </a:r>
          </a:p>
        </p:txBody>
      </p:sp>
    </p:spTree>
    <p:extLst>
      <p:ext uri="{BB962C8B-B14F-4D97-AF65-F5344CB8AC3E}">
        <p14:creationId xmlns:p14="http://schemas.microsoft.com/office/powerpoint/2010/main" val="38485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2049018"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Times New Roman" pitchFamily="18" charset="0"/>
                <a:cs typeface="Times New Roman" pitchFamily="18" charset="0"/>
              </a:rPr>
              <a:t>HÀNG </a:t>
            </a:r>
            <a:r>
              <a:rPr lang="en-US" sz="3600" b="1" dirty="0">
                <a:ln w="22225">
                  <a:solidFill>
                    <a:srgbClr val="ED7D31"/>
                  </a:solidFill>
                  <a:prstDash val="solid"/>
                </a:ln>
                <a:solidFill>
                  <a:srgbClr val="00B050"/>
                </a:solidFill>
                <a:latin typeface="Times New Roman" pitchFamily="18" charset="0"/>
                <a:cs typeface="Times New Roman" pitchFamily="18" charset="0"/>
              </a:rPr>
              <a:t>XÓM</a:t>
            </a:r>
            <a:r>
              <a:rPr lang="en-US" sz="3600" b="1" dirty="0">
                <a:ln w="22225">
                  <a:solidFill>
                    <a:srgbClr val="ED7D31"/>
                  </a:solidFill>
                  <a:prstDash val="solid"/>
                </a:ln>
                <a:solidFill>
                  <a:srgbClr val="FFC000"/>
                </a:solidFill>
                <a:latin typeface="Times New Roman" pitchFamily="18" charset="0"/>
                <a:cs typeface="Times New Roman" pitchFamily="18" charset="0"/>
              </a:rPr>
              <a:t> </a:t>
            </a:r>
            <a:r>
              <a:rPr lang="en-US" sz="3600" b="1" dirty="0">
                <a:ln w="22225">
                  <a:solidFill>
                    <a:srgbClr val="ED7D31"/>
                  </a:solidFill>
                  <a:prstDash val="solid"/>
                </a:ln>
                <a:solidFill>
                  <a:srgbClr val="FF0000"/>
                </a:solidFill>
                <a:latin typeface="Times New Roman" pitchFamily="18" charset="0"/>
                <a:cs typeface="Times New Roman" pitchFamily="18" charset="0"/>
              </a:rPr>
              <a:t>CỦA</a:t>
            </a:r>
            <a:r>
              <a:rPr lang="en-US" sz="3600" b="1" dirty="0">
                <a:ln w="22225">
                  <a:solidFill>
                    <a:srgbClr val="ED7D31"/>
                  </a:solidFill>
                  <a:prstDash val="solid"/>
                </a:ln>
                <a:solidFill>
                  <a:srgbClr val="FFC000"/>
                </a:solidFill>
                <a:latin typeface="Times New Roman" pitchFamily="18" charset="0"/>
                <a:cs typeface="Times New Roman" pitchFamily="18" charset="0"/>
              </a:rPr>
              <a:t> </a:t>
            </a:r>
            <a:r>
              <a:rPr lang="en-US" sz="3600" b="1" dirty="0">
                <a:ln w="22225">
                  <a:solidFill>
                    <a:srgbClr val="ED7D31"/>
                  </a:solidFill>
                  <a:prstDash val="solid"/>
                </a:ln>
                <a:solidFill>
                  <a:srgbClr val="FF3399"/>
                </a:solidFill>
                <a:latin typeface="Times New Roman" pitchFamily="18" charset="0"/>
                <a:cs typeface="Times New Roman" pitchFamily="18" charset="0"/>
              </a:rPr>
              <a:t>TẮC</a:t>
            </a:r>
            <a:r>
              <a:rPr lang="en-US" sz="3600" b="1" dirty="0">
                <a:ln w="22225">
                  <a:solidFill>
                    <a:srgbClr val="ED7D31"/>
                  </a:solidFill>
                  <a:prstDash val="solid"/>
                </a:ln>
                <a:solidFill>
                  <a:srgbClr val="FFC000"/>
                </a:solidFill>
                <a:latin typeface="Times New Roman" pitchFamily="18" charset="0"/>
                <a:cs typeface="Times New Roman" pitchFamily="18" charset="0"/>
              </a:rPr>
              <a:t> </a:t>
            </a:r>
            <a:r>
              <a:rPr lang="en-US" sz="3600" b="1" dirty="0">
                <a:ln w="22225">
                  <a:solidFill>
                    <a:srgbClr val="ED7D31"/>
                  </a:solidFill>
                  <a:prstDash val="solid"/>
                </a:ln>
                <a:solidFill>
                  <a:srgbClr val="0099FF"/>
                </a:solidFill>
                <a:latin typeface="Times New Roman" pitchFamily="18" charset="0"/>
                <a:cs typeface="Times New Roman" pitchFamily="18" charset="0"/>
              </a:rPr>
              <a:t>KÈ</a:t>
            </a:r>
            <a:endParaRPr lang="vi-VN" sz="3600" b="1" dirty="0">
              <a:ln w="22225">
                <a:solidFill>
                  <a:srgbClr val="ED7D31"/>
                </a:solidFill>
                <a:prstDash val="solid"/>
              </a:ln>
              <a:solidFill>
                <a:srgbClr val="0099FF"/>
              </a:solidFill>
              <a:latin typeface="Times New Roman" pitchFamily="18" charset="0"/>
              <a:cs typeface="Times New Roman" pitchFamily="18" charset="0"/>
            </a:endParaRPr>
          </a:p>
        </p:txBody>
      </p:sp>
      <p:sp>
        <p:nvSpPr>
          <p:cNvPr id="9" name="Rounded Rectangle 8"/>
          <p:cNvSpPr/>
          <p:nvPr/>
        </p:nvSpPr>
        <p:spPr>
          <a:xfrm>
            <a:off x="4584155" y="3777848"/>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Học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sinh</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tập</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kể</a:t>
            </a:r>
            <a:endParaRPr lang="vi-VN" sz="2800" dirty="0">
              <a:solidFill>
                <a:srgbClr val="00B050"/>
              </a:solidFill>
              <a:latin typeface="Nunito Black" pitchFamily="2" charset="0"/>
            </a:endParaRPr>
          </a:p>
        </p:txBody>
      </p:sp>
      <p:sp>
        <p:nvSpPr>
          <p:cNvPr id="8" name="Rounded Rectangle 7"/>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Học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sinh</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tập</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kể</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theo</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nhóm</a:t>
            </a:r>
            <a:endParaRPr lang="vi-VN" sz="2800" dirty="0">
              <a:solidFill>
                <a:srgbClr val="00B050"/>
              </a:solidFill>
              <a:latin typeface="Nunito Black" pitchFamily="2" charset="0"/>
            </a:endParaRPr>
          </a:p>
        </p:txBody>
      </p:sp>
      <p:sp>
        <p:nvSpPr>
          <p:cNvPr id="10" name="Rounded Rectangle 9"/>
          <p:cNvSpPr/>
          <p:nvPr/>
        </p:nvSpPr>
        <p:spPr>
          <a:xfrm>
            <a:off x="4584154" y="3762513"/>
            <a:ext cx="4096207"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Times New Roman" pitchFamily="18" charset="0"/>
                <a:cs typeface="Times New Roman" pitchFamily="18" charset="0"/>
              </a:rPr>
              <a:t>Kể</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toàn</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bộ</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câu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chuyện</a:t>
            </a:r>
            <a:endParaRPr lang="vi-VN" sz="28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27478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393504" y="1028612"/>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Times New Roman" pitchFamily="18" charset="0"/>
                <a:cs typeface="Times New Roman" pitchFamily="18" charset="0"/>
              </a:rPr>
              <a:t>Câu </a:t>
            </a:r>
            <a:r>
              <a:rPr lang="en-US" sz="2800" b="1" dirty="0" smtClean="0">
                <a:solidFill>
                  <a:srgbClr val="002060"/>
                </a:solidFill>
                <a:latin typeface="Times New Roman" pitchFamily="18" charset="0"/>
                <a:cs typeface="Times New Roman" pitchFamily="18" charset="0"/>
              </a:rPr>
              <a:t>3</a:t>
            </a:r>
            <a:r>
              <a:rPr lang="en-US" sz="2800" dirty="0" smtClean="0">
                <a:solidFill>
                  <a:srgbClr val="00206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Em</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học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được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gì</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sau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khi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nghe</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câu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chuyện</a:t>
            </a:r>
            <a:r>
              <a:rPr lang="en-US" sz="2800" dirty="0" smtClean="0">
                <a:solidFill>
                  <a:srgbClr val="000000"/>
                </a:solidFill>
                <a:latin typeface="Times New Roman" pitchFamily="18" charset="0"/>
                <a:cs typeface="Times New Roman" pitchFamily="18" charset="0"/>
              </a:rPr>
              <a:t>?</a:t>
            </a:r>
            <a:endParaRPr lang="vi-VN" sz="2800" dirty="0">
              <a:solidFill>
                <a:srgbClr val="00B050"/>
              </a:solidFill>
              <a:latin typeface="Times New Roman" pitchFamily="18" charset="0"/>
              <a:cs typeface="Times New Roman" pitchFamily="18"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sp>
        <p:nvSpPr>
          <p:cNvPr id="2" name="Flowchart: Terminator 1"/>
          <p:cNvSpPr/>
          <p:nvPr/>
        </p:nvSpPr>
        <p:spPr>
          <a:xfrm>
            <a:off x="1393504" y="2124597"/>
            <a:ext cx="9545170" cy="3765292"/>
          </a:xfrm>
          <a:prstGeom prst="flowChartTerminator">
            <a:avLst/>
          </a:prstGeom>
          <a:solidFill>
            <a:schemeClr val="accent2">
              <a:lumMod val="20000"/>
              <a:lumOff val="8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Câu chuyện cho ta thấy, dù sống ở đâu cũng phải tôn trọng những người sống xung quanh mình. Ta cần giữ trật tự để không làm ảnh hưởng đến người khác. Nhưng đồng thời, ta cũng nên biết thông cảm với hàng xóm nếu họ có lỡ làm phiền ta vì hoàn cảnh đặc biệt. Hàng xóm láng giềng là phải biết thông cảm, tôn trọng lẫn nhau</a:t>
            </a:r>
            <a:r>
              <a:rPr lang="vi-VN" sz="2800" dirty="0" smtClean="0">
                <a:solidFill>
                  <a:srgbClr val="000000"/>
                </a:solidFill>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091" b="89977" l="0" r="90000">
                        <a14:backgroundMark x1="16833" y1="27972" x2="16833" y2="27972"/>
                      </a14:backgroundRemoval>
                    </a14:imgEffect>
                  </a14:imgLayer>
                </a14:imgProps>
              </a:ext>
            </a:extLst>
          </a:blip>
          <a:stretch>
            <a:fillRect/>
          </a:stretch>
        </p:blipFill>
        <p:spPr>
          <a:xfrm>
            <a:off x="0" y="-147986"/>
            <a:ext cx="1959871" cy="1401308"/>
          </a:xfrm>
          <a:prstGeom prst="rect">
            <a:avLst/>
          </a:prstGeom>
        </p:spPr>
      </p:pic>
    </p:spTree>
    <p:extLst>
      <p:ext uri="{BB962C8B-B14F-4D97-AF65-F5344CB8AC3E}">
        <p14:creationId xmlns:p14="http://schemas.microsoft.com/office/powerpoint/2010/main" val="14067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724464" y="-153909"/>
            <a:ext cx="7524750" cy="618172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6072907" y="2399765"/>
            <a:ext cx="2520242" cy="1323439"/>
          </a:xfrm>
          <a:prstGeom prst="rect">
            <a:avLst/>
          </a:prstGeom>
          <a:noFill/>
        </p:spPr>
        <p:txBody>
          <a:bodyPr wrap="none" rtlCol="0">
            <a:spAutoFit/>
          </a:bodyPr>
          <a:lstStyle/>
          <a:p>
            <a:r>
              <a:rPr lang="en-US" sz="8000" dirty="0" smtClean="0">
                <a:solidFill>
                  <a:srgbClr val="92D050"/>
                </a:solidFill>
                <a:latin typeface="Times New Roman" pitchFamily="18" charset="0"/>
                <a:cs typeface="Times New Roman" pitchFamily="18" charset="0"/>
              </a:rPr>
              <a:t>VIẾT</a:t>
            </a:r>
            <a:endParaRPr lang="en-US" sz="8000" dirty="0">
              <a:solidFill>
                <a:srgbClr val="92D050"/>
              </a:solidFill>
              <a:latin typeface="Times New Roman" pitchFamily="18" charset="0"/>
              <a:cs typeface="Times New Roman" pitchFamily="18" charset="0"/>
            </a:endParaRPr>
          </a:p>
        </p:txBody>
      </p:sp>
      <p:pic>
        <p:nvPicPr>
          <p:cNvPr id="11" name="Picture 10"/>
          <p:cNvPicPr>
            <a:picLocks noChangeAspect="1"/>
          </p:cNvPicPr>
          <p:nvPr/>
        </p:nvPicPr>
        <p:blipFill>
          <a:blip r:embed="rId7"/>
          <a:stretch>
            <a:fillRect/>
          </a:stretch>
        </p:blipFill>
        <p:spPr>
          <a:xfrm>
            <a:off x="9433122" y="3846315"/>
            <a:ext cx="3139712" cy="3011685"/>
          </a:xfrm>
          <a:prstGeom prst="rect">
            <a:avLst/>
          </a:prstGeom>
        </p:spPr>
      </p:pic>
    </p:spTree>
    <p:extLst>
      <p:ext uri="{BB962C8B-B14F-4D97-AF65-F5344CB8AC3E}">
        <p14:creationId xmlns:p14="http://schemas.microsoft.com/office/powerpoint/2010/main" val="1855271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476929" y="372555"/>
            <a:ext cx="5986785" cy="910224"/>
            <a:chOff x="228600" y="261352"/>
            <a:chExt cx="8905876"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693898" y="261352"/>
              <a:ext cx="6467612"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lvl="0" algn="ctr" defTabSz="609539">
                <a:defRPr/>
              </a:pPr>
              <a:r>
                <a:rPr lang="en-US" sz="2800" kern="0" smtClean="0">
                  <a:latin typeface="Nunito Black" panose="00000A00000000000000" pitchFamily="2" charset="0"/>
                </a:rPr>
                <a:t> </a:t>
              </a:r>
              <a:r>
                <a:rPr lang="en-US" sz="2800" kern="0" smtClean="0">
                  <a:latin typeface="Times New Roman" pitchFamily="18" charset="0"/>
                  <a:cs typeface="Times New Roman" pitchFamily="18" charset="0"/>
                </a:rPr>
                <a:t>1. N</a:t>
              </a:r>
              <a:r>
                <a:rPr lang="en-US" sz="2800" kern="0" smtClean="0">
                  <a:latin typeface="Times New Roman" pitchFamily="18" charset="0"/>
                  <a:cs typeface="Times New Roman" pitchFamily="18" charset="0"/>
                </a:rPr>
                <a:t>ghe </a:t>
              </a:r>
              <a:r>
                <a:rPr lang="en-US" sz="2800" kern="0" dirty="0">
                  <a:latin typeface="Times New Roman" pitchFamily="18" charset="0"/>
                  <a:cs typeface="Times New Roman" pitchFamily="18" charset="0"/>
                </a:rPr>
                <a:t>- </a:t>
              </a:r>
              <a:r>
                <a:rPr lang="en-US" sz="2800" kern="0" dirty="0" err="1" smtClean="0">
                  <a:latin typeface="Times New Roman" pitchFamily="18" charset="0"/>
                  <a:cs typeface="Times New Roman" pitchFamily="18" charset="0"/>
                </a:rPr>
                <a:t>viết</a:t>
              </a:r>
              <a:r>
                <a:rPr lang="en-US" sz="2800" kern="0" dirty="0" smtClean="0">
                  <a:latin typeface="Nunito Black" panose="00000A00000000000000" pitchFamily="2" charset="0"/>
                </a:rPr>
                <a:t>:</a:t>
              </a:r>
              <a:endParaRPr lang="en-US" sz="2800" kern="0" dirty="0">
                <a:latin typeface="Nunito Black" panose="00000A00000000000000" pitchFamily="2" charset="0"/>
              </a:endParaRPr>
            </a:p>
          </p:txBody>
        </p:sp>
      </p:grpSp>
      <p:sp>
        <p:nvSpPr>
          <p:cNvPr id="13" name="Rounded Rectangle 12"/>
          <p:cNvSpPr/>
          <p:nvPr/>
        </p:nvSpPr>
        <p:spPr>
          <a:xfrm>
            <a:off x="554733" y="1681531"/>
            <a:ext cx="3923463" cy="304138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xinh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Tốt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phong</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cầm</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14" name="Rounded Rectangle 13"/>
          <p:cNvSpPr/>
          <p:nvPr/>
        </p:nvSpPr>
        <p:spPr>
          <a:xfrm>
            <a:off x="4603771" y="1744444"/>
            <a:ext cx="3488225" cy="2978467"/>
          </a:xfrm>
          <a:prstGeom prst="roundRect">
            <a:avLst/>
          </a:prstGeom>
          <a:solidFill>
            <a:srgbClr val="99FF66"/>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mầm</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đàn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Họ</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sẵn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sàng</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Dạy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học</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8128269" y="2630383"/>
            <a:ext cx="3396532" cy="1771878"/>
          </a:xfrm>
          <a:prstGeom prst="roundRect">
            <a:avLst/>
          </a:prstGeom>
          <a:solidFill>
            <a:schemeClr val="accent1">
              <a:lumMod val="40000"/>
              <a:lumOff val="60000"/>
            </a:schemeClr>
          </a:solidFill>
          <a:ln w="12700" cap="flat" cmpd="sng" algn="ctr">
            <a:noFill/>
            <a:prstDash val="solid"/>
            <a:miter lim="800000"/>
          </a:ln>
          <a:effectLst/>
        </p:spPr>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Vượt qua khó nhọc</a:t>
            </a:r>
          </a:p>
          <a:p>
            <a:pPr algn="just"/>
            <a:r>
              <a:rPr lang="vi-VN" sz="2800" dirty="0">
                <a:solidFill>
                  <a:srgbClr val="002060"/>
                </a:solidFill>
                <a:latin typeface="Cambria" panose="02040503050406030204" pitchFamily="18" charset="0"/>
                <a:ea typeface="Cambria" panose="02040503050406030204" pitchFamily="18" charset="0"/>
              </a:rPr>
              <a:t>Gió học thành công</a:t>
            </a:r>
          </a:p>
          <a:p>
            <a:pPr algn="just"/>
            <a:r>
              <a:rPr lang="vi-VN" sz="2800" dirty="0">
                <a:solidFill>
                  <a:srgbClr val="002060"/>
                </a:solidFill>
                <a:latin typeface="Cambria" panose="02040503050406030204" pitchFamily="18" charset="0"/>
                <a:ea typeface="Cambria" panose="02040503050406030204" pitchFamily="18" charset="0"/>
              </a:rPr>
              <a:t>Thổi vào cây thông</a:t>
            </a:r>
          </a:p>
          <a:p>
            <a:pPr algn="just"/>
            <a:r>
              <a:rPr lang="vi-VN" sz="2800" dirty="0">
                <a:solidFill>
                  <a:srgbClr val="002060"/>
                </a:solidFill>
                <a:latin typeface="Cambria" panose="02040503050406030204" pitchFamily="18" charset="0"/>
                <a:ea typeface="Cambria" panose="02040503050406030204" pitchFamily="18" charset="0"/>
              </a:rPr>
              <a:t>Thông reo vi </a:t>
            </a:r>
            <a:r>
              <a:rPr lang="vi-VN" sz="2800">
                <a:solidFill>
                  <a:srgbClr val="002060"/>
                </a:solidFill>
                <a:latin typeface="Cambria" panose="02040503050406030204" pitchFamily="18" charset="0"/>
                <a:ea typeface="Cambria" panose="02040503050406030204" pitchFamily="18" charset="0"/>
              </a:rPr>
              <a:t>vút</a:t>
            </a:r>
            <a:r>
              <a:rPr lang="vi-VN" sz="2800" smtClean="0">
                <a:solidFill>
                  <a:srgbClr val="002060"/>
                </a:solidFill>
                <a:latin typeface="Cambria" panose="02040503050406030204" pitchFamily="18" charset="0"/>
                <a:ea typeface="Cambria" panose="02040503050406030204" pitchFamily="18" charset="0"/>
              </a:rPr>
              <a:t>.</a:t>
            </a:r>
          </a:p>
          <a:p>
            <a:pPr algn="just"/>
            <a:endParaRPr lang="vi-VN" sz="2800">
              <a:solidFill>
                <a:srgbClr val="002060"/>
              </a:solidFill>
              <a:latin typeface="Cambria" panose="02040503050406030204" pitchFamily="18" charset="0"/>
              <a:ea typeface="Cambria" panose="02040503050406030204" pitchFamily="18" charset="0"/>
            </a:endParaRPr>
          </a:p>
          <a:p>
            <a:pPr algn="just"/>
            <a:r>
              <a:rPr lang="vi-VN" sz="2800" smtClean="0">
                <a:solidFill>
                  <a:srgbClr val="002060"/>
                </a:solidFill>
                <a:latin typeface="Cambria" panose="02040503050406030204" pitchFamily="18" charset="0"/>
                <a:ea typeface="Cambria" panose="02040503050406030204" pitchFamily="18" charset="0"/>
              </a:rPr>
              <a:t>(Võ Quảng)</a:t>
            </a:r>
            <a:endParaRPr lang="vi-VN" sz="2800" dirty="0">
              <a:solidFill>
                <a:srgbClr val="002060"/>
              </a:solidFill>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sp>
        <p:nvSpPr>
          <p:cNvPr id="25" name="Rectangle 24"/>
          <p:cNvSpPr/>
          <p:nvPr/>
        </p:nvSpPr>
        <p:spPr>
          <a:xfrm>
            <a:off x="2948032" y="821114"/>
            <a:ext cx="6078339" cy="923330"/>
          </a:xfrm>
          <a:prstGeom prst="rect">
            <a:avLst/>
          </a:prstGeom>
        </p:spPr>
        <p:txBody>
          <a:bodyPr wrap="square">
            <a:spAutoFit/>
          </a:bodyPr>
          <a:lstStyle/>
          <a:p>
            <a:pPr algn="ctr">
              <a:buClr>
                <a:srgbClr val="000000"/>
              </a:buClr>
            </a:pPr>
            <a:r>
              <a:rPr lang="en-US" sz="5200" b="1" kern="0" dirty="0" err="1" smtClean="0">
                <a:ln w="22225">
                  <a:solidFill>
                    <a:srgbClr val="C0504D"/>
                  </a:solidFill>
                  <a:prstDash val="solid"/>
                </a:ln>
                <a:solidFill>
                  <a:srgbClr val="C00000"/>
                </a:solidFill>
                <a:latin typeface="Great Vibes" pitchFamily="2" charset="0"/>
                <a:cs typeface="Arial"/>
                <a:sym typeface="Arial"/>
              </a:rPr>
              <a:t>Gió</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spTree>
    <p:extLst>
      <p:ext uri="{BB962C8B-B14F-4D97-AF65-F5344CB8AC3E}">
        <p14:creationId xmlns:p14="http://schemas.microsoft.com/office/powerpoint/2010/main" val="3457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301462" y="616870"/>
            <a:ext cx="3703277" cy="695148"/>
            <a:chOff x="3827009" y="718937"/>
            <a:chExt cx="3703277" cy="695148"/>
          </a:xfrm>
        </p:grpSpPr>
        <p:sp>
          <p:nvSpPr>
            <p:cNvPr id="6" name="Rectangle: Rounded Corners 5">
              <a:extLst>
                <a:ext uri="{FF2B5EF4-FFF2-40B4-BE49-F238E27FC236}">
                  <a16:creationId xmlns:a16="http://schemas.microsoft.com/office/drawing/2014/main" xmlns="" id="{1E8E6806-0FCF-0218-CB8B-65DAB865CAF9}"/>
                </a:ext>
              </a:extLst>
            </p:cNvPr>
            <p:cNvSpPr/>
            <p:nvPr/>
          </p:nvSpPr>
          <p:spPr>
            <a:xfrm>
              <a:off x="3827009" y="718937"/>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a:solidFill>
                  <a:prstClr val="white"/>
                </a:solidFill>
              </a:endParaRPr>
            </a:p>
          </p:txBody>
        </p:sp>
        <p:sp>
          <p:nvSpPr>
            <p:cNvPr id="7" name="TextBox 6">
              <a:extLst>
                <a:ext uri="{FF2B5EF4-FFF2-40B4-BE49-F238E27FC236}">
                  <a16:creationId xmlns:a16="http://schemas.microsoft.com/office/drawing/2014/main" xmlns="" id="{67D69C05-1631-43AA-D660-34FE01B2C07C}"/>
                </a:ext>
              </a:extLst>
            </p:cNvPr>
            <p:cNvSpPr txBox="1"/>
            <p:nvPr/>
          </p:nvSpPr>
          <p:spPr>
            <a:xfrm>
              <a:off x="4111435" y="804901"/>
              <a:ext cx="3418851" cy="523220"/>
            </a:xfrm>
            <a:prstGeom prst="rect">
              <a:avLst/>
            </a:prstGeom>
            <a:noFill/>
          </p:spPr>
          <p:txBody>
            <a:bodyPr wrap="square" rtlCol="0">
              <a:spAutoFit/>
            </a:bodyPr>
            <a:lstStyle/>
            <a:p>
              <a:pPr>
                <a:defRPr/>
              </a:pP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Cách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trình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bày</a:t>
              </a:r>
              <a:endPar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endParaRPr>
            </a:p>
          </p:txBody>
        </p:sp>
      </p:grpSp>
      <p:sp>
        <p:nvSpPr>
          <p:cNvPr id="8" name="Speech Bubble: Rectangle with Corners Rounded 7">
            <a:extLst>
              <a:ext uri="{FF2B5EF4-FFF2-40B4-BE49-F238E27FC236}">
                <a16:creationId xmlns:a16="http://schemas.microsoft.com/office/drawing/2014/main" xmlns="" id="{71F5DE69-3E49-23C9-64D5-38174C5465FD}"/>
              </a:ext>
            </a:extLst>
          </p:cNvPr>
          <p:cNvSpPr/>
          <p:nvPr/>
        </p:nvSpPr>
        <p:spPr>
          <a:xfrm flipH="1">
            <a:off x="2461454" y="1829359"/>
            <a:ext cx="7667718" cy="4022292"/>
          </a:xfrm>
          <a:prstGeom prst="wedgeRoundRectCallout">
            <a:avLst>
              <a:gd name="adj1" fmla="val -21647"/>
              <a:gd name="adj2" fmla="val 49662"/>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56EF082A-5ED0-7523-9180-DF6E94CD9345}"/>
              </a:ext>
            </a:extLst>
          </p:cNvPr>
          <p:cNvSpPr txBox="1"/>
          <p:nvPr/>
        </p:nvSpPr>
        <p:spPr>
          <a:xfrm>
            <a:off x="2626717" y="1829358"/>
            <a:ext cx="7569858" cy="3970318"/>
          </a:xfrm>
          <a:prstGeom prst="rect">
            <a:avLst/>
          </a:prstGeom>
          <a:noFill/>
        </p:spPr>
        <p:txBody>
          <a:bodyPr wrap="square" rtlCol="0">
            <a:spAutoFit/>
          </a:bodyPr>
          <a:lstStyle/>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Viết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hoa</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tên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bài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và</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các</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chữ</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đầu</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mỗi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dòng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Chú</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ý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dấu</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chấm</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cuối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mỗi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khổ</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Nhớ</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cách</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viết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những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smtClean="0">
                <a:solidFill>
                  <a:srgbClr val="002060"/>
                </a:solidFill>
                <a:latin typeface="Cambria" panose="02040503050406030204" pitchFamily="18" charset="0"/>
                <a:ea typeface="Cambria" panose="02040503050406030204" pitchFamily="18" charset="0"/>
                <a:cs typeface="Open Sans" panose="020B0606030504020204" pitchFamily="34" charset="0"/>
              </a:rPr>
              <a:t>tiếng</a:t>
            </a:r>
            <a:r>
              <a:rPr lang="en-US" sz="2800" b="1" dirty="0" smtClean="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khó</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có</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trong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3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khổ</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Lắng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nghe</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GV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nhận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xét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bài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của</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một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số</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bạn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p:txBody>
      </p:sp>
      <p:sp>
        <p:nvSpPr>
          <p:cNvPr id="3" name="Right Triangle 2"/>
          <p:cNvSpPr/>
          <p:nvPr/>
        </p:nvSpPr>
        <p:spPr>
          <a:xfrm rot="16200000">
            <a:off x="9410961" y="3958808"/>
            <a:ext cx="2716841" cy="2611573"/>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Vẽ Tay Bọ Rùa Bảy điểm Dễ Thương Miễn Phí 抠 Png Hình ảnh | Định dạng hình  ảnh PSD 610663515| vn.lovepik.com">
            <a:extLst>
              <a:ext uri="{FF2B5EF4-FFF2-40B4-BE49-F238E27FC236}">
                <a16:creationId xmlns:a16="http://schemas.microsoft.com/office/drawing/2014/main" xmlns="" id="{C959B51E-B266-3FDB-C3E5-0B00B6EFC0E0}"/>
              </a:ext>
            </a:extLst>
          </p:cNvPr>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627876" y="3854200"/>
            <a:ext cx="2881185" cy="25487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rot="260697">
            <a:off x="-1259646" y="633830"/>
            <a:ext cx="5144387" cy="5802653"/>
          </a:xfrm>
          <a:prstGeom prst="rect">
            <a:avLst/>
          </a:prstGeom>
        </p:spPr>
      </p:pic>
    </p:spTree>
    <p:extLst>
      <p:ext uri="{BB962C8B-B14F-4D97-AF65-F5344CB8AC3E}">
        <p14:creationId xmlns:p14="http://schemas.microsoft.com/office/powerpoint/2010/main" val="3918924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313616"/>
            <a:ext cx="5319334" cy="910224"/>
            <a:chOff x="228600" y="261352"/>
            <a:chExt cx="8905876"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485119" y="261352"/>
              <a:ext cx="6328407"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algn="ctr" defTabSz="609539">
                <a:defRPr/>
              </a:pPr>
              <a:r>
                <a:rPr lang="en-US" sz="2800" kern="0" dirty="0">
                  <a:solidFill>
                    <a:prstClr val="black"/>
                  </a:solidFill>
                  <a:latin typeface="Times New Roman" pitchFamily="18" charset="0"/>
                  <a:cs typeface="Times New Roman" pitchFamily="18" charset="0"/>
                </a:rPr>
                <a:t>1 . </a:t>
              </a:r>
              <a:r>
                <a:rPr lang="en-US" sz="2800" kern="0" dirty="0" err="1">
                  <a:solidFill>
                    <a:prstClr val="black"/>
                  </a:solidFill>
                  <a:latin typeface="Times New Roman" pitchFamily="18" charset="0"/>
                  <a:cs typeface="Times New Roman" pitchFamily="18" charset="0"/>
                </a:rPr>
                <a:t>Nghe</a:t>
              </a:r>
              <a:r>
                <a:rPr lang="en-US" sz="2800" kern="0" dirty="0">
                  <a:solidFill>
                    <a:prstClr val="black"/>
                  </a:solidFill>
                  <a:latin typeface="Times New Roman" pitchFamily="18" charset="0"/>
                  <a:cs typeface="Times New Roman" pitchFamily="18" charset="0"/>
                </a:rPr>
                <a:t> - </a:t>
              </a:r>
              <a:r>
                <a:rPr lang="en-US" sz="2800" kern="0" dirty="0" err="1" smtClean="0">
                  <a:solidFill>
                    <a:prstClr val="black"/>
                  </a:solidFill>
                  <a:latin typeface="Times New Roman" pitchFamily="18" charset="0"/>
                  <a:cs typeface="Times New Roman" pitchFamily="18" charset="0"/>
                </a:rPr>
                <a:t>viết</a:t>
              </a:r>
              <a:r>
                <a:rPr lang="en-US" sz="2800" kern="0" dirty="0" smtClean="0">
                  <a:solidFill>
                    <a:prstClr val="black"/>
                  </a:solidFill>
                  <a:latin typeface="Times New Roman" pitchFamily="18" charset="0"/>
                  <a:cs typeface="Times New Roman" pitchFamily="18" charset="0"/>
                </a:rPr>
                <a:t>:</a:t>
              </a:r>
              <a:endParaRPr lang="en-US" sz="2800" kern="0" dirty="0">
                <a:solidFill>
                  <a:prstClr val="black"/>
                </a:solidFill>
                <a:latin typeface="Times New Roman" pitchFamily="18" charset="0"/>
                <a:cs typeface="Times New Roman" pitchFamily="18" charset="0"/>
              </a:endParaRPr>
            </a:p>
          </p:txBody>
        </p:sp>
      </p:grpSp>
      <p:sp>
        <p:nvSpPr>
          <p:cNvPr id="13" name="Rounded Rectangle 12"/>
          <p:cNvSpPr/>
          <p:nvPr/>
        </p:nvSpPr>
        <p:spPr>
          <a:xfrm>
            <a:off x="554733" y="1681531"/>
            <a:ext cx="3923463" cy="304138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xinh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Tốt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phong</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cầm</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14" name="Rounded Rectangle 13"/>
          <p:cNvSpPr/>
          <p:nvPr/>
        </p:nvSpPr>
        <p:spPr>
          <a:xfrm>
            <a:off x="4603771" y="1744444"/>
            <a:ext cx="3488225" cy="2978467"/>
          </a:xfrm>
          <a:prstGeom prst="roundRect">
            <a:avLst/>
          </a:prstGeom>
          <a:solidFill>
            <a:srgbClr val="99FF66"/>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mầm</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đàn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Họ</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sẵn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sàng</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Dạy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học</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8217571" y="2347738"/>
            <a:ext cx="3396532" cy="1771878"/>
          </a:xfrm>
          <a:prstGeom prst="roundRect">
            <a:avLst/>
          </a:prstGeom>
          <a:solidFill>
            <a:schemeClr val="accent1">
              <a:lumMod val="40000"/>
              <a:lumOff val="60000"/>
            </a:schemeClr>
          </a:solidFill>
          <a:ln w="12700" cap="flat" cmpd="sng" algn="ctr">
            <a:noFill/>
            <a:prstDash val="solid"/>
            <a:miter lim="800000"/>
          </a:ln>
          <a:effectLst/>
        </p:spPr>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Vượt qua khó nhọc</a:t>
            </a:r>
          </a:p>
          <a:p>
            <a:pPr algn="just"/>
            <a:r>
              <a:rPr lang="vi-VN" sz="2800" dirty="0">
                <a:solidFill>
                  <a:srgbClr val="002060"/>
                </a:solidFill>
                <a:latin typeface="Cambria" panose="02040503050406030204" pitchFamily="18" charset="0"/>
                <a:ea typeface="Cambria" panose="02040503050406030204" pitchFamily="18" charset="0"/>
              </a:rPr>
              <a:t>Gió học thành công</a:t>
            </a:r>
          </a:p>
          <a:p>
            <a:pPr algn="just"/>
            <a:r>
              <a:rPr lang="vi-VN" sz="2800" dirty="0">
                <a:solidFill>
                  <a:srgbClr val="002060"/>
                </a:solidFill>
                <a:latin typeface="Cambria" panose="02040503050406030204" pitchFamily="18" charset="0"/>
                <a:ea typeface="Cambria" panose="02040503050406030204" pitchFamily="18" charset="0"/>
              </a:rPr>
              <a:t>Thổi vào cây thông</a:t>
            </a:r>
          </a:p>
          <a:p>
            <a:pPr algn="just"/>
            <a:r>
              <a:rPr lang="vi-VN" sz="2800" dirty="0">
                <a:solidFill>
                  <a:srgbClr val="002060"/>
                </a:solidFill>
                <a:latin typeface="Cambria" panose="02040503050406030204" pitchFamily="18" charset="0"/>
                <a:ea typeface="Cambria" panose="02040503050406030204" pitchFamily="18" charset="0"/>
              </a:rPr>
              <a:t>Thông reo vi </a:t>
            </a:r>
            <a:r>
              <a:rPr lang="vi-VN" sz="2800">
                <a:solidFill>
                  <a:srgbClr val="002060"/>
                </a:solidFill>
                <a:latin typeface="Cambria" panose="02040503050406030204" pitchFamily="18" charset="0"/>
                <a:ea typeface="Cambria" panose="02040503050406030204" pitchFamily="18" charset="0"/>
              </a:rPr>
              <a:t>vút</a:t>
            </a:r>
            <a:r>
              <a:rPr lang="vi-VN" sz="2800" smtClean="0">
                <a:solidFill>
                  <a:srgbClr val="002060"/>
                </a:solidFill>
                <a:latin typeface="Cambria" panose="02040503050406030204" pitchFamily="18" charset="0"/>
                <a:ea typeface="Cambria" panose="02040503050406030204" pitchFamily="18" charset="0"/>
              </a:rPr>
              <a:t>.</a:t>
            </a:r>
          </a:p>
          <a:p>
            <a:pPr algn="just"/>
            <a:endParaRPr lang="vi-VN" sz="2800">
              <a:solidFill>
                <a:srgbClr val="002060"/>
              </a:solidFill>
              <a:latin typeface="Cambria" panose="02040503050406030204" pitchFamily="18" charset="0"/>
              <a:ea typeface="Cambria" panose="02040503050406030204" pitchFamily="18" charset="0"/>
            </a:endParaRPr>
          </a:p>
          <a:p>
            <a:pPr algn="just"/>
            <a:r>
              <a:rPr lang="vi-VN" sz="2800" smtClean="0">
                <a:solidFill>
                  <a:srgbClr val="002060"/>
                </a:solidFill>
                <a:latin typeface="Cambria" panose="02040503050406030204" pitchFamily="18" charset="0"/>
                <a:ea typeface="Cambria" panose="02040503050406030204" pitchFamily="18" charset="0"/>
              </a:rPr>
              <a:t>(Võ Quảng)</a:t>
            </a:r>
            <a:endParaRPr lang="vi-VN" sz="2800" dirty="0">
              <a:solidFill>
                <a:srgbClr val="002060"/>
              </a:solidFill>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grpSp>
        <p:nvGrpSpPr>
          <p:cNvPr id="9" name="Group 8">
            <a:extLst>
              <a:ext uri="{FF2B5EF4-FFF2-40B4-BE49-F238E27FC236}">
                <a16:creationId xmlns:a16="http://schemas.microsoft.com/office/drawing/2014/main" xmlns="" id="{7C63C92D-84AA-4FBF-4C07-278825C6C1AC}"/>
              </a:ext>
            </a:extLst>
          </p:cNvPr>
          <p:cNvGrpSpPr/>
          <p:nvPr/>
        </p:nvGrpSpPr>
        <p:grpSpPr>
          <a:xfrm>
            <a:off x="3735708" y="4722911"/>
            <a:ext cx="3531867" cy="1804135"/>
            <a:chOff x="2173709" y="3000073"/>
            <a:chExt cx="4214926" cy="1654921"/>
          </a:xfrm>
        </p:grpSpPr>
        <p:sp>
          <p:nvSpPr>
            <p:cNvPr id="10" name="Freeform: Shape 8">
              <a:extLst>
                <a:ext uri="{FF2B5EF4-FFF2-40B4-BE49-F238E27FC236}">
                  <a16:creationId xmlns:a16="http://schemas.microsoft.com/office/drawing/2014/main" xmlns="" id="{58245217-77D1-04F5-1A0F-ACEC991A9615}"/>
                </a:ext>
              </a:extLst>
            </p:cNvPr>
            <p:cNvSpPr/>
            <p:nvPr/>
          </p:nvSpPr>
          <p:spPr>
            <a:xfrm>
              <a:off x="2692351" y="3000073"/>
              <a:ext cx="3329055" cy="165492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11" name="TextBox 10">
              <a:extLst>
                <a:ext uri="{FF2B5EF4-FFF2-40B4-BE49-F238E27FC236}">
                  <a16:creationId xmlns:a16="http://schemas.microsoft.com/office/drawing/2014/main" xmlns="" id="{F5BD5560-E7D2-6AC8-9D2C-A6505DFA0F3C}"/>
                </a:ext>
              </a:extLst>
            </p:cNvPr>
            <p:cNvSpPr txBox="1"/>
            <p:nvPr/>
          </p:nvSpPr>
          <p:spPr>
            <a:xfrm>
              <a:off x="2173709" y="3494054"/>
              <a:ext cx="4214926" cy="992493"/>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Times New Roman" pitchFamily="18" charset="0"/>
                  <a:ea typeface="Cambria" panose="02040503050406030204" pitchFamily="18" charset="0"/>
                  <a:cs typeface="Times New Roman" pitchFamily="18" charset="0"/>
                  <a:sym typeface="Arial"/>
                </a:rPr>
                <a:t>Viết</a:t>
              </a:r>
              <a:r>
                <a:rPr lang="en-US" sz="4400" b="1" kern="0" dirty="0" smtClean="0">
                  <a:solidFill>
                    <a:prstClr val="white"/>
                  </a:solidFill>
                  <a:latin typeface="Times New Roman" pitchFamily="18" charset="0"/>
                  <a:ea typeface="Cambria" panose="02040503050406030204" pitchFamily="18" charset="0"/>
                  <a:cs typeface="Times New Roman" pitchFamily="18" charset="0"/>
                  <a:sym typeface="Arial"/>
                </a:rPr>
                <a:t> </a:t>
              </a:r>
              <a:r>
                <a:rPr lang="en-US" sz="4400" b="1" kern="0" dirty="0" err="1" smtClean="0">
                  <a:solidFill>
                    <a:prstClr val="white"/>
                  </a:solidFill>
                  <a:latin typeface="Times New Roman" pitchFamily="18" charset="0"/>
                  <a:ea typeface="Cambria" panose="02040503050406030204" pitchFamily="18" charset="0"/>
                  <a:cs typeface="Times New Roman" pitchFamily="18" charset="0"/>
                  <a:sym typeface="Arial"/>
                </a:rPr>
                <a:t>vở</a:t>
              </a:r>
              <a:endParaRPr lang="vi-VN" sz="4400" b="1" kern="0" dirty="0" smtClean="0">
                <a:solidFill>
                  <a:prstClr val="white"/>
                </a:solidFill>
                <a:latin typeface="Times New Roman" pitchFamily="18" charset="0"/>
                <a:ea typeface="Cambria" panose="02040503050406030204" pitchFamily="18" charset="0"/>
                <a:cs typeface="Times New Roman" pitchFamily="18" charset="0"/>
                <a:sym typeface="Arial"/>
              </a:endParaRPr>
            </a:p>
          </p:txBody>
        </p:sp>
      </p:grpSp>
      <p:sp>
        <p:nvSpPr>
          <p:cNvPr id="12" name="Rectangle 11"/>
          <p:cNvSpPr/>
          <p:nvPr/>
        </p:nvSpPr>
        <p:spPr>
          <a:xfrm>
            <a:off x="2948032" y="821114"/>
            <a:ext cx="6078339" cy="923330"/>
          </a:xfrm>
          <a:prstGeom prst="rect">
            <a:avLst/>
          </a:prstGeom>
        </p:spPr>
        <p:txBody>
          <a:bodyPr wrap="square">
            <a:spAutoFit/>
          </a:bodyPr>
          <a:lstStyle/>
          <a:p>
            <a:pPr algn="ctr">
              <a:buClr>
                <a:srgbClr val="000000"/>
              </a:buClr>
            </a:pPr>
            <a:r>
              <a:rPr lang="en-US" sz="5200" b="1" kern="0" dirty="0" err="1" smtClean="0">
                <a:ln w="22225">
                  <a:solidFill>
                    <a:srgbClr val="C0504D"/>
                  </a:solidFill>
                  <a:prstDash val="solid"/>
                </a:ln>
                <a:solidFill>
                  <a:srgbClr val="C00000"/>
                </a:solidFill>
                <a:latin typeface="Great Vibes" pitchFamily="2" charset="0"/>
                <a:cs typeface="Arial"/>
                <a:sym typeface="Arial"/>
              </a:rPr>
              <a:t>Gió</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pic>
        <p:nvPicPr>
          <p:cNvPr id="4" name="Picture 3"/>
          <p:cNvPicPr>
            <a:picLocks noChangeAspect="1"/>
          </p:cNvPicPr>
          <p:nvPr/>
        </p:nvPicPr>
        <p:blipFill>
          <a:blip r:embed="rId6"/>
          <a:stretch>
            <a:fillRect/>
          </a:stretch>
        </p:blipFill>
        <p:spPr>
          <a:xfrm>
            <a:off x="-345647" y="4242589"/>
            <a:ext cx="2475191" cy="2615411"/>
          </a:xfrm>
          <a:prstGeom prst="rect">
            <a:avLst/>
          </a:prstGeom>
        </p:spPr>
      </p:pic>
    </p:spTree>
    <p:extLst>
      <p:ext uri="{BB962C8B-B14F-4D97-AF65-F5344CB8AC3E}">
        <p14:creationId xmlns:p14="http://schemas.microsoft.com/office/powerpoint/2010/main" val="166110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72206" y="237725"/>
            <a:ext cx="4779627" cy="872367"/>
            <a:chOff x="635541" y="253878"/>
            <a:chExt cx="9802749"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2" name="Rectangle 1"/>
            <p:cNvSpPr/>
            <p:nvPr/>
          </p:nvSpPr>
          <p:spPr>
            <a:xfrm>
              <a:off x="934189" y="428424"/>
              <a:ext cx="8905875" cy="545926"/>
            </a:xfrm>
            <a:prstGeom prst="rect">
              <a:avLst/>
            </a:prstGeom>
          </p:spPr>
          <p:txBody>
            <a:bodyPr wrap="square">
              <a:spAutoFit/>
            </a:bodyPr>
            <a:lstStyle/>
            <a:p>
              <a:pPr lvl="0" algn="ctr" defTabSz="609539">
                <a:defRPr/>
              </a:pPr>
              <a:r>
                <a:rPr lang="en-US" sz="2800" kern="0" dirty="0" smtClean="0">
                  <a:latin typeface="Times New Roman" pitchFamily="18" charset="0"/>
                  <a:cs typeface="Times New Roman" pitchFamily="18" charset="0"/>
                </a:rPr>
                <a:t>2. </a:t>
              </a:r>
              <a:r>
                <a:rPr lang="en-US" sz="2800" b="1" dirty="0" err="1">
                  <a:latin typeface="Times New Roman" pitchFamily="18" charset="0"/>
                  <a:cs typeface="Times New Roman" pitchFamily="18" charset="0"/>
                </a:rPr>
                <a:t>Làm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tập</a:t>
              </a:r>
              <a:r>
                <a:rPr lang="en-US" sz="2800" b="1" dirty="0">
                  <a:latin typeface="Times New Roman" pitchFamily="18" charset="0"/>
                  <a:cs typeface="Times New Roman" pitchFamily="18" charset="0"/>
                </a:rPr>
                <a:t> a </a:t>
              </a:r>
              <a:r>
                <a:rPr lang="en-US" sz="2800" b="1" dirty="0" err="1">
                  <a:latin typeface="Times New Roman" pitchFamily="18" charset="0"/>
                  <a:cs typeface="Times New Roman" pitchFamily="18" charset="0"/>
                </a:rPr>
                <a:t>hoặc</a:t>
              </a:r>
              <a:r>
                <a:rPr lang="en-US" sz="2800" b="1" dirty="0">
                  <a:latin typeface="Times New Roman" pitchFamily="18" charset="0"/>
                  <a:cs typeface="Times New Roman" pitchFamily="18" charset="0"/>
                </a:rPr>
                <a:t> b.</a:t>
              </a:r>
              <a:endParaRPr lang="en-US" sz="2800" b="1" kern="0" dirty="0">
                <a:latin typeface="Times New Roman" pitchFamily="18" charset="0"/>
                <a:cs typeface="Times New Roman" pitchFamily="18" charset="0"/>
              </a:endParaRPr>
            </a:p>
          </p:txBody>
        </p:sp>
      </p:grpSp>
      <p:pic>
        <p:nvPicPr>
          <p:cNvPr id="4" name="Picture 3"/>
          <p:cNvPicPr>
            <a:picLocks noChangeAspect="1"/>
          </p:cNvPicPr>
          <p:nvPr/>
        </p:nvPicPr>
        <p:blipFill>
          <a:blip r:embed="rId5"/>
          <a:stretch>
            <a:fillRect/>
          </a:stretch>
        </p:blipFill>
        <p:spPr>
          <a:xfrm>
            <a:off x="10039546" y="4376987"/>
            <a:ext cx="2455296" cy="2352992"/>
          </a:xfrm>
          <a:prstGeom prst="rect">
            <a:avLst/>
          </a:prstGeom>
        </p:spPr>
      </p:pic>
      <p:grpSp>
        <p:nvGrpSpPr>
          <p:cNvPr id="36" name="Group 35"/>
          <p:cNvGrpSpPr/>
          <p:nvPr/>
        </p:nvGrpSpPr>
        <p:grpSpPr>
          <a:xfrm>
            <a:off x="551491" y="1159995"/>
            <a:ext cx="9000683" cy="613742"/>
            <a:chOff x="3693348" y="647932"/>
            <a:chExt cx="3418851" cy="605149"/>
          </a:xfrm>
        </p:grpSpPr>
        <p:sp>
          <p:nvSpPr>
            <p:cNvPr id="37" name="Rectangle: Rounded Corners 5">
              <a:extLst>
                <a:ext uri="{FF2B5EF4-FFF2-40B4-BE49-F238E27FC236}">
                  <a16:creationId xmlns:a16="http://schemas.microsoft.com/office/drawing/2014/main" xmlns="" id="{1E8E6806-0FCF-0218-CB8B-65DAB865CAF9}"/>
                </a:ext>
              </a:extLst>
            </p:cNvPr>
            <p:cNvSpPr/>
            <p:nvPr/>
          </p:nvSpPr>
          <p:spPr>
            <a:xfrm>
              <a:off x="3693348" y="647932"/>
              <a:ext cx="3329786" cy="60514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xmlns="" id="{67D69C05-1631-43AA-D660-34FE01B2C07C}"/>
                </a:ext>
              </a:extLst>
            </p:cNvPr>
            <p:cNvSpPr txBox="1"/>
            <p:nvPr/>
          </p:nvSpPr>
          <p:spPr>
            <a:xfrm>
              <a:off x="3693348" y="729860"/>
              <a:ext cx="3418851" cy="523220"/>
            </a:xfrm>
            <a:prstGeom prst="rect">
              <a:avLst/>
            </a:prstGeom>
            <a:noFill/>
          </p:spPr>
          <p:txBody>
            <a:bodyPr wrap="square" rtlCol="0">
              <a:spAutoFit/>
            </a:bodyPr>
            <a:lstStyle/>
            <a:p>
              <a:r>
                <a:rPr lang="vi-VN" sz="2800" dirty="0">
                  <a:solidFill>
                    <a:srgbClr val="FF0000"/>
                  </a:solidFill>
                  <a:latin typeface="Times New Roman" pitchFamily="18" charset="0"/>
                  <a:cs typeface="Times New Roman" pitchFamily="18" charset="0"/>
                </a:rPr>
                <a:t>a. Chọn </a:t>
              </a:r>
              <a:r>
                <a:rPr lang="en-US" sz="2800" dirty="0" smtClean="0">
                  <a:solidFill>
                    <a:srgbClr val="FF0000"/>
                  </a:solidFill>
                  <a:latin typeface="Times New Roman" pitchFamily="18" charset="0"/>
                  <a:cs typeface="Times New Roman" pitchFamily="18" charset="0"/>
                </a:rPr>
                <a:t>s </a:t>
              </a:r>
              <a:r>
                <a:rPr lang="en-US" sz="2800" dirty="0" err="1" smtClean="0">
                  <a:solidFill>
                    <a:srgbClr val="FF0000"/>
                  </a:solidFill>
                  <a:latin typeface="Times New Roman" pitchFamily="18" charset="0"/>
                  <a:cs typeface="Times New Roman" pitchFamily="18" charset="0"/>
                </a:rPr>
                <a:t>hoặc</a:t>
              </a:r>
              <a:r>
                <a:rPr lang="en-US" sz="2800" dirty="0" smtClean="0">
                  <a:solidFill>
                    <a:srgbClr val="FF0000"/>
                  </a:solidFill>
                  <a:latin typeface="Times New Roman" pitchFamily="18" charset="0"/>
                  <a:cs typeface="Times New Roman" pitchFamily="18" charset="0"/>
                </a:rPr>
                <a:t> x </a:t>
              </a:r>
              <a:r>
                <a:rPr lang="vi-VN" sz="2800" dirty="0" smtClean="0">
                  <a:solidFill>
                    <a:srgbClr val="FF0000"/>
                  </a:solidFill>
                  <a:latin typeface="Times New Roman" pitchFamily="18" charset="0"/>
                  <a:cs typeface="Times New Roman" pitchFamily="18" charset="0"/>
                </a:rPr>
                <a:t>thay </a:t>
              </a:r>
              <a:r>
                <a:rPr lang="vi-VN" sz="2800" dirty="0">
                  <a:solidFill>
                    <a:srgbClr val="FF0000"/>
                  </a:solidFill>
                  <a:latin typeface="Times New Roman" pitchFamily="18" charset="0"/>
                  <a:cs typeface="Times New Roman" pitchFamily="18" charset="0"/>
                </a:rPr>
                <a:t>cho ô vuông</a:t>
              </a:r>
              <a:r>
                <a:rPr lang="vi-VN" sz="2800" dirty="0">
                  <a:solidFill>
                    <a:srgbClr val="FF0000"/>
                  </a:solidFill>
                  <a:latin typeface="Nunito Black" pitchFamily="2" charset="0"/>
                </a:rPr>
                <a:t>.</a:t>
              </a:r>
              <a:endParaRPr lang="en-US" sz="2800" dirty="0">
                <a:solidFill>
                  <a:srgbClr val="FF0000"/>
                </a:solidFill>
                <a:latin typeface="Nunito Black" pitchFamily="2" charset="0"/>
              </a:endParaRPr>
            </a:p>
          </p:txBody>
        </p:sp>
      </p:grpSp>
      <p:grpSp>
        <p:nvGrpSpPr>
          <p:cNvPr id="14" name="Group 13"/>
          <p:cNvGrpSpPr/>
          <p:nvPr/>
        </p:nvGrpSpPr>
        <p:grpSpPr>
          <a:xfrm>
            <a:off x="1212459" y="2501291"/>
            <a:ext cx="3904975" cy="2485787"/>
            <a:chOff x="1212459" y="2501291"/>
            <a:chExt cx="3904975" cy="2485787"/>
          </a:xfrm>
          <a:solidFill>
            <a:schemeClr val="accent5">
              <a:lumMod val="20000"/>
              <a:lumOff val="80000"/>
            </a:schemeClr>
          </a:solidFill>
        </p:grpSpPr>
        <p:sp>
          <p:nvSpPr>
            <p:cNvPr id="5" name="Flowchart: Alternate Process 4"/>
            <p:cNvSpPr/>
            <p:nvPr/>
          </p:nvSpPr>
          <p:spPr>
            <a:xfrm>
              <a:off x="1212459" y="2501291"/>
              <a:ext cx="3904975" cy="2485787"/>
            </a:xfrm>
            <a:prstGeom prst="flowChartAlternateProcess">
              <a:avLst/>
            </a:prstGeom>
            <a:grpFill/>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Mưa rơi tí tách</a:t>
              </a:r>
            </a:p>
            <a:p>
              <a:pPr algn="just"/>
              <a:r>
                <a:rPr lang="vi-VN" sz="2800" dirty="0">
                  <a:solidFill>
                    <a:srgbClr val="000000"/>
                  </a:solidFill>
                  <a:latin typeface="Cambria" panose="02040503050406030204" pitchFamily="18" charset="0"/>
                  <a:ea typeface="Cambria" panose="02040503050406030204" pitchFamily="18" charset="0"/>
                </a:rPr>
                <a:t>Hạt trước hạt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au</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Không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ô </a:t>
              </a:r>
              <a:r>
                <a:rPr lang="vi-VN" sz="2800" dirty="0">
                  <a:solidFill>
                    <a:srgbClr val="000000"/>
                  </a:solidFill>
                  <a:latin typeface="Cambria" panose="02040503050406030204" pitchFamily="18" charset="0"/>
                  <a:ea typeface="Cambria" panose="02040503050406030204" pitchFamily="18" charset="0"/>
                </a:rPr>
                <a:t>đẩy nhau</a:t>
              </a:r>
            </a:p>
            <a:p>
              <a:pPr algn="just"/>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ếp </a:t>
              </a:r>
              <a:r>
                <a:rPr lang="vi-VN" sz="2800" dirty="0">
                  <a:solidFill>
                    <a:srgbClr val="000000"/>
                  </a:solidFill>
                  <a:latin typeface="Cambria" panose="02040503050406030204" pitchFamily="18" charset="0"/>
                  <a:ea typeface="Cambria" panose="02040503050406030204" pitchFamily="18" charset="0"/>
                </a:rPr>
                <a:t>hàng lần </a:t>
              </a:r>
              <a:r>
                <a:rPr lang="vi-VN" sz="2800" dirty="0" smtClean="0">
                  <a:solidFill>
                    <a:srgbClr val="000000"/>
                  </a:solidFill>
                  <a:latin typeface="Cambria" panose="02040503050406030204" pitchFamily="18" charset="0"/>
                  <a:ea typeface="Cambria" panose="02040503050406030204" pitchFamily="18" charset="0"/>
                </a:rPr>
                <a:t>lượt</a:t>
              </a:r>
              <a:r>
                <a:rPr lang="en-US" sz="2800" dirty="0" smtClean="0">
                  <a:solidFill>
                    <a:srgbClr val="000000"/>
                  </a:solidFill>
                  <a:latin typeface="Cambria" panose="02040503050406030204" pitchFamily="18" charset="0"/>
                  <a:ea typeface="Cambria" panose="02040503050406030204" pitchFamily="18" charset="0"/>
                </a:rPr>
                <a:t>.</a:t>
              </a:r>
            </a:p>
            <a:p>
              <a:pPr algn="just"/>
              <a:endParaRPr lang="vi-VN" sz="2800" dirty="0">
                <a:solidFill>
                  <a:srgbClr val="000000"/>
                </a:solidFill>
                <a:latin typeface="Cambria" panose="02040503050406030204" pitchFamily="18" charset="0"/>
                <a:ea typeface="Cambria" panose="02040503050406030204" pitchFamily="18" charset="0"/>
              </a:endParaRPr>
            </a:p>
          </p:txBody>
        </p:sp>
        <p:grpSp>
          <p:nvGrpSpPr>
            <p:cNvPr id="12" name="Group 11"/>
            <p:cNvGrpSpPr/>
            <p:nvPr/>
          </p:nvGrpSpPr>
          <p:grpSpPr>
            <a:xfrm>
              <a:off x="1399195" y="3111379"/>
              <a:ext cx="2525648" cy="1265609"/>
              <a:chOff x="1615031" y="3116522"/>
              <a:chExt cx="2525648" cy="1265609"/>
            </a:xfrm>
            <a:grpFill/>
          </p:grpSpPr>
          <p:sp>
            <p:nvSpPr>
              <p:cNvPr id="31" name="Rectangle 30"/>
              <p:cNvSpPr/>
              <p:nvPr/>
            </p:nvSpPr>
            <p:spPr>
              <a:xfrm>
                <a:off x="3757258" y="311652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32" name="Rectangle 31"/>
              <p:cNvSpPr/>
              <p:nvPr/>
            </p:nvSpPr>
            <p:spPr>
              <a:xfrm>
                <a:off x="2686144" y="3554677"/>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33" name="Rectangle 32"/>
              <p:cNvSpPr/>
              <p:nvPr/>
            </p:nvSpPr>
            <p:spPr>
              <a:xfrm>
                <a:off x="1615031" y="399283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grpSp>
      </p:grpSp>
      <p:grpSp>
        <p:nvGrpSpPr>
          <p:cNvPr id="13" name="Group 12"/>
          <p:cNvGrpSpPr/>
          <p:nvPr/>
        </p:nvGrpSpPr>
        <p:grpSpPr>
          <a:xfrm>
            <a:off x="5383563" y="2501291"/>
            <a:ext cx="4286648" cy="2485787"/>
            <a:chOff x="5383563" y="2501291"/>
            <a:chExt cx="4286648" cy="2485787"/>
          </a:xfrm>
          <a:solidFill>
            <a:schemeClr val="accent5">
              <a:lumMod val="20000"/>
              <a:lumOff val="80000"/>
            </a:schemeClr>
          </a:solidFill>
        </p:grpSpPr>
        <p:sp>
          <p:nvSpPr>
            <p:cNvPr id="30" name="Flowchart: Alternate Process 29"/>
            <p:cNvSpPr/>
            <p:nvPr/>
          </p:nvSpPr>
          <p:spPr>
            <a:xfrm>
              <a:off x="5383563" y="2501291"/>
              <a:ext cx="4286648" cy="2485787"/>
            </a:xfrm>
            <a:prstGeom prst="flowChartAlternateProcess">
              <a:avLst/>
            </a:prstGeom>
            <a:grpFill/>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Mưa vẽ trên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ân</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Mưa dàn trên lá</a:t>
              </a:r>
            </a:p>
            <a:p>
              <a:pPr algn="just"/>
              <a:r>
                <a:rPr lang="vi-VN" sz="2800" dirty="0">
                  <a:solidFill>
                    <a:srgbClr val="000000"/>
                  </a:solidFill>
                  <a:latin typeface="Cambria" panose="02040503050406030204" pitchFamily="18" charset="0"/>
                  <a:ea typeface="Cambria" panose="02040503050406030204" pitchFamily="18" charset="0"/>
                </a:rPr>
                <a:t>Mưa rơi trắng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óa</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Bong bóng phập phồng</a:t>
              </a:r>
              <a:r>
                <a:rPr lang="vi-VN" sz="2800" dirty="0" smtClean="0">
                  <a:solidFill>
                    <a:srgbClr val="000000"/>
                  </a:solidFill>
                  <a:latin typeface="Cambria" panose="02040503050406030204" pitchFamily="18" charset="0"/>
                  <a:ea typeface="Cambria" panose="02040503050406030204" pitchFamily="18" charset="0"/>
                </a:rPr>
                <a:t>.</a:t>
              </a:r>
              <a:endParaRPr lang="en-US" sz="2800" dirty="0" smtClean="0">
                <a:solidFill>
                  <a:srgbClr val="000000"/>
                </a:solidFill>
                <a:latin typeface="Cambria" panose="02040503050406030204" pitchFamily="18" charset="0"/>
                <a:ea typeface="Cambria" panose="02040503050406030204" pitchFamily="18" charset="0"/>
              </a:endParaRPr>
            </a:p>
            <a:p>
              <a:pPr algn="just"/>
              <a:r>
                <a:rPr lang="en-US" sz="2800" dirty="0" smtClean="0">
                  <a:solidFill>
                    <a:srgbClr val="000000"/>
                  </a:solidFill>
                  <a:latin typeface="Cambria" panose="02040503050406030204" pitchFamily="18" charset="0"/>
                  <a:ea typeface="Cambria" panose="02040503050406030204" pitchFamily="18" charset="0"/>
                </a:rPr>
                <a:t>        (</a:t>
              </a:r>
              <a:r>
                <a:rPr lang="en-US" sz="2800" i="1" dirty="0" smtClean="0">
                  <a:solidFill>
                    <a:srgbClr val="000000"/>
                  </a:solidFill>
                  <a:latin typeface="Cambria" panose="02040503050406030204" pitchFamily="18" charset="0"/>
                  <a:ea typeface="Cambria" panose="02040503050406030204" pitchFamily="18" charset="0"/>
                </a:rPr>
                <a:t>Theo</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Nguyễn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Diệu</a:t>
              </a:r>
              <a:r>
                <a:rPr lang="en-US" sz="2800" dirty="0" smtClean="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sp>
          <p:nvSpPr>
            <p:cNvPr id="35" name="Rectangle 34"/>
            <p:cNvSpPr/>
            <p:nvPr/>
          </p:nvSpPr>
          <p:spPr>
            <a:xfrm>
              <a:off x="7480795" y="262697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40" name="Rectangle 39"/>
            <p:cNvSpPr/>
            <p:nvPr/>
          </p:nvSpPr>
          <p:spPr>
            <a:xfrm>
              <a:off x="7771012" y="353125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grpSp>
      <p:sp>
        <p:nvSpPr>
          <p:cNvPr id="41" name="Rectangle 40"/>
          <p:cNvSpPr/>
          <p:nvPr/>
        </p:nvSpPr>
        <p:spPr>
          <a:xfrm>
            <a:off x="7501932" y="2651798"/>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s</a:t>
            </a:r>
            <a:endParaRPr lang="en-US" sz="2800" b="1" dirty="0">
              <a:solidFill>
                <a:schemeClr val="tx1"/>
              </a:solidFill>
              <a:latin typeface="Cambria" panose="02040503050406030204" pitchFamily="18" charset="0"/>
              <a:ea typeface="Cambria" panose="02040503050406030204" pitchFamily="18" charset="0"/>
            </a:endParaRPr>
          </a:p>
        </p:txBody>
      </p:sp>
      <p:sp>
        <p:nvSpPr>
          <p:cNvPr id="45" name="Rectangle 44"/>
          <p:cNvSpPr/>
          <p:nvPr/>
        </p:nvSpPr>
        <p:spPr>
          <a:xfrm>
            <a:off x="2470308" y="3531249"/>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sp>
        <p:nvSpPr>
          <p:cNvPr id="46" name="Rectangle 45"/>
          <p:cNvSpPr/>
          <p:nvPr/>
        </p:nvSpPr>
        <p:spPr>
          <a:xfrm>
            <a:off x="3541422" y="3111379"/>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s</a:t>
            </a:r>
            <a:endParaRPr lang="en-US" sz="2800" b="1" dirty="0">
              <a:solidFill>
                <a:schemeClr val="tx1"/>
              </a:solidFill>
              <a:latin typeface="Cambria" panose="02040503050406030204" pitchFamily="18" charset="0"/>
              <a:ea typeface="Cambria" panose="02040503050406030204" pitchFamily="18" charset="0"/>
            </a:endParaRPr>
          </a:p>
        </p:txBody>
      </p:sp>
      <p:sp>
        <p:nvSpPr>
          <p:cNvPr id="49" name="Rectangle 48"/>
          <p:cNvSpPr/>
          <p:nvPr/>
        </p:nvSpPr>
        <p:spPr>
          <a:xfrm>
            <a:off x="1424573" y="3987688"/>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sp>
        <p:nvSpPr>
          <p:cNvPr id="51" name="Rectangle 50"/>
          <p:cNvSpPr/>
          <p:nvPr/>
        </p:nvSpPr>
        <p:spPr>
          <a:xfrm>
            <a:off x="7771012" y="3531250"/>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6"/>
          <a:stretch>
            <a:fillRect/>
          </a:stretch>
        </p:blipFill>
        <p:spPr>
          <a:xfrm>
            <a:off x="-291266" y="4376987"/>
            <a:ext cx="2475191" cy="2235602"/>
          </a:xfrm>
          <a:prstGeom prst="rect">
            <a:avLst/>
          </a:prstGeom>
        </p:spPr>
      </p:pic>
    </p:spTree>
    <p:extLst>
      <p:ext uri="{BB962C8B-B14F-4D97-AF65-F5344CB8AC3E}">
        <p14:creationId xmlns:p14="http://schemas.microsoft.com/office/powerpoint/2010/main" val="33454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9" grpId="0" animBg="1"/>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6" name="Group 35"/>
          <p:cNvGrpSpPr/>
          <p:nvPr/>
        </p:nvGrpSpPr>
        <p:grpSpPr>
          <a:xfrm>
            <a:off x="1088396" y="960043"/>
            <a:ext cx="9452588" cy="1037198"/>
            <a:chOff x="3693348" y="647932"/>
            <a:chExt cx="3418851" cy="1022676"/>
          </a:xfrm>
        </p:grpSpPr>
        <p:sp>
          <p:nvSpPr>
            <p:cNvPr id="37" name="Rectangle: Rounded Corners 5">
              <a:extLst>
                <a:ext uri="{FF2B5EF4-FFF2-40B4-BE49-F238E27FC236}">
                  <a16:creationId xmlns:a16="http://schemas.microsoft.com/office/drawing/2014/main" xmlns="" id="{1E8E6806-0FCF-0218-CB8B-65DAB865CAF9}"/>
                </a:ext>
              </a:extLst>
            </p:cNvPr>
            <p:cNvSpPr/>
            <p:nvPr/>
          </p:nvSpPr>
          <p:spPr>
            <a:xfrm>
              <a:off x="3693348" y="647932"/>
              <a:ext cx="3329786" cy="597823"/>
            </a:xfrm>
            <a:prstGeom prst="roundRect">
              <a:avLst/>
            </a:prstGeom>
            <a:ln w="19050">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xmlns="" id="{67D69C05-1631-43AA-D660-34FE01B2C07C}"/>
                </a:ext>
              </a:extLst>
            </p:cNvPr>
            <p:cNvSpPr txBox="1"/>
            <p:nvPr/>
          </p:nvSpPr>
          <p:spPr>
            <a:xfrm>
              <a:off x="3693348" y="729860"/>
              <a:ext cx="3418851" cy="940748"/>
            </a:xfrm>
            <a:prstGeom prst="rect">
              <a:avLst/>
            </a:prstGeom>
            <a:noFill/>
          </p:spPr>
          <p:txBody>
            <a:bodyPr wrap="square" rtlCol="0">
              <a:spAutoFit/>
            </a:bodyPr>
            <a:lstStyle/>
            <a:p>
              <a:r>
                <a:rPr lang="vi-VN" sz="2800" dirty="0">
                  <a:solidFill>
                    <a:srgbClr val="FF0000"/>
                  </a:solidFill>
                  <a:latin typeface="Times New Roman" pitchFamily="18" charset="0"/>
                  <a:cs typeface="Times New Roman" pitchFamily="18" charset="0"/>
                </a:rPr>
                <a:t>b. </a:t>
              </a:r>
              <a:r>
                <a:rPr lang="en-US" sz="2800" b="1" dirty="0" err="1">
                  <a:solidFill>
                    <a:srgbClr val="FF0000"/>
                  </a:solidFill>
                  <a:latin typeface="Times New Roman" pitchFamily="18" charset="0"/>
                  <a:cs typeface="Times New Roman" pitchFamily="18" charset="0"/>
                </a:rPr>
                <a:t>Chọn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chứa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hoặc</a:t>
              </a:r>
              <a:r>
                <a:rPr lang="en-US" sz="2800" b="1" dirty="0">
                  <a:solidFill>
                    <a:srgbClr val="FF0000"/>
                  </a:solidFill>
                  <a:latin typeface="Times New Roman" pitchFamily="18" charset="0"/>
                  <a:cs typeface="Times New Roman" pitchFamily="18" charset="0"/>
                </a:rPr>
                <a:t> au </a:t>
              </a:r>
              <a:r>
                <a:rPr lang="en-US" sz="2800" b="1" dirty="0" err="1">
                  <a:solidFill>
                    <a:srgbClr val="FF0000"/>
                  </a:solidFill>
                  <a:latin typeface="Times New Roman" pitchFamily="18" charset="0"/>
                  <a:cs typeface="Times New Roman" pitchFamily="18" charset="0"/>
                </a:rPr>
                <a:t>thay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cho</a:t>
              </a:r>
              <a:r>
                <a:rPr lang="en-US" sz="2800" b="1" dirty="0">
                  <a:solidFill>
                    <a:srgbClr val="FF0000"/>
                  </a:solidFill>
                  <a:latin typeface="Times New Roman" pitchFamily="18" charset="0"/>
                  <a:cs typeface="Times New Roman" pitchFamily="18" charset="0"/>
                </a:rPr>
                <a:t> ô </a:t>
              </a:r>
              <a:r>
                <a:rPr lang="en-US" sz="2800" b="1" dirty="0" err="1">
                  <a:solidFill>
                    <a:srgbClr val="FF0000"/>
                  </a:solidFill>
                  <a:latin typeface="Times New Roman" pitchFamily="18" charset="0"/>
                  <a:cs typeface="Times New Roman" pitchFamily="18" charset="0"/>
                </a:rPr>
                <a:t>vuông</a:t>
              </a:r>
              <a:r>
                <a:rPr lang="en-US" sz="2800" b="1" dirty="0">
                  <a:solidFill>
                    <a:srgbClr val="FF0000"/>
                  </a:solidFill>
                  <a:latin typeface="Times New Roman" pitchFamily="18" charset="0"/>
                  <a:cs typeface="Times New Roman" pitchFamily="18" charset="0"/>
                </a:rPr>
                <a:t>.</a:t>
              </a:r>
              <a:r>
                <a:rPr lang="en-US" sz="2800" b="1" dirty="0">
                  <a:solidFill>
                    <a:srgbClr val="FF0000"/>
                  </a:solidFill>
                  <a:latin typeface="Nunito Black" pitchFamily="2" charset="0"/>
                </a:rPr>
                <a:t/>
              </a:r>
              <a:br>
                <a:rPr lang="en-US" sz="2800" b="1" dirty="0">
                  <a:solidFill>
                    <a:srgbClr val="FF0000"/>
                  </a:solidFill>
                  <a:latin typeface="Nunito Black" pitchFamily="2" charset="0"/>
                </a:rPr>
              </a:br>
              <a:endParaRPr lang="en-US" sz="2800" b="1" dirty="0">
                <a:solidFill>
                  <a:srgbClr val="FF0000"/>
                </a:solidFill>
                <a:latin typeface="Nunito Black" pitchFamily="2" charset="0"/>
              </a:endParaRPr>
            </a:p>
          </p:txBody>
        </p:sp>
      </p:grpSp>
      <p:pic>
        <p:nvPicPr>
          <p:cNvPr id="4" name="Picture 3"/>
          <p:cNvPicPr>
            <a:picLocks noChangeAspect="1"/>
          </p:cNvPicPr>
          <p:nvPr/>
        </p:nvPicPr>
        <p:blipFill>
          <a:blip r:embed="rId3"/>
          <a:stretch>
            <a:fillRect/>
          </a:stretch>
        </p:blipFill>
        <p:spPr>
          <a:xfrm>
            <a:off x="10392361" y="4799107"/>
            <a:ext cx="2044996" cy="1959788"/>
          </a:xfrm>
          <a:prstGeom prst="rect">
            <a:avLst/>
          </a:prstGeom>
        </p:spPr>
      </p:pic>
      <p:pic>
        <p:nvPicPr>
          <p:cNvPr id="10" name="Picture 9"/>
          <p:cNvPicPr>
            <a:picLocks noChangeAspect="1"/>
          </p:cNvPicPr>
          <p:nvPr/>
        </p:nvPicPr>
        <p:blipFill>
          <a:blip r:embed="rId4"/>
          <a:stretch>
            <a:fillRect/>
          </a:stretch>
        </p:blipFill>
        <p:spPr>
          <a:xfrm flipH="1">
            <a:off x="-274532" y="4872964"/>
            <a:ext cx="2277448" cy="1985036"/>
          </a:xfrm>
          <a:prstGeom prst="rect">
            <a:avLst/>
          </a:prstGeom>
        </p:spPr>
      </p:pic>
      <p:grpSp>
        <p:nvGrpSpPr>
          <p:cNvPr id="11" name="Group 10"/>
          <p:cNvGrpSpPr/>
          <p:nvPr/>
        </p:nvGrpSpPr>
        <p:grpSpPr>
          <a:xfrm>
            <a:off x="453839" y="1915648"/>
            <a:ext cx="8484859" cy="3539430"/>
            <a:chOff x="1726244" y="1881812"/>
            <a:chExt cx="8484859" cy="3539430"/>
          </a:xfrm>
        </p:grpSpPr>
        <p:sp>
          <p:nvSpPr>
            <p:cNvPr id="9" name="Rectangle 8"/>
            <p:cNvSpPr/>
            <p:nvPr/>
          </p:nvSpPr>
          <p:spPr>
            <a:xfrm>
              <a:off x="1726244" y="1881812"/>
              <a:ext cx="8484859" cy="3539430"/>
            </a:xfrm>
            <a:prstGeom prst="rect">
              <a:avLst/>
            </a:prstGeom>
          </p:spPr>
          <p:txBody>
            <a:bodyPr wrap="square">
              <a:spAutoFit/>
            </a:bodyPr>
            <a:lstStyle/>
            <a:p>
              <a:pPr algn="ctr"/>
              <a:r>
                <a:rPr lang="en-US" sz="3200" dirty="0" smtClean="0">
                  <a:solidFill>
                    <a:srgbClr val="000000"/>
                  </a:solidFill>
                  <a:latin typeface="Cambria" panose="02040503050406030204" pitchFamily="18" charset="0"/>
                  <a:ea typeface="Cambria" panose="02040503050406030204" pitchFamily="18" charset="0"/>
                </a:rPr>
                <a:t>C</a:t>
              </a:r>
              <a:r>
                <a:rPr lang="vi-VN" sz="3200" dirty="0" smtClean="0">
                  <a:solidFill>
                    <a:srgbClr val="000000"/>
                  </a:solidFill>
                  <a:latin typeface="Cambria" panose="02040503050406030204" pitchFamily="18" charset="0"/>
                  <a:ea typeface="Cambria" panose="02040503050406030204" pitchFamily="18" charset="0"/>
                </a:rPr>
                <a:t>ây </a:t>
              </a:r>
              <a:r>
                <a:rPr lang="vi-VN" sz="3200" dirty="0">
                  <a:solidFill>
                    <a:srgbClr val="000000"/>
                  </a:solidFill>
                  <a:latin typeface="Cambria" panose="02040503050406030204" pitchFamily="18" charset="0"/>
                  <a:ea typeface="Cambria" panose="02040503050406030204" pitchFamily="18" charset="0"/>
                </a:rPr>
                <a:t>dừa xanh tỏa nhiều </a:t>
              </a:r>
              <a:endParaRPr lang="en-US" sz="3200" dirty="0">
                <a:solidFill>
                  <a:srgbClr val="000000"/>
                </a:solidFill>
                <a:latin typeface="Cambria" panose="02040503050406030204" pitchFamily="18" charset="0"/>
                <a:ea typeface="Cambria" panose="02040503050406030204" pitchFamily="18" charset="0"/>
              </a:endParaRPr>
            </a:p>
            <a:p>
              <a:pPr algn="ctr"/>
              <a:r>
                <a:rPr lang="vi-VN" sz="3200" dirty="0" smtClean="0">
                  <a:solidFill>
                    <a:srgbClr val="000000"/>
                  </a:solidFill>
                  <a:latin typeface="Cambria" panose="02040503050406030204" pitchFamily="18" charset="0"/>
                  <a:ea typeface="Cambria" panose="02040503050406030204" pitchFamily="18" charset="0"/>
                </a:rPr>
                <a:t>Dang </a:t>
              </a:r>
              <a:r>
                <a:rPr lang="vi-VN" sz="3200" dirty="0">
                  <a:solidFill>
                    <a:srgbClr val="000000"/>
                  </a:solidFill>
                  <a:latin typeface="Cambria" panose="02040503050406030204" pitchFamily="18" charset="0"/>
                  <a:ea typeface="Cambria" panose="02040503050406030204" pitchFamily="18" charset="0"/>
                </a:rPr>
                <a:t>tay đón gió, gật đầu gọi trăng</a:t>
              </a:r>
            </a:p>
            <a:p>
              <a:pPr algn="ctr"/>
              <a:r>
                <a:rPr lang="vi-VN" sz="3200" dirty="0">
                  <a:solidFill>
                    <a:srgbClr val="000000"/>
                  </a:solidFill>
                  <a:latin typeface="Cambria" panose="02040503050406030204" pitchFamily="18" charset="0"/>
                  <a:ea typeface="Cambria" panose="02040503050406030204" pitchFamily="18" charset="0"/>
                </a:rPr>
                <a:t>Thân dừa bạc phếch tháng năm</a:t>
              </a:r>
            </a:p>
            <a:p>
              <a:pPr algn="ctr"/>
              <a:r>
                <a:rPr lang="vi-VN" sz="3200" dirty="0">
                  <a:solidFill>
                    <a:srgbClr val="000000"/>
                  </a:solidFill>
                  <a:latin typeface="Cambria" panose="02040503050406030204" pitchFamily="18" charset="0"/>
                  <a:ea typeface="Cambria" panose="02040503050406030204" pitchFamily="18" charset="0"/>
                </a:rPr>
                <a:t>Quả dừa – đàn lợn con nằm trên </a:t>
              </a:r>
              <a:endParaRPr lang="en-US" sz="3200" dirty="0" smtClean="0">
                <a:solidFill>
                  <a:srgbClr val="000000"/>
                </a:solidFill>
                <a:latin typeface="Cambria" panose="02040503050406030204" pitchFamily="18" charset="0"/>
                <a:ea typeface="Cambria" panose="02040503050406030204" pitchFamily="18" charset="0"/>
              </a:endParaRPr>
            </a:p>
            <a:p>
              <a:pPr algn="ctr"/>
              <a:r>
                <a:rPr lang="vi-VN" sz="3200" dirty="0" smtClean="0">
                  <a:solidFill>
                    <a:srgbClr val="000000"/>
                  </a:solidFill>
                  <a:latin typeface="Cambria" panose="02040503050406030204" pitchFamily="18" charset="0"/>
                  <a:ea typeface="Cambria" panose="02040503050406030204" pitchFamily="18" charset="0"/>
                </a:rPr>
                <a:t>Đêm </a:t>
              </a:r>
              <a:r>
                <a:rPr lang="vi-VN" sz="3200" dirty="0">
                  <a:solidFill>
                    <a:srgbClr val="000000"/>
                  </a:solidFill>
                  <a:latin typeface="Cambria" panose="02040503050406030204" pitchFamily="18" charset="0"/>
                  <a:ea typeface="Cambria" panose="02040503050406030204" pitchFamily="18" charset="0"/>
                </a:rPr>
                <a:t>hè hoa nở cùng </a:t>
              </a:r>
            </a:p>
            <a:p>
              <a:pPr algn="ctr"/>
              <a:r>
                <a:rPr lang="vi-VN" sz="3200" dirty="0" smtClean="0">
                  <a:solidFill>
                    <a:srgbClr val="000000"/>
                  </a:solidFill>
                  <a:latin typeface="Cambria" panose="02040503050406030204" pitchFamily="18" charset="0"/>
                  <a:ea typeface="Cambria" panose="02040503050406030204" pitchFamily="18" charset="0"/>
                </a:rPr>
                <a:t>dừa </a:t>
              </a:r>
              <a:r>
                <a:rPr lang="vi-VN" sz="3200" dirty="0">
                  <a:solidFill>
                    <a:srgbClr val="000000"/>
                  </a:solidFill>
                  <a:latin typeface="Cambria" panose="02040503050406030204" pitchFamily="18" charset="0"/>
                  <a:ea typeface="Cambria" panose="02040503050406030204" pitchFamily="18" charset="0"/>
                </a:rPr>
                <a:t>– chiếc lược chải </a:t>
              </a: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 </a:t>
              </a: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mây </a:t>
              </a:r>
              <a:r>
                <a:rPr lang="vi-VN" sz="3200" dirty="0">
                  <a:solidFill>
                    <a:srgbClr val="000000"/>
                  </a:solidFill>
                  <a:latin typeface="Cambria" panose="02040503050406030204" pitchFamily="18" charset="0"/>
                  <a:ea typeface="Cambria" panose="02040503050406030204" pitchFamily="18" charset="0"/>
                </a:rPr>
                <a:t>xanh.</a:t>
              </a:r>
            </a:p>
            <a:p>
              <a:pPr algn="ct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a:t>
              </a:r>
              <a:r>
                <a:rPr lang="vi-VN" sz="3200" i="1" dirty="0">
                  <a:solidFill>
                    <a:srgbClr val="000000"/>
                  </a:solidFill>
                  <a:latin typeface="Cambria" panose="02040503050406030204" pitchFamily="18" charset="0"/>
                  <a:ea typeface="Cambria" panose="02040503050406030204" pitchFamily="18" charset="0"/>
                </a:rPr>
                <a:t>Theo</a:t>
              </a:r>
              <a:r>
                <a:rPr lang="vi-VN" sz="3200" dirty="0">
                  <a:solidFill>
                    <a:srgbClr val="000000"/>
                  </a:solidFill>
                  <a:latin typeface="Cambria" panose="02040503050406030204" pitchFamily="18" charset="0"/>
                  <a:ea typeface="Cambria" panose="02040503050406030204" pitchFamily="18" charset="0"/>
                </a:rPr>
                <a:t> Trần Đăng Khoa</a:t>
              </a:r>
              <a:r>
                <a:rPr lang="vi-VN" sz="3200" dirty="0" smtClean="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8041065" y="1896901"/>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780574" y="3348172"/>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44190" y="4350160"/>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17323" y="3894492"/>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26244" y="4424017"/>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9803876" y="1847113"/>
            <a:ext cx="1152231"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a:t>
            </a:r>
            <a:r>
              <a:rPr lang="en-US" sz="3200" dirty="0" err="1" smtClean="0">
                <a:latin typeface="Cambria" panose="02040503050406030204" pitchFamily="18" charset="0"/>
                <a:ea typeface="Cambria" panose="02040503050406030204" pitchFamily="18" charset="0"/>
              </a:rPr>
              <a:t>ào</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27" name="TextBox 26"/>
          <p:cNvSpPr txBox="1"/>
          <p:nvPr/>
        </p:nvSpPr>
        <p:spPr>
          <a:xfrm>
            <a:off x="10552571" y="1836056"/>
            <a:ext cx="1044970"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tàu</a:t>
            </a:r>
            <a:endParaRPr lang="en-US" sz="3200" dirty="0">
              <a:latin typeface="Cambria" panose="02040503050406030204" pitchFamily="18" charset="0"/>
              <a:ea typeface="Cambria" panose="02040503050406030204" pitchFamily="18" charset="0"/>
            </a:endParaRPr>
          </a:p>
        </p:txBody>
      </p:sp>
      <p:sp>
        <p:nvSpPr>
          <p:cNvPr id="28" name="TextBox 27"/>
          <p:cNvSpPr txBox="1"/>
          <p:nvPr/>
        </p:nvSpPr>
        <p:spPr>
          <a:xfrm>
            <a:off x="9803876" y="3235867"/>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cao</a:t>
            </a:r>
            <a:endParaRPr lang="en-US" sz="3200" dirty="0">
              <a:latin typeface="Cambria" panose="02040503050406030204" pitchFamily="18" charset="0"/>
              <a:ea typeface="Cambria" panose="02040503050406030204" pitchFamily="18" charset="0"/>
            </a:endParaRPr>
          </a:p>
        </p:txBody>
      </p:sp>
      <p:sp>
        <p:nvSpPr>
          <p:cNvPr id="29" name="TextBox 28"/>
          <p:cNvSpPr txBox="1"/>
          <p:nvPr/>
        </p:nvSpPr>
        <p:spPr>
          <a:xfrm>
            <a:off x="10423309" y="3218170"/>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cau</a:t>
            </a:r>
            <a:endParaRPr lang="en-US" sz="3200" dirty="0">
              <a:latin typeface="Cambria" panose="02040503050406030204" pitchFamily="18" charset="0"/>
              <a:ea typeface="Cambria" panose="02040503050406030204" pitchFamily="18" charset="0"/>
            </a:endParaRPr>
          </a:p>
        </p:txBody>
      </p:sp>
      <p:sp>
        <p:nvSpPr>
          <p:cNvPr id="31" name="TextBox 30"/>
          <p:cNvSpPr txBox="1"/>
          <p:nvPr/>
        </p:nvSpPr>
        <p:spPr>
          <a:xfrm>
            <a:off x="9845989" y="3831699"/>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sao</a:t>
            </a:r>
            <a:endParaRPr lang="en-US" sz="3200" dirty="0">
              <a:latin typeface="Cambria" panose="02040503050406030204" pitchFamily="18" charset="0"/>
              <a:ea typeface="Cambria" panose="02040503050406030204" pitchFamily="18" charset="0"/>
            </a:endParaRPr>
          </a:p>
        </p:txBody>
      </p:sp>
      <p:sp>
        <p:nvSpPr>
          <p:cNvPr id="33" name="TextBox 32"/>
          <p:cNvSpPr txBox="1"/>
          <p:nvPr/>
        </p:nvSpPr>
        <p:spPr>
          <a:xfrm>
            <a:off x="10491138" y="3821356"/>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sau</a:t>
            </a:r>
            <a:endParaRPr lang="en-US" sz="3200" dirty="0">
              <a:latin typeface="Cambria" panose="02040503050406030204" pitchFamily="18" charset="0"/>
              <a:ea typeface="Cambria" panose="02040503050406030204" pitchFamily="18" charset="0"/>
            </a:endParaRPr>
          </a:p>
        </p:txBody>
      </p:sp>
      <p:sp>
        <p:nvSpPr>
          <p:cNvPr id="34" name="TextBox 33"/>
          <p:cNvSpPr txBox="1"/>
          <p:nvPr/>
        </p:nvSpPr>
        <p:spPr>
          <a:xfrm>
            <a:off x="8461865" y="4288189"/>
            <a:ext cx="1164095"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Tào</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35" name="TextBox 34"/>
          <p:cNvSpPr txBox="1"/>
          <p:nvPr/>
        </p:nvSpPr>
        <p:spPr>
          <a:xfrm>
            <a:off x="9237140" y="4286859"/>
            <a:ext cx="1186169"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Tàu</a:t>
            </a:r>
            <a:endParaRPr lang="en-US" sz="3200" dirty="0">
              <a:latin typeface="Cambria" panose="02040503050406030204" pitchFamily="18" charset="0"/>
              <a:ea typeface="Cambria" panose="02040503050406030204" pitchFamily="18" charset="0"/>
            </a:endParaRPr>
          </a:p>
        </p:txBody>
      </p:sp>
      <p:sp>
        <p:nvSpPr>
          <p:cNvPr id="39" name="TextBox 38"/>
          <p:cNvSpPr txBox="1"/>
          <p:nvPr/>
        </p:nvSpPr>
        <p:spPr>
          <a:xfrm>
            <a:off x="10321553" y="4269162"/>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vào</a:t>
            </a:r>
            <a:endParaRPr lang="en-US" sz="3200" dirty="0">
              <a:latin typeface="Cambria" panose="02040503050406030204" pitchFamily="18" charset="0"/>
              <a:ea typeface="Cambria" panose="02040503050406030204" pitchFamily="18" charset="0"/>
            </a:endParaRPr>
          </a:p>
        </p:txBody>
      </p:sp>
      <p:sp>
        <p:nvSpPr>
          <p:cNvPr id="40" name="TextBox 39"/>
          <p:cNvSpPr txBox="1"/>
          <p:nvPr/>
        </p:nvSpPr>
        <p:spPr>
          <a:xfrm>
            <a:off x="10931740" y="4258105"/>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a:t>
            </a:r>
            <a:r>
              <a:rPr lang="en-US" sz="3200" dirty="0" err="1" smtClean="0">
                <a:latin typeface="Cambria" panose="02040503050406030204" pitchFamily="18" charset="0"/>
                <a:ea typeface="Cambria" panose="02040503050406030204" pitchFamily="18" charset="0"/>
              </a:rPr>
              <a:t>vàu</a:t>
            </a:r>
            <a:endParaRPr lang="en-US" sz="3200" dirty="0">
              <a:latin typeface="Cambria" panose="02040503050406030204" pitchFamily="18" charset="0"/>
              <a:ea typeface="Cambria" panose="02040503050406030204" pitchFamily="18" charset="0"/>
            </a:endParaRPr>
          </a:p>
        </p:txBody>
      </p:sp>
      <p:grpSp>
        <p:nvGrpSpPr>
          <p:cNvPr id="41" name="Group 40"/>
          <p:cNvGrpSpPr/>
          <p:nvPr/>
        </p:nvGrpSpPr>
        <p:grpSpPr>
          <a:xfrm>
            <a:off x="453839" y="99709"/>
            <a:ext cx="4779627" cy="872367"/>
            <a:chOff x="635541" y="253878"/>
            <a:chExt cx="9802749" cy="910224"/>
          </a:xfrm>
        </p:grpSpPr>
        <p:pic>
          <p:nvPicPr>
            <p:cNvPr id="42" name="Picture 41"/>
            <p:cNvPicPr>
              <a:picLocks noChangeAspect="1"/>
            </p:cNvPicPr>
            <p:nvPr/>
          </p:nvPicPr>
          <p:blipFill>
            <a:blip r:embed="rId5">
              <a:extLst>
                <a:ext uri="{BEBA8EAE-BF5A-486C-A8C5-ECC9F3942E4B}">
                  <a14:imgProps xmlns:a14="http://schemas.microsoft.com/office/drawing/2010/main">
                    <a14:imgLayer r:embed="rId6">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43" name="Rectangle 42"/>
            <p:cNvSpPr/>
            <p:nvPr/>
          </p:nvSpPr>
          <p:spPr>
            <a:xfrm>
              <a:off x="934189" y="428424"/>
              <a:ext cx="8905875" cy="545926"/>
            </a:xfrm>
            <a:prstGeom prst="rect">
              <a:avLst/>
            </a:prstGeom>
          </p:spPr>
          <p:txBody>
            <a:bodyPr wrap="square">
              <a:spAutoFit/>
            </a:bodyPr>
            <a:lstStyle/>
            <a:p>
              <a:pPr lvl="0" algn="ctr" defTabSz="609539">
                <a:defRPr/>
              </a:pPr>
              <a:r>
                <a:rPr lang="en-US" sz="2800" kern="0" dirty="0" smtClean="0">
                  <a:latin typeface="Times New Roman" pitchFamily="18" charset="0"/>
                  <a:cs typeface="Times New Roman" pitchFamily="18" charset="0"/>
                </a:rPr>
                <a:t>2. </a:t>
              </a:r>
              <a:r>
                <a:rPr lang="en-US" sz="2800" b="1" dirty="0" err="1">
                  <a:latin typeface="Times New Roman" pitchFamily="18" charset="0"/>
                  <a:cs typeface="Times New Roman" pitchFamily="18" charset="0"/>
                </a:rPr>
                <a:t>Làm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tập</a:t>
              </a:r>
              <a:r>
                <a:rPr lang="en-US" sz="2800" b="1" dirty="0">
                  <a:latin typeface="Times New Roman" pitchFamily="18" charset="0"/>
                  <a:cs typeface="Times New Roman" pitchFamily="18" charset="0"/>
                </a:rPr>
                <a:t> a </a:t>
              </a:r>
              <a:r>
                <a:rPr lang="en-US" sz="2800" b="1" dirty="0" err="1">
                  <a:latin typeface="Times New Roman" pitchFamily="18" charset="0"/>
                  <a:cs typeface="Times New Roman" pitchFamily="18" charset="0"/>
                </a:rPr>
                <a:t>hoặc</a:t>
              </a:r>
              <a:r>
                <a:rPr lang="en-US" sz="2800" b="1" dirty="0">
                  <a:latin typeface="Times New Roman" pitchFamily="18" charset="0"/>
                  <a:cs typeface="Times New Roman" pitchFamily="18" charset="0"/>
                </a:rPr>
                <a:t> b.</a:t>
              </a:r>
              <a:endParaRPr lang="en-US" sz="2800" b="1" kern="0" dirty="0">
                <a:latin typeface="Times New Roman" pitchFamily="18" charset="0"/>
                <a:cs typeface="Times New Roman" pitchFamily="18" charset="0"/>
              </a:endParaRPr>
            </a:p>
          </p:txBody>
        </p:sp>
      </p:grpSp>
    </p:spTree>
    <p:extLst>
      <p:ext uri="{BB962C8B-B14F-4D97-AF65-F5344CB8AC3E}">
        <p14:creationId xmlns:p14="http://schemas.microsoft.com/office/powerpoint/2010/main" val="4227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33333E-6 3.33333E-6 L -0.31145 0.00902 " pathEditMode="relative" rAng="0" ptsTypes="AA">
                                      <p:cBhvr>
                                        <p:cTn id="11" dur="2000" fill="hold"/>
                                        <p:tgtEl>
                                          <p:spTgt spid="27"/>
                                        </p:tgtEl>
                                        <p:attrNameLst>
                                          <p:attrName>ppt_x</p:attrName>
                                          <p:attrName>ppt_y</p:attrName>
                                        </p:attrNameLst>
                                      </p:cBhvr>
                                      <p:rCtr x="-15573" y="440"/>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1.04167E-6 7.40741E-7 L -0.18476 0.01505 " pathEditMode="relative" rAng="0" ptsTypes="AA">
                                      <p:cBhvr>
                                        <p:cTn id="20" dur="2000" fill="hold"/>
                                        <p:tgtEl>
                                          <p:spTgt spid="28"/>
                                        </p:tgtEl>
                                        <p:attrNameLst>
                                          <p:attrName>ppt_x</p:attrName>
                                          <p:attrName>ppt_y</p:attrName>
                                        </p:attrNameLst>
                                      </p:cBhvr>
                                      <p:rCtr x="-9245" y="694"/>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3.54167E-6 1.11111E-6 L -0.26784 0.00671 " pathEditMode="relative" rAng="0" ptsTypes="AA">
                                      <p:cBhvr>
                                        <p:cTn id="29" dur="2000" fill="hold"/>
                                        <p:tgtEl>
                                          <p:spTgt spid="31"/>
                                        </p:tgtEl>
                                        <p:attrNameLst>
                                          <p:attrName>ppt_x</p:attrName>
                                          <p:attrName>ppt_y</p:attrName>
                                        </p:attrNameLst>
                                      </p:cBhvr>
                                      <p:rCtr x="-13398" y="324"/>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 -2.59259E-6 L -0.72357 0.00672 " pathEditMode="relative" rAng="0" ptsTypes="AA">
                                      <p:cBhvr>
                                        <p:cTn id="38" dur="2000" fill="hold"/>
                                        <p:tgtEl>
                                          <p:spTgt spid="35"/>
                                        </p:tgtEl>
                                        <p:attrNameLst>
                                          <p:attrName>ppt_x</p:attrName>
                                          <p:attrName>ppt_y</p:attrName>
                                        </p:attrNameLst>
                                      </p:cBhvr>
                                      <p:rCtr x="-36185" y="324"/>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1.04167E-6 3.7037E-6 L -0.41524 0.00926 " pathEditMode="relative" rAng="0" ptsTypes="AA">
                                      <p:cBhvr>
                                        <p:cTn id="47" dur="2000" fill="hold"/>
                                        <p:tgtEl>
                                          <p:spTgt spid="39"/>
                                        </p:tgtEl>
                                        <p:attrNameLst>
                                          <p:attrName>ppt_x</p:attrName>
                                          <p:attrName>ppt_y</p:attrName>
                                        </p:attrNameLst>
                                      </p:cBhvr>
                                      <p:rCtr x="-20768" y="463"/>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8" grpId="0"/>
      <p:bldP spid="29" grpId="0"/>
      <p:bldP spid="31" grpId="0"/>
      <p:bldP spid="33" grpId="0"/>
      <p:bldP spid="34" grpId="0"/>
      <p:bldP spid="35" grpId="0"/>
      <p:bldP spid="39" grpId="0"/>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05895" y="-1404462"/>
            <a:ext cx="10836315" cy="3910030"/>
          </a:xfrm>
          <a:prstGeom prst="rect">
            <a:avLst/>
          </a:prstGeom>
        </p:spPr>
      </p:pic>
      <p:sp>
        <p:nvSpPr>
          <p:cNvPr id="2" name="Rectangle 1"/>
          <p:cNvSpPr/>
          <p:nvPr/>
        </p:nvSpPr>
        <p:spPr>
          <a:xfrm>
            <a:off x="863120" y="283733"/>
            <a:ext cx="8085157" cy="954107"/>
          </a:xfrm>
          <a:prstGeom prst="rect">
            <a:avLst/>
          </a:prstGeom>
        </p:spPr>
        <p:txBody>
          <a:bodyPr wrap="square">
            <a:spAutoFit/>
          </a:bodyPr>
          <a:lstStyle/>
          <a:p>
            <a:pPr lvl="0" algn="ctr" defTabSz="609539">
              <a:defRPr/>
            </a:pPr>
            <a:r>
              <a:rPr lang="en-US" sz="2800" kern="0" dirty="0" smtClean="0">
                <a:latin typeface="Times New Roman" pitchFamily="18" charset="0"/>
                <a:cs typeface="Times New Roman" pitchFamily="18" charset="0"/>
              </a:rPr>
              <a:t>3</a:t>
            </a:r>
            <a:r>
              <a:rPr lang="en-US" sz="2800" b="1" kern="0" dirty="0" smtClean="0">
                <a:latin typeface="Times New Roman" pitchFamily="18" charset="0"/>
                <a:cs typeface="Times New Roman" pitchFamily="18" charset="0"/>
              </a:rPr>
              <a:t>. </a:t>
            </a:r>
            <a:r>
              <a:rPr lang="vi-VN" sz="2800" b="1" dirty="0">
                <a:latin typeface="Times New Roman" pitchFamily="18" charset="0"/>
                <a:cs typeface="Times New Roman" pitchFamily="18" charset="0"/>
              </a:rPr>
              <a:t>Tìm </a:t>
            </a:r>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ngữ</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tạo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bởi</a:t>
            </a:r>
            <a:r>
              <a:rPr lang="en-US"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mỗi </a:t>
            </a:r>
            <a:r>
              <a:rPr lang="vi-VN" sz="2800" b="1" dirty="0">
                <a:latin typeface="Times New Roman" pitchFamily="18" charset="0"/>
                <a:cs typeface="Times New Roman" pitchFamily="18" charset="0"/>
              </a:rPr>
              <a:t>tiếng </a:t>
            </a:r>
            <a:r>
              <a:rPr lang="en-US" sz="2800" b="1" dirty="0" err="1" smtClean="0">
                <a:latin typeface="Times New Roman" pitchFamily="18" charset="0"/>
                <a:cs typeface="Times New Roman" pitchFamily="18" charset="0"/>
              </a:rPr>
              <a:t>dưới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đây</a:t>
            </a:r>
            <a:r>
              <a:rPr lang="vi-VN" sz="2800" b="1" dirty="0">
                <a:latin typeface="Nunito Black" pitchFamily="2" charset="0"/>
              </a:rPr>
              <a:t/>
            </a:r>
            <a:br>
              <a:rPr lang="vi-VN" sz="2800" b="1" dirty="0">
                <a:latin typeface="Nunito Black" pitchFamily="2" charset="0"/>
              </a:rPr>
            </a:br>
            <a:endParaRPr lang="en-US" sz="2800" b="1" kern="0" dirty="0">
              <a:latin typeface="Nunito Black" panose="00000A00000000000000" pitchFamily="2" charset="0"/>
            </a:endParaRPr>
          </a:p>
        </p:txBody>
      </p:sp>
      <p:pic>
        <p:nvPicPr>
          <p:cNvPr id="4" name="Picture 3"/>
          <p:cNvPicPr>
            <a:picLocks noChangeAspect="1"/>
          </p:cNvPicPr>
          <p:nvPr/>
        </p:nvPicPr>
        <p:blipFill>
          <a:blip r:embed="rId4"/>
          <a:stretch>
            <a:fillRect/>
          </a:stretch>
        </p:blipFill>
        <p:spPr>
          <a:xfrm>
            <a:off x="10501459" y="5042755"/>
            <a:ext cx="1894168" cy="1815245"/>
          </a:xfrm>
          <a:prstGeom prst="rect">
            <a:avLst/>
          </a:prstGeom>
        </p:spPr>
      </p:pic>
      <p:sp>
        <p:nvSpPr>
          <p:cNvPr id="6" name="TextBox 5"/>
          <p:cNvSpPr txBox="1"/>
          <p:nvPr/>
        </p:nvSpPr>
        <p:spPr>
          <a:xfrm>
            <a:off x="2356701" y="1237838"/>
            <a:ext cx="1799660" cy="584775"/>
          </a:xfrm>
          <a:prstGeom prst="rect">
            <a:avLst/>
          </a:prstGeom>
          <a:solidFill>
            <a:srgbClr val="92D050"/>
          </a:solidFill>
        </p:spPr>
        <p:txBody>
          <a:bodyPr wrap="none" rtlCol="0">
            <a:spAutoFit/>
          </a:bodyPr>
          <a:lstStyle/>
          <a:p>
            <a:r>
              <a:rPr lang="en-US" sz="3200" dirty="0" smtClean="0">
                <a:latin typeface="Cambria" panose="02040503050406030204" pitchFamily="18" charset="0"/>
                <a:ea typeface="Cambria" panose="02040503050406030204" pitchFamily="18" charset="0"/>
              </a:rPr>
              <a:t>Sao / </a:t>
            </a:r>
            <a:r>
              <a:rPr lang="en-US" sz="3200" dirty="0" err="1" smtClean="0">
                <a:latin typeface="Cambria" panose="02040503050406030204" pitchFamily="18" charset="0"/>
                <a:ea typeface="Cambria" panose="02040503050406030204" pitchFamily="18" charset="0"/>
              </a:rPr>
              <a:t>xao</a:t>
            </a:r>
            <a:endParaRPr lang="en-US" sz="3200" dirty="0">
              <a:latin typeface="Cambria" panose="02040503050406030204" pitchFamily="18" charset="0"/>
              <a:ea typeface="Cambria" panose="02040503050406030204" pitchFamily="18" charset="0"/>
            </a:endParaRPr>
          </a:p>
        </p:txBody>
      </p:sp>
      <p:sp>
        <p:nvSpPr>
          <p:cNvPr id="17" name="TextBox 16"/>
          <p:cNvSpPr txBox="1"/>
          <p:nvPr/>
        </p:nvSpPr>
        <p:spPr>
          <a:xfrm>
            <a:off x="7950862" y="1237838"/>
            <a:ext cx="1799467" cy="584775"/>
          </a:xfrm>
          <a:prstGeom prst="rect">
            <a:avLst/>
          </a:prstGeom>
          <a:solidFill>
            <a:srgbClr val="92D050"/>
          </a:solidFill>
        </p:spPr>
        <p:txBody>
          <a:bodyPr wrap="none" rtlCol="0">
            <a:spAutoFit/>
          </a:bodyPr>
          <a:lstStyle/>
          <a:p>
            <a:r>
              <a:rPr lang="en-US" sz="3200" dirty="0" err="1" smtClean="0">
                <a:latin typeface="Cambria" panose="02040503050406030204" pitchFamily="18" charset="0"/>
                <a:ea typeface="Cambria" panose="02040503050406030204" pitchFamily="18" charset="0"/>
              </a:rPr>
              <a:t>Sào</a:t>
            </a:r>
            <a:r>
              <a:rPr lang="en-US" sz="3200" dirty="0" smtClean="0">
                <a:latin typeface="Cambria" panose="02040503050406030204" pitchFamily="18" charset="0"/>
                <a:ea typeface="Cambria" panose="02040503050406030204" pitchFamily="18" charset="0"/>
              </a:rPr>
              <a:t> / </a:t>
            </a:r>
            <a:r>
              <a:rPr lang="en-US" sz="3200" dirty="0" err="1" smtClean="0">
                <a:latin typeface="Cambria" panose="02040503050406030204" pitchFamily="18" charset="0"/>
                <a:ea typeface="Cambria" panose="02040503050406030204" pitchFamily="18" charset="0"/>
              </a:rPr>
              <a:t>xào</a:t>
            </a:r>
            <a:endParaRPr lang="en-US" sz="3200" dirty="0">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xmlns="" id="{7C63C92D-84AA-4FBF-4C07-278825C6C1AC}"/>
              </a:ext>
            </a:extLst>
          </p:cNvPr>
          <p:cNvGrpSpPr/>
          <p:nvPr/>
        </p:nvGrpSpPr>
        <p:grpSpPr>
          <a:xfrm>
            <a:off x="3991243" y="760786"/>
            <a:ext cx="4404948" cy="1609777"/>
            <a:chOff x="2249415" y="2886130"/>
            <a:chExt cx="4214926" cy="1768864"/>
          </a:xfrm>
        </p:grpSpPr>
        <p:sp>
          <p:nvSpPr>
            <p:cNvPr id="29" name="Freeform: Shape 8">
              <a:extLst>
                <a:ext uri="{FF2B5EF4-FFF2-40B4-BE49-F238E27FC236}">
                  <a16:creationId xmlns:a16="http://schemas.microsoft.com/office/drawing/2014/main" xmlns="" id="{58245217-77D1-04F5-1A0F-ACEC991A9615}"/>
                </a:ext>
              </a:extLst>
            </p:cNvPr>
            <p:cNvSpPr/>
            <p:nvPr/>
          </p:nvSpPr>
          <p:spPr>
            <a:xfrm>
              <a:off x="2507453" y="2886130"/>
              <a:ext cx="3513953" cy="1768864"/>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000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xmlns="" id="{F5BD5560-E7D2-6AC8-9D2C-A6505DFA0F3C}"/>
                </a:ext>
              </a:extLst>
            </p:cNvPr>
            <p:cNvSpPr txBox="1"/>
            <p:nvPr/>
          </p:nvSpPr>
          <p:spPr>
            <a:xfrm>
              <a:off x="2249415" y="3286886"/>
              <a:ext cx="4214926" cy="11889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Times New Roman" pitchFamily="18" charset="0"/>
                  <a:ea typeface="Cambria" panose="02040503050406030204" pitchFamily="18" charset="0"/>
                  <a:cs typeface="Times New Roman" pitchFamily="18" charset="0"/>
                  <a:sym typeface="Arial"/>
                </a:rPr>
                <a:t>Làm</a:t>
              </a:r>
              <a:r>
                <a:rPr lang="en-US" sz="4400" b="1" kern="0" dirty="0" smtClean="0">
                  <a:solidFill>
                    <a:prstClr val="white"/>
                  </a:solidFill>
                  <a:latin typeface="Times New Roman" pitchFamily="18" charset="0"/>
                  <a:ea typeface="Cambria" panose="02040503050406030204" pitchFamily="18" charset="0"/>
                  <a:cs typeface="Times New Roman" pitchFamily="18" charset="0"/>
                  <a:sym typeface="Arial"/>
                </a:rPr>
                <a:t> </a:t>
              </a:r>
              <a:r>
                <a:rPr lang="en-US" sz="4400" b="1" kern="0" dirty="0" err="1" smtClean="0">
                  <a:solidFill>
                    <a:prstClr val="white"/>
                  </a:solidFill>
                  <a:latin typeface="Times New Roman" pitchFamily="18" charset="0"/>
                  <a:ea typeface="Cambria" panose="02040503050406030204" pitchFamily="18" charset="0"/>
                  <a:cs typeface="Times New Roman" pitchFamily="18" charset="0"/>
                  <a:sym typeface="Arial"/>
                </a:rPr>
                <a:t>việc</a:t>
              </a:r>
              <a:r>
                <a:rPr lang="en-US" sz="4400" b="1" kern="0" dirty="0" smtClean="0">
                  <a:solidFill>
                    <a:prstClr val="white"/>
                  </a:solidFill>
                  <a:latin typeface="Times New Roman" pitchFamily="18" charset="0"/>
                  <a:ea typeface="Cambria" panose="02040503050406030204" pitchFamily="18" charset="0"/>
                  <a:cs typeface="Times New Roman" pitchFamily="18" charset="0"/>
                  <a:sym typeface="Arial"/>
                </a:rPr>
                <a:t> </a:t>
              </a:r>
              <a:r>
                <a:rPr lang="en-US" sz="4400" b="1" kern="0" dirty="0" err="1" smtClean="0">
                  <a:solidFill>
                    <a:prstClr val="white"/>
                  </a:solidFill>
                  <a:latin typeface="Times New Roman" pitchFamily="18" charset="0"/>
                  <a:ea typeface="Cambria" panose="02040503050406030204" pitchFamily="18" charset="0"/>
                  <a:cs typeface="Times New Roman" pitchFamily="18" charset="0"/>
                  <a:sym typeface="Arial"/>
                </a:rPr>
                <a:t>nhóm</a:t>
              </a:r>
              <a:endParaRPr lang="vi-VN" sz="4400" b="1" kern="0" dirty="0" smtClean="0">
                <a:solidFill>
                  <a:prstClr val="white"/>
                </a:solidFill>
                <a:latin typeface="Times New Roman" pitchFamily="18" charset="0"/>
                <a:ea typeface="Cambria" panose="02040503050406030204" pitchFamily="18" charset="0"/>
                <a:cs typeface="Times New Roman" pitchFamily="18" charset="0"/>
                <a:sym typeface="Arial"/>
              </a:endParaRPr>
            </a:p>
          </p:txBody>
        </p:sp>
      </p:grpSp>
      <p:sp>
        <p:nvSpPr>
          <p:cNvPr id="33" name="Callout: Up Arrow 11">
            <a:extLst>
              <a:ext uri="{FF2B5EF4-FFF2-40B4-BE49-F238E27FC236}">
                <a16:creationId xmlns:lc="http://schemas.openxmlformats.org/drawingml/2006/lockedCanvas" xmlns="" xmlns:a16="http://schemas.microsoft.com/office/drawing/2014/main" id="{A7745F1C-769E-556D-B545-5636C090B2F0}"/>
              </a:ext>
            </a:extLst>
          </p:cNvPr>
          <p:cNvSpPr/>
          <p:nvPr/>
        </p:nvSpPr>
        <p:spPr>
          <a:xfrm>
            <a:off x="307463" y="3188523"/>
            <a:ext cx="2368550" cy="3023944"/>
          </a:xfrm>
          <a:prstGeom prst="upArrowCallout">
            <a:avLst/>
          </a:prstGeom>
          <a:solidFill>
            <a:sysClr val="window" lastClr="FFFFFF"/>
          </a:solidFill>
          <a:ln w="38100" cap="flat" cmpd="sng" algn="ctr">
            <a:solidFill>
              <a:srgbClr val="4472C4">
                <a:lumMod val="60000"/>
                <a:lumOff val="40000"/>
              </a:srgbClr>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defRPr/>
            </a:pPr>
            <a:endParaRPr lang="en-US" sz="2400" b="1" dirty="0" smtClean="0">
              <a:solidFill>
                <a:srgbClr val="0070C0"/>
              </a:solidFill>
              <a:latin typeface="Cambria" panose="02040503050406030204" pitchFamily="18" charset="0"/>
              <a:ea typeface="Cambria" panose="02040503050406030204" pitchFamily="18" charset="0"/>
            </a:endParaRPr>
          </a:p>
          <a:p>
            <a:pPr lvl="0" algn="just">
              <a:defRPr/>
            </a:pPr>
            <a:r>
              <a:rPr lang="en-US" sz="2400" b="1" dirty="0" err="1" smtClean="0">
                <a:solidFill>
                  <a:srgbClr val="0070C0"/>
                </a:solidFill>
                <a:latin typeface="Cambria" panose="02040503050406030204" pitchFamily="18" charset="0"/>
                <a:ea typeface="Cambria" panose="02040503050406030204" pitchFamily="18" charset="0"/>
              </a:rPr>
              <a:t>ngôi</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mai</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vì</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băng</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tại</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sáng</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chép</a:t>
            </a:r>
            <a:r>
              <a:rPr lang="en-US" sz="2400" b="1" dirty="0">
                <a:solidFill>
                  <a:srgbClr val="0070C0"/>
                </a:solidFill>
                <a:latin typeface="Cambria" panose="02040503050406030204" pitchFamily="18" charset="0"/>
                <a:ea typeface="Cambria" panose="02040503050406030204" pitchFamily="18" charset="0"/>
              </a:rPr>
              <a:t>,…</a:t>
            </a:r>
            <a:br>
              <a:rPr lang="en-US" sz="2400" b="1" dirty="0">
                <a:solidFill>
                  <a:srgbClr val="0070C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769543" y="2472011"/>
            <a:ext cx="1566454" cy="584775"/>
          </a:xfrm>
          <a:prstGeom prst="rect">
            <a:avLst/>
          </a:prstGeom>
          <a:solidFill>
            <a:schemeClr val="accent5">
              <a:lumMod val="40000"/>
              <a:lumOff val="60000"/>
            </a:schemeClr>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1</a:t>
            </a:r>
            <a:endParaRPr lang="en-US" sz="3200" dirty="0">
              <a:latin typeface="Cambria" panose="02040503050406030204" pitchFamily="18" charset="0"/>
              <a:ea typeface="Cambria" panose="02040503050406030204" pitchFamily="18" charset="0"/>
            </a:endParaRPr>
          </a:p>
        </p:txBody>
      </p:sp>
      <p:cxnSp>
        <p:nvCxnSpPr>
          <p:cNvPr id="11" name="Straight Arrow Connector 10"/>
          <p:cNvCxnSpPr/>
          <p:nvPr/>
        </p:nvCxnSpPr>
        <p:spPr>
          <a:xfrm flipH="1">
            <a:off x="1552770" y="1695461"/>
            <a:ext cx="899507" cy="70520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9" name="TextBox 38"/>
          <p:cNvSpPr txBox="1"/>
          <p:nvPr/>
        </p:nvSpPr>
        <p:spPr>
          <a:xfrm>
            <a:off x="3460112" y="2482902"/>
            <a:ext cx="1566454" cy="584775"/>
          </a:xfrm>
          <a:prstGeom prst="rect">
            <a:avLst/>
          </a:prstGeom>
          <a:solidFill>
            <a:srgbClr val="FF99FF"/>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cxnSp>
        <p:nvCxnSpPr>
          <p:cNvPr id="40" name="Straight Arrow Connector 39"/>
          <p:cNvCxnSpPr>
            <a:endCxn id="39" idx="0"/>
          </p:cNvCxnSpPr>
          <p:nvPr/>
        </p:nvCxnSpPr>
        <p:spPr>
          <a:xfrm>
            <a:off x="3933436" y="1804579"/>
            <a:ext cx="309903" cy="678323"/>
          </a:xfrm>
          <a:prstGeom prst="straightConnector1">
            <a:avLst/>
          </a:prstGeom>
          <a:ln>
            <a:solidFill>
              <a:srgbClr val="FF99CC"/>
            </a:solidFill>
            <a:tailEnd type="triangle"/>
          </a:ln>
        </p:spPr>
        <p:style>
          <a:lnRef idx="3">
            <a:schemeClr val="accent5"/>
          </a:lnRef>
          <a:fillRef idx="0">
            <a:schemeClr val="accent5"/>
          </a:fillRef>
          <a:effectRef idx="2">
            <a:schemeClr val="accent5"/>
          </a:effectRef>
          <a:fontRef idx="minor">
            <a:schemeClr val="tx1"/>
          </a:fontRef>
        </p:style>
      </p:cxnSp>
      <p:sp>
        <p:nvSpPr>
          <p:cNvPr id="41" name="Callout: Up Arrow 11">
            <a:extLst>
              <a:ext uri="{FF2B5EF4-FFF2-40B4-BE49-F238E27FC236}">
                <a16:creationId xmlns:lc="http://schemas.openxmlformats.org/drawingml/2006/lockedCanvas" xmlns="" xmlns:a16="http://schemas.microsoft.com/office/drawing/2014/main" id="{A7745F1C-769E-556D-B545-5636C090B2F0}"/>
              </a:ext>
            </a:extLst>
          </p:cNvPr>
          <p:cNvSpPr/>
          <p:nvPr/>
        </p:nvSpPr>
        <p:spPr>
          <a:xfrm>
            <a:off x="3059064" y="3180016"/>
            <a:ext cx="2368550" cy="3023944"/>
          </a:xfrm>
          <a:prstGeom prst="upArrowCallout">
            <a:avLst/>
          </a:prstGeom>
          <a:solidFill>
            <a:sysClr val="window" lastClr="FFFFFF"/>
          </a:solidFill>
          <a:ln w="38100" cap="flat" cmpd="sng" algn="ctr">
            <a:solidFill>
              <a:srgbClr val="FF99CC"/>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defRPr/>
            </a:pPr>
            <a:r>
              <a:rPr lang="en-US" sz="2400" b="1" dirty="0" err="1">
                <a:solidFill>
                  <a:srgbClr val="FF3399"/>
                </a:solidFill>
                <a:latin typeface="Cambria" panose="02040503050406030204" pitchFamily="18" charset="0"/>
                <a:ea typeface="Cambria" panose="02040503050406030204" pitchFamily="18" charset="0"/>
              </a:rPr>
              <a:t>lao</a:t>
            </a:r>
            <a:r>
              <a:rPr lang="en-US" sz="2400" b="1" dirty="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xao</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xuyến</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nhãng</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động</a:t>
            </a:r>
            <a:r>
              <a:rPr lang="en-US" sz="2400" b="1" dirty="0" smtClean="0">
                <a:solidFill>
                  <a:srgbClr val="FF3399"/>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sp>
        <p:nvSpPr>
          <p:cNvPr id="42" name="Callout: Up Arrow 11">
            <a:extLst>
              <a:ext uri="{FF2B5EF4-FFF2-40B4-BE49-F238E27FC236}">
                <a16:creationId xmlns:lc="http://schemas.openxmlformats.org/drawingml/2006/lockedCanvas" xmlns="" xmlns:a16="http://schemas.microsoft.com/office/drawing/2014/main" id="{A7745F1C-769E-556D-B545-5636C090B2F0}"/>
              </a:ext>
            </a:extLst>
          </p:cNvPr>
          <p:cNvSpPr/>
          <p:nvPr/>
        </p:nvSpPr>
        <p:spPr>
          <a:xfrm>
            <a:off x="6264037" y="3188523"/>
            <a:ext cx="2368550" cy="3023944"/>
          </a:xfrm>
          <a:prstGeom prst="upArrowCallout">
            <a:avLst/>
          </a:prstGeom>
          <a:solidFill>
            <a:sysClr val="window" lastClr="FFFFFF"/>
          </a:solidFill>
          <a:ln w="38100" cap="flat" cmpd="sng" algn="ctr">
            <a:solidFill>
              <a:srgbClr val="00FF00"/>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defRPr/>
            </a:pP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huyệt</a:t>
            </a:r>
            <a:r>
              <a:rPr lang="en-US" sz="2400" b="1" dirty="0">
                <a:solidFill>
                  <a:srgbClr val="00FF00"/>
                </a:solidFill>
                <a:latin typeface="Cambria" panose="02040503050406030204" pitchFamily="18" charset="0"/>
                <a:ea typeface="Cambria" panose="02040503050406030204" pitchFamily="18" charset="0"/>
              </a:rPr>
              <a:t>, </a:t>
            </a:r>
            <a:endParaRPr lang="en-US" sz="2400" b="1" dirty="0" smtClean="0">
              <a:solidFill>
                <a:srgbClr val="00FF00"/>
              </a:solidFill>
              <a:latin typeface="Cambria" panose="02040503050406030204" pitchFamily="18" charset="0"/>
              <a:ea typeface="Cambria" panose="02040503050406030204" pitchFamily="18" charset="0"/>
            </a:endParaRPr>
          </a:p>
          <a:p>
            <a:pPr lvl="0" algn="ctr">
              <a:defRPr/>
            </a:pPr>
            <a:r>
              <a:rPr lang="en-US" sz="2400" b="1" dirty="0" err="1" smtClean="0">
                <a:solidFill>
                  <a:srgbClr val="00FF00"/>
                </a:solidFill>
                <a:latin typeface="Cambria" panose="02040503050406030204" pitchFamily="18" charset="0"/>
                <a:ea typeface="Cambria" panose="02040503050406030204" pitchFamily="18" charset="0"/>
              </a:rPr>
              <a:t>cây</a:t>
            </a: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smtClean="0">
                <a:solidFill>
                  <a:srgbClr val="00FF00"/>
                </a:solidFill>
                <a:latin typeface="Cambria" panose="02040503050406030204" pitchFamily="18" charset="0"/>
                <a:ea typeface="Cambria" panose="02040503050406030204" pitchFamily="18" charset="0"/>
              </a:rPr>
              <a:t>,</a:t>
            </a:r>
          </a:p>
          <a:p>
            <a:pPr lvl="0" algn="ctr">
              <a:defRPr/>
            </a:pP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ruộng</a:t>
            </a:r>
            <a:r>
              <a:rPr lang="en-US" sz="2400" b="1" dirty="0" smtClean="0">
                <a:solidFill>
                  <a:srgbClr val="00FF00"/>
                </a:solidFill>
                <a:latin typeface="Cambria" panose="02040503050406030204" pitchFamily="18" charset="0"/>
                <a:ea typeface="Cambria" panose="02040503050406030204" pitchFamily="18" charset="0"/>
              </a:rPr>
              <a:t>,</a:t>
            </a:r>
          </a:p>
          <a:p>
            <a:pPr lvl="0" algn="ctr">
              <a:defRPr/>
            </a:pP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yến</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a:t>
            </a:r>
            <a:br>
              <a:rPr lang="en-US" sz="2400" b="1" dirty="0">
                <a:solidFill>
                  <a:srgbClr val="00FF0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00FF00"/>
              </a:solidFill>
              <a:effectLst/>
              <a:uLnTx/>
              <a:uFillTx/>
              <a:latin typeface="Cambria" panose="02040503050406030204" pitchFamily="18" charset="0"/>
              <a:ea typeface="Cambria" panose="02040503050406030204" pitchFamily="18" charset="0"/>
            </a:endParaRPr>
          </a:p>
        </p:txBody>
      </p:sp>
      <p:sp>
        <p:nvSpPr>
          <p:cNvPr id="43" name="Callout: Up Arrow 11">
            <a:extLst>
              <a:ext uri="{FF2B5EF4-FFF2-40B4-BE49-F238E27FC236}">
                <a16:creationId xmlns:lc="http://schemas.openxmlformats.org/drawingml/2006/lockedCanvas" xmlns="" xmlns:a16="http://schemas.microsoft.com/office/drawing/2014/main" id="{A7745F1C-769E-556D-B545-5636C090B2F0}"/>
              </a:ext>
            </a:extLst>
          </p:cNvPr>
          <p:cNvSpPr/>
          <p:nvPr/>
        </p:nvSpPr>
        <p:spPr>
          <a:xfrm>
            <a:off x="9132264" y="3188523"/>
            <a:ext cx="2368550" cy="3023944"/>
          </a:xfrm>
          <a:prstGeom prst="upArrowCallout">
            <a:avLst/>
          </a:prstGeom>
          <a:solidFill>
            <a:sysClr val="window" lastClr="FFFFFF"/>
          </a:solidFill>
          <a:ln w="38100" cap="flat" cmpd="sng" algn="ctr">
            <a:solidFill>
              <a:srgbClr val="FF9900"/>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defRPr/>
            </a:pP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rau</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bò</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nấu</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xạc</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xáo</a:t>
            </a:r>
            <a:r>
              <a:rPr lang="en-US" sz="2400" b="1" dirty="0">
                <a:solidFill>
                  <a:srgbClr val="FF6600"/>
                </a:solidFill>
                <a:latin typeface="Cambria" panose="02040503050406030204" pitchFamily="18" charset="0"/>
                <a:ea typeface="Cambria" panose="02040503050406030204" pitchFamily="18" charset="0"/>
              </a:rPr>
              <a:t>,…</a:t>
            </a:r>
            <a:br>
              <a:rPr lang="en-US" sz="2400" b="1" dirty="0">
                <a:solidFill>
                  <a:srgbClr val="FF660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sp>
        <p:nvSpPr>
          <p:cNvPr id="44" name="TextBox 43"/>
          <p:cNvSpPr txBox="1"/>
          <p:nvPr/>
        </p:nvSpPr>
        <p:spPr>
          <a:xfrm>
            <a:off x="6632962" y="2505567"/>
            <a:ext cx="1566454" cy="584775"/>
          </a:xfrm>
          <a:prstGeom prst="rect">
            <a:avLst/>
          </a:prstGeom>
          <a:solidFill>
            <a:srgbClr val="00FF00"/>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sp>
        <p:nvSpPr>
          <p:cNvPr id="45" name="TextBox 44"/>
          <p:cNvSpPr txBox="1"/>
          <p:nvPr/>
        </p:nvSpPr>
        <p:spPr>
          <a:xfrm>
            <a:off x="9533312" y="2477781"/>
            <a:ext cx="1566454" cy="584775"/>
          </a:xfrm>
          <a:prstGeom prst="rect">
            <a:avLst/>
          </a:prstGeom>
          <a:solidFill>
            <a:srgbClr val="FF9900"/>
          </a:solidFill>
          <a:ln>
            <a:solidFill>
              <a:srgbClr val="FF9900"/>
            </a:solidFill>
          </a:ln>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cxnSp>
        <p:nvCxnSpPr>
          <p:cNvPr id="46" name="Straight Arrow Connector 45"/>
          <p:cNvCxnSpPr/>
          <p:nvPr/>
        </p:nvCxnSpPr>
        <p:spPr>
          <a:xfrm>
            <a:off x="9378360" y="1794826"/>
            <a:ext cx="751690" cy="677185"/>
          </a:xfrm>
          <a:prstGeom prst="straightConnector1">
            <a:avLst/>
          </a:prstGeom>
          <a:ln>
            <a:solidFill>
              <a:srgbClr val="FF9900"/>
            </a:solidFill>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p:cNvCxnSpPr/>
          <p:nvPr/>
        </p:nvCxnSpPr>
        <p:spPr>
          <a:xfrm flipH="1">
            <a:off x="7200915" y="1823800"/>
            <a:ext cx="1202729" cy="640279"/>
          </a:xfrm>
          <a:prstGeom prst="straightConnector1">
            <a:avLst/>
          </a:prstGeom>
          <a:ln>
            <a:solidFill>
              <a:srgbClr val="FFFF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3981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700"/>
                                        <p:tgtEl>
                                          <p:spTgt spid="45"/>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33" grpId="0" animBg="1"/>
      <p:bldP spid="34" grpId="0" animBg="1"/>
      <p:bldP spid="39" grpId="0" animBg="1"/>
      <p:bldP spid="41" grpId="0" animBg="1"/>
      <p:bldP spid="42"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694" name="文本框 71693"/>
          <p:cNvSpPr txBox="1"/>
          <p:nvPr/>
        </p:nvSpPr>
        <p:spPr>
          <a:xfrm>
            <a:off x="6432064" y="5409192"/>
            <a:ext cx="2842468" cy="448713"/>
          </a:xfrm>
          <a:prstGeom prst="rect">
            <a:avLst/>
          </a:prstGeom>
          <a:noFill/>
          <a:ln w="9525">
            <a:noFill/>
          </a:ln>
        </p:spPr>
        <p:txBody>
          <a:bodyPr>
            <a:spAutoFit/>
          </a:bodyPr>
          <a:lstStyle/>
          <a:p>
            <a:pPr defTabSz="1085915">
              <a:spcBef>
                <a:spcPct val="50000"/>
              </a:spcBef>
            </a:pPr>
            <a:r>
              <a:rPr lang="zh-CN" altLang="en-US" sz="2316" dirty="0">
                <a:solidFill>
                  <a:prstClr val="white"/>
                </a:solidFill>
                <a:latin typeface="SimHei" panose="02010609060101010101" pitchFamily="2" charset="-122"/>
                <a:ea typeface="SimHei" panose="02010609060101010101" pitchFamily="2" charset="-122"/>
              </a:rPr>
              <a:t>在此输入文字</a:t>
            </a:r>
          </a:p>
        </p:txBody>
      </p:sp>
      <p:sp>
        <p:nvSpPr>
          <p:cNvPr id="5" name="TextBox 4">
            <a:extLst>
              <a:ext uri="{FF2B5EF4-FFF2-40B4-BE49-F238E27FC236}">
                <a16:creationId xmlns="" xmlns:a16="http://schemas.microsoft.com/office/drawing/2014/main" id="{133025F6-03E4-F7FE-A115-15A451327F80}"/>
              </a:ext>
            </a:extLst>
          </p:cNvPr>
          <p:cNvSpPr txBox="1"/>
          <p:nvPr/>
        </p:nvSpPr>
        <p:spPr>
          <a:xfrm>
            <a:off x="4520485" y="1699899"/>
            <a:ext cx="6027312" cy="1107996"/>
          </a:xfrm>
          <a:prstGeom prst="rect">
            <a:avLst/>
          </a:prstGeom>
          <a:noFill/>
        </p:spPr>
        <p:txBody>
          <a:bodyPr wrap="square" rtlCol="0">
            <a:spAutoFit/>
          </a:bodyPr>
          <a:lstStyle/>
          <a:p>
            <a:r>
              <a:rPr lang="en-US" sz="6600" b="1" dirty="0" err="1">
                <a:solidFill>
                  <a:srgbClr val="C00000"/>
                </a:solidFill>
                <a:latin typeface="Times New Roman" pitchFamily="18" charset="0"/>
                <a:cs typeface="Times New Roman" pitchFamily="18" charset="0"/>
              </a:rPr>
              <a:t>Đọc</a:t>
            </a:r>
            <a:r>
              <a:rPr lang="en-US" sz="6600" b="1" dirty="0">
                <a:solidFill>
                  <a:srgbClr val="C00000"/>
                </a:solidFill>
                <a:latin typeface="Times New Roman" pitchFamily="18" charset="0"/>
                <a:cs typeface="Times New Roman" pitchFamily="18" charset="0"/>
              </a:rPr>
              <a:t> </a:t>
            </a:r>
            <a:r>
              <a:rPr lang="en-US" sz="6600" b="1" dirty="0" err="1">
                <a:solidFill>
                  <a:srgbClr val="C00000"/>
                </a:solidFill>
                <a:latin typeface="Times New Roman" pitchFamily="18" charset="0"/>
                <a:cs typeface="Times New Roman" pitchFamily="18" charset="0"/>
              </a:rPr>
              <a:t>văn</a:t>
            </a:r>
            <a:r>
              <a:rPr lang="en-US" sz="6600" b="1" dirty="0">
                <a:solidFill>
                  <a:srgbClr val="C00000"/>
                </a:solidFill>
                <a:latin typeface="Times New Roman" pitchFamily="18" charset="0"/>
                <a:cs typeface="Times New Roman" pitchFamily="18" charset="0"/>
              </a:rPr>
              <a:t> </a:t>
            </a:r>
            <a:r>
              <a:rPr lang="en-US" sz="6600" b="1" dirty="0" err="1">
                <a:solidFill>
                  <a:srgbClr val="C00000"/>
                </a:solidFill>
                <a:latin typeface="Times New Roman" pitchFamily="18" charset="0"/>
                <a:cs typeface="Times New Roman" pitchFamily="18" charset="0"/>
              </a:rPr>
              <a:t>bản</a:t>
            </a:r>
            <a:endParaRPr lang="en-US" sz="6600" b="1" dirty="0">
              <a:solidFill>
                <a:srgbClr val="C00000"/>
              </a:solidFill>
              <a:latin typeface="Times New Roman" pitchFamily="18" charset="0"/>
              <a:cs typeface="Times New Roman" pitchFamily="18" charset="0"/>
            </a:endParaRPr>
          </a:p>
        </p:txBody>
      </p:sp>
      <p:pic>
        <p:nvPicPr>
          <p:cNvPr id="2" name="Picture 1"/>
          <p:cNvPicPr>
            <a:picLocks noChangeAspect="1"/>
          </p:cNvPicPr>
          <p:nvPr/>
        </p:nvPicPr>
        <p:blipFill>
          <a:blip r:embed="rId4"/>
          <a:stretch>
            <a:fillRect/>
          </a:stretch>
        </p:blipFill>
        <p:spPr>
          <a:xfrm>
            <a:off x="8918400" y="3399312"/>
            <a:ext cx="3798137" cy="3365284"/>
          </a:xfrm>
          <a:prstGeom prst="rect">
            <a:avLst/>
          </a:prstGeom>
        </p:spPr>
      </p:pic>
      <p:pic>
        <p:nvPicPr>
          <p:cNvPr id="3" name="Picture 2"/>
          <p:cNvPicPr>
            <a:picLocks noChangeAspect="1"/>
          </p:cNvPicPr>
          <p:nvPr/>
        </p:nvPicPr>
        <p:blipFill>
          <a:blip r:embed="rId5"/>
          <a:stretch>
            <a:fillRect/>
          </a:stretch>
        </p:blipFill>
        <p:spPr>
          <a:xfrm flipH="1">
            <a:off x="678353" y="3073955"/>
            <a:ext cx="3467926" cy="3365284"/>
          </a:xfrm>
          <a:prstGeom prst="rect">
            <a:avLst/>
          </a:prstGeom>
        </p:spPr>
      </p:pic>
    </p:spTree>
    <p:extLst>
      <p:ext uri="{BB962C8B-B14F-4D97-AF65-F5344CB8AC3E}">
        <p14:creationId xmlns:p14="http://schemas.microsoft.com/office/powerpoint/2010/main" val="611077697"/>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438059" y="-215465"/>
            <a:ext cx="7854164" cy="6500388"/>
          </a:xfrm>
          <a:prstGeom prst="rect">
            <a:avLst/>
          </a:prstGeom>
        </p:spPr>
      </p:pic>
      <p:sp>
        <p:nvSpPr>
          <p:cNvPr id="8" name="TextBox 7"/>
          <p:cNvSpPr txBox="1"/>
          <p:nvPr/>
        </p:nvSpPr>
        <p:spPr>
          <a:xfrm>
            <a:off x="5511388" y="1819012"/>
            <a:ext cx="4112242" cy="923330"/>
          </a:xfrm>
          <a:prstGeom prst="rect">
            <a:avLst/>
          </a:prstGeom>
          <a:noFill/>
        </p:spPr>
        <p:txBody>
          <a:bodyPr wrap="square" rtlCol="0">
            <a:spAutoFit/>
          </a:bodyPr>
          <a:lstStyle/>
          <a:p>
            <a:pPr algn="ctr"/>
            <a:r>
              <a:rPr lang="en-US" sz="5400" dirty="0" smtClean="0">
                <a:solidFill>
                  <a:srgbClr val="FF9933"/>
                </a:solidFill>
                <a:latin typeface="Times New Roman" pitchFamily="18" charset="0"/>
                <a:cs typeface="Times New Roman" pitchFamily="18" charset="0"/>
              </a:rPr>
              <a:t>VẬN DỤNG</a:t>
            </a:r>
            <a:endParaRPr lang="en-US" sz="5400" dirty="0">
              <a:solidFill>
                <a:srgbClr val="FF9933"/>
              </a:solidFill>
              <a:latin typeface="Times New Roman" pitchFamily="18" charset="0"/>
              <a:cs typeface="Times New Roman" pitchFamily="18" charset="0"/>
            </a:endParaRPr>
          </a:p>
        </p:txBody>
      </p:sp>
      <p:pic>
        <p:nvPicPr>
          <p:cNvPr id="11" name="Picture 10"/>
          <p:cNvPicPr>
            <a:picLocks noChangeAspect="1"/>
          </p:cNvPicPr>
          <p:nvPr/>
        </p:nvPicPr>
        <p:blipFill>
          <a:blip r:embed="rId5"/>
          <a:stretch>
            <a:fillRect/>
          </a:stretch>
        </p:blipFill>
        <p:spPr>
          <a:xfrm>
            <a:off x="10148935" y="4447808"/>
            <a:ext cx="2371075" cy="2274390"/>
          </a:xfrm>
          <a:prstGeom prst="rect">
            <a:avLst/>
          </a:prstGeom>
        </p:spPr>
      </p:pic>
      <p:pic>
        <p:nvPicPr>
          <p:cNvPr id="6" name="Picture 5">
            <a:extLst>
              <a:ext uri="{FF2B5EF4-FFF2-40B4-BE49-F238E27FC236}">
                <a16:creationId xmlns:a16="http://schemas.microsoft.com/office/drawing/2014/main" xmlns="" id="{EBBF361E-F561-9F7D-45A5-664B39FAA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52759" y="1267485"/>
            <a:ext cx="4249093" cy="5338191"/>
          </a:xfrm>
          <a:prstGeom prst="rect">
            <a:avLst/>
          </a:prstGeom>
        </p:spPr>
      </p:pic>
    </p:spTree>
    <p:extLst>
      <p:ext uri="{BB962C8B-B14F-4D97-AF65-F5344CB8AC3E}">
        <p14:creationId xmlns:p14="http://schemas.microsoft.com/office/powerpoint/2010/main" val="19479185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148935" y="4447808"/>
            <a:ext cx="2371075" cy="2274390"/>
          </a:xfrm>
          <a:prstGeom prst="rect">
            <a:avLst/>
          </a:prstGeom>
        </p:spPr>
      </p:pic>
      <p:sp>
        <p:nvSpPr>
          <p:cNvPr id="2" name="Rectangle 1"/>
          <p:cNvSpPr/>
          <p:nvPr/>
        </p:nvSpPr>
        <p:spPr>
          <a:xfrm>
            <a:off x="3553907" y="619790"/>
            <a:ext cx="5540723" cy="2062103"/>
          </a:xfrm>
          <a:prstGeom prst="rect">
            <a:avLst/>
          </a:prstGeom>
        </p:spPr>
        <p:txBody>
          <a:bodyPr wrap="square">
            <a:spAutoFit/>
          </a:bodyPr>
          <a:lstStyle/>
          <a:p>
            <a:pPr algn="just"/>
            <a:r>
              <a:rPr lang="en-US" sz="3200" b="1" dirty="0" err="1">
                <a:solidFill>
                  <a:schemeClr val="bg1"/>
                </a:solidFill>
                <a:latin typeface="Cambria" panose="02040503050406030204" pitchFamily="18" charset="0"/>
                <a:ea typeface="Cambria" panose="02040503050406030204" pitchFamily="18" charset="0"/>
              </a:rPr>
              <a:t>Kể</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lại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cho</a:t>
            </a:r>
            <a:r>
              <a:rPr lang="en-US" sz="3200" b="1" dirty="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người</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thân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nghe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câu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chuyện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Hàng</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xóm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tắc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kè</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nêu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cảm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nghĩ</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em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về</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câu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chuyện</a:t>
            </a:r>
            <a:r>
              <a:rPr lang="en-US" sz="3200" b="1" dirty="0" smtClean="0">
                <a:solidFill>
                  <a:schemeClr val="bg1"/>
                </a:solidFill>
                <a:latin typeface="Cambria" panose="02040503050406030204" pitchFamily="18" charset="0"/>
                <a:ea typeface="Cambria" panose="02040503050406030204" pitchFamily="18" charset="0"/>
              </a:rPr>
              <a:t>.</a:t>
            </a:r>
            <a:endParaRPr lang="vi-VN" sz="3200" b="1" dirty="0">
              <a:solidFill>
                <a:schemeClr val="bg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1119428" y="2452253"/>
            <a:ext cx="2945581" cy="370205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5867" b="97333" l="6200" r="95400">
                        <a14:foregroundMark x1="49400" y1="16800" x2="60200" y2="33867"/>
                        <a14:foregroundMark x1="69800" y1="20267" x2="78800" y2="30667"/>
                        <a14:foregroundMark x1="63200" y1="65867" x2="71000" y2="90667"/>
                      </a14:backgroundRemoval>
                    </a14:imgEffect>
                  </a14:imgLayer>
                </a14:imgProps>
              </a:ext>
            </a:extLst>
          </a:blip>
          <a:stretch>
            <a:fillRect/>
          </a:stretch>
        </p:blipFill>
        <p:spPr>
          <a:xfrm>
            <a:off x="5256858" y="2978591"/>
            <a:ext cx="3506896" cy="2453630"/>
          </a:xfrm>
          <a:prstGeom prst="rect">
            <a:avLst/>
          </a:prstGeom>
        </p:spPr>
      </p:pic>
    </p:spTree>
    <p:extLst>
      <p:ext uri="{BB962C8B-B14F-4D97-AF65-F5344CB8AC3E}">
        <p14:creationId xmlns:p14="http://schemas.microsoft.com/office/powerpoint/2010/main" val="19282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337823" y="-929375"/>
            <a:ext cx="7809952" cy="4813218"/>
          </a:xfrm>
          <a:prstGeom prst="rect">
            <a:avLst/>
          </a:prstGeom>
        </p:spPr>
      </p:pic>
      <p:sp>
        <p:nvSpPr>
          <p:cNvPr id="2" name="TextBox 1"/>
          <p:cNvSpPr txBox="1"/>
          <p:nvPr/>
        </p:nvSpPr>
        <p:spPr>
          <a:xfrm>
            <a:off x="1609859" y="1167275"/>
            <a:ext cx="8012954" cy="2185214"/>
          </a:xfrm>
          <a:prstGeom prst="rect">
            <a:avLst/>
          </a:prstGeom>
          <a:noFill/>
        </p:spPr>
        <p:txBody>
          <a:bodyPr wrap="square" rtlCol="0">
            <a:spAutoFit/>
          </a:bodyPr>
          <a:lstStyle/>
          <a:p>
            <a:pPr algn="ctr"/>
            <a:r>
              <a:rPr lang="en-US" sz="6400" dirty="0" smtClean="0">
                <a:solidFill>
                  <a:srgbClr val="FF6600"/>
                </a:solidFill>
                <a:latin typeface="Times New Roman" pitchFamily="18" charset="0"/>
                <a:ea typeface="Microsoft YaHei" panose="020B0503020204020204" pitchFamily="34" charset="-122"/>
                <a:cs typeface="Times New Roman" pitchFamily="18" charset="0"/>
              </a:rPr>
              <a:t>CỦNG CỐ, DẶN DÒ</a:t>
            </a:r>
            <a:endParaRPr lang="en-US" sz="6400" dirty="0">
              <a:solidFill>
                <a:srgbClr val="FF6600"/>
              </a:solidFill>
              <a:latin typeface="Times New Roman" pitchFamily="18" charset="0"/>
              <a:ea typeface="Microsoft YaHei" panose="020B0503020204020204" pitchFamily="34" charset="-122"/>
              <a:cs typeface="Times New Roman" pitchFamily="18" charset="0"/>
            </a:endParaRPr>
          </a:p>
          <a:p>
            <a:pPr algn="ctr"/>
            <a:endParaRPr lang="en-US" sz="7200" dirty="0">
              <a:solidFill>
                <a:srgbClr val="0070C0"/>
              </a:solidFill>
              <a:ea typeface="Microsoft YaHei" panose="020B0503020204020204" pitchFamily="34" charset="-122"/>
            </a:endParaRPr>
          </a:p>
        </p:txBody>
      </p:sp>
    </p:spTree>
    <p:extLst>
      <p:ext uri="{BB962C8B-B14F-4D97-AF65-F5344CB8AC3E}">
        <p14:creationId xmlns:p14="http://schemas.microsoft.com/office/powerpoint/2010/main" val="3882130338"/>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2884869" y="1"/>
            <a:ext cx="5812164"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1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Times New Roman" pitchFamily="18" charset="0"/>
                <a:cs typeface="Times New Roman" pitchFamily="18" charset="0"/>
              </a:rPr>
              <a:t>NGÔI NHÀ TRONG CỎ</a:t>
            </a:r>
            <a:endParaRPr lang="en-US" sz="1200" kern="0" dirty="0">
              <a:ln>
                <a:solidFill>
                  <a:srgbClr val="FFCCA9">
                    <a:lumMod val="10000"/>
                  </a:srgbClr>
                </a:solidFill>
              </a:ln>
              <a:solidFill>
                <a:srgbClr val="FF3399"/>
              </a:solidFill>
              <a:effectLst>
                <a:glow rad="101600">
                  <a:srgbClr val="EC9684">
                    <a:lumMod val="60000"/>
                    <a:lumOff val="40000"/>
                    <a:alpha val="60000"/>
                  </a:srgbClr>
                </a:glow>
              </a:effectLst>
              <a:latin typeface="Times New Roman" pitchFamily="18" charset="0"/>
              <a:cs typeface="Times New Roman" pitchFamily="18" charset="0"/>
            </a:endParaRP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r>
              <a:rPr lang="vi-VN" sz="2000" dirty="0" smtClean="0">
                <a:solidFill>
                  <a:srgbClr val="000000"/>
                </a:solidFill>
                <a:latin typeface="Cambria" panose="02040503050406030204" pitchFamily="18" charset="0"/>
                <a:ea typeface="Cambria" panose="02040503050406030204" pitchFamily="18" charset="0"/>
              </a:rPr>
              <a:t/>
            </a:r>
            <a:br>
              <a:rPr lang="vi-VN" sz="2000" dirty="0" smtClean="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83112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77930" y="1614478"/>
            <a:ext cx="10515600" cy="4832092"/>
          </a:xfrm>
          <a:prstGeom prst="rect">
            <a:avLst/>
          </a:prstGeom>
        </p:spPr>
        <p:txBody>
          <a:bodyPr wrap="square">
            <a:spAutoFit/>
          </a:bodyPr>
          <a:lstStyle/>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Chuồn </a:t>
            </a:r>
            <a:r>
              <a:rPr lang="vi-VN" sz="2800" b="1" dirty="0">
                <a:solidFill>
                  <a:schemeClr val="tx2">
                    <a:lumMod val="50000"/>
                  </a:schemeClr>
                </a:solidFill>
                <a:latin typeface="Cambria" panose="02040503050406030204" pitchFamily="18" charset="0"/>
                <a:ea typeface="Cambria" panose="02040503050406030204" pitchFamily="18" charset="0"/>
              </a:rPr>
              <a:t>chuồn khẽ đập đôi cánh:</a:t>
            </a:r>
          </a:p>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 </a:t>
            </a:r>
            <a:r>
              <a:rPr lang="vi-VN" sz="28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p>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Dế </a:t>
            </a:r>
            <a:r>
              <a:rPr lang="vi-VN" sz="2800" b="1" dirty="0">
                <a:solidFill>
                  <a:schemeClr val="tx2">
                    <a:lumMod val="50000"/>
                  </a:schemeClr>
                </a:solidFill>
                <a:latin typeface="Cambria" panose="02040503050406030204" pitchFamily="18" charset="0"/>
                <a:ea typeface="Cambria" panose="02040503050406030204" pitchFamily="18" charset="0"/>
              </a:rPr>
              <a:t>than ngượng ngùng:</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Nhái bén mừng rỡ:</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a:t>
            </a:r>
            <a:r>
              <a:rPr lang="vi-VN" sz="2800" b="1">
                <a:solidFill>
                  <a:schemeClr val="tx2">
                    <a:lumMod val="50000"/>
                  </a:schemeClr>
                </a:solidFill>
                <a:latin typeface="Cambria" panose="02040503050406030204" pitchFamily="18" charset="0"/>
                <a:ea typeface="Cambria" panose="02040503050406030204" pitchFamily="18" charset="0"/>
              </a:rPr>
              <a:t>tươi</a:t>
            </a:r>
            <a:r>
              <a:rPr lang="vi-VN" sz="2800" b="1" smtClean="0">
                <a:solidFill>
                  <a:schemeClr val="tx2">
                    <a:lumMod val="50000"/>
                  </a:schemeClr>
                </a:solidFill>
                <a:latin typeface="Cambria" panose="02040503050406030204" pitchFamily="18" charset="0"/>
                <a:ea typeface="Cambria" panose="02040503050406030204" pitchFamily="18" charset="0"/>
              </a:rPr>
              <a:t>.</a:t>
            </a:r>
          </a:p>
          <a:p>
            <a:pPr marL="914400" lvl="0" indent="457200" algn="r"/>
            <a:r>
              <a:rPr lang="vi-VN" sz="2800" b="1" smtClean="0">
                <a:solidFill>
                  <a:schemeClr val="tx2">
                    <a:lumMod val="50000"/>
                  </a:schemeClr>
                </a:solidFill>
                <a:latin typeface="Cambria" panose="02040503050406030204" pitchFamily="18" charset="0"/>
                <a:ea typeface="Cambria" panose="02040503050406030204" pitchFamily="18" charset="0"/>
              </a:rPr>
              <a:t>(Theo Ly Lan)</a:t>
            </a:r>
            <a:endParaRPr lang="vi-VN" sz="2800" b="1" dirty="0">
              <a:solidFill>
                <a:schemeClr val="tx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207817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165232" y="246062"/>
            <a:ext cx="5657222" cy="989885"/>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2995523" y="246062"/>
            <a:ext cx="6078339" cy="707886"/>
          </a:xfrm>
          <a:prstGeom prst="rect">
            <a:avLst/>
          </a:prstGeom>
        </p:spPr>
        <p:txBody>
          <a:bodyPr wrap="square">
            <a:spAutoFit/>
          </a:bodyPr>
          <a:lstStyle/>
          <a:p>
            <a:pPr algn="ctr">
              <a:buClr>
                <a:srgbClr val="000000"/>
              </a:buClr>
            </a:pPr>
            <a:r>
              <a:rPr lang="en-US" sz="4000" b="1" kern="0" dirty="0" err="1">
                <a:ln w="22225">
                  <a:solidFill>
                    <a:srgbClr val="C0504D"/>
                  </a:solidFill>
                  <a:prstDash val="solid"/>
                </a:ln>
                <a:solidFill>
                  <a:srgbClr val="C00000"/>
                </a:solidFill>
                <a:latin typeface="Times New Roman" pitchFamily="18" charset="0"/>
                <a:cs typeface="Times New Roman" pitchFamily="18" charset="0"/>
                <a:sym typeface="Arial"/>
              </a:rPr>
              <a:t>Luyện</a:t>
            </a:r>
            <a:r>
              <a:rPr lang="en-US" sz="4000" b="1" kern="0" dirty="0">
                <a:ln w="22225">
                  <a:solidFill>
                    <a:srgbClr val="C0504D"/>
                  </a:solidFill>
                  <a:prstDash val="solid"/>
                </a:ln>
                <a:solidFill>
                  <a:srgbClr val="C00000"/>
                </a:solidFill>
                <a:latin typeface="Times New Roman" pitchFamily="18" charset="0"/>
                <a:cs typeface="Times New Roman" pitchFamily="18" charset="0"/>
                <a:sym typeface="Arial"/>
              </a:rPr>
              <a:t> </a:t>
            </a:r>
            <a:r>
              <a:rPr lang="en-US" sz="4000" b="1" kern="0" dirty="0" err="1">
                <a:ln w="22225">
                  <a:solidFill>
                    <a:srgbClr val="C0504D"/>
                  </a:solidFill>
                  <a:prstDash val="solid"/>
                </a:ln>
                <a:solidFill>
                  <a:srgbClr val="C00000"/>
                </a:solidFill>
                <a:latin typeface="Times New Roman" pitchFamily="18" charset="0"/>
                <a:cs typeface="Times New Roman" pitchFamily="18" charset="0"/>
                <a:sym typeface="Arial"/>
              </a:rPr>
              <a:t>đọc</a:t>
            </a:r>
            <a:r>
              <a:rPr lang="en-US" sz="4000" b="1" kern="0" dirty="0">
                <a:ln w="22225">
                  <a:solidFill>
                    <a:srgbClr val="C0504D"/>
                  </a:solidFill>
                  <a:prstDash val="solid"/>
                </a:ln>
                <a:solidFill>
                  <a:srgbClr val="C00000"/>
                </a:solidFill>
                <a:latin typeface="Times New Roman" pitchFamily="18" charset="0"/>
                <a:cs typeface="Times New Roman" pitchFamily="18" charset="0"/>
                <a:sym typeface="Arial"/>
              </a:rPr>
              <a:t> </a:t>
            </a:r>
            <a:r>
              <a:rPr lang="en-US" sz="4000" b="1" kern="0" dirty="0" err="1">
                <a:ln w="22225">
                  <a:solidFill>
                    <a:srgbClr val="C0504D"/>
                  </a:solidFill>
                  <a:prstDash val="solid"/>
                </a:ln>
                <a:solidFill>
                  <a:srgbClr val="C00000"/>
                </a:solidFill>
                <a:latin typeface="Times New Roman" pitchFamily="18" charset="0"/>
                <a:cs typeface="Times New Roman" pitchFamily="18" charset="0"/>
                <a:sym typeface="Arial"/>
              </a:rPr>
              <a:t>từ</a:t>
            </a:r>
            <a:r>
              <a:rPr lang="en-US" sz="4000" b="1" kern="0" dirty="0">
                <a:ln w="22225">
                  <a:solidFill>
                    <a:srgbClr val="C0504D"/>
                  </a:solidFill>
                  <a:prstDash val="solid"/>
                </a:ln>
                <a:solidFill>
                  <a:srgbClr val="C00000"/>
                </a:solidFill>
                <a:latin typeface="Times New Roman" pitchFamily="18" charset="0"/>
                <a:cs typeface="Times New Roman" pitchFamily="18" charset="0"/>
                <a:sym typeface="Arial"/>
              </a:rPr>
              <a:t> </a:t>
            </a:r>
            <a:r>
              <a:rPr lang="en-US" sz="4000" b="1" kern="0" dirty="0" err="1">
                <a:ln w="22225">
                  <a:solidFill>
                    <a:srgbClr val="C0504D"/>
                  </a:solidFill>
                  <a:prstDash val="solid"/>
                </a:ln>
                <a:solidFill>
                  <a:srgbClr val="C00000"/>
                </a:solidFill>
                <a:latin typeface="Times New Roman" pitchFamily="18" charset="0"/>
                <a:cs typeface="Times New Roman" pitchFamily="18" charset="0"/>
                <a:sym typeface="Arial"/>
              </a:rPr>
              <a:t>khó</a:t>
            </a:r>
            <a:endParaRPr lang="en-US" sz="4000" b="1" kern="0" dirty="0">
              <a:ln w="22225">
                <a:solidFill>
                  <a:srgbClr val="C0504D"/>
                </a:solidFill>
                <a:prstDash val="solid"/>
              </a:ln>
              <a:solidFill>
                <a:srgbClr val="C00000"/>
              </a:solidFill>
              <a:latin typeface="Times New Roman" pitchFamily="18" charset="0"/>
              <a:cs typeface="Times New Roman" pitchFamily="18" charset="0"/>
              <a:sym typeface="Arial"/>
            </a:endParaRPr>
          </a:p>
        </p:txBody>
      </p:sp>
      <p:sp>
        <p:nvSpPr>
          <p:cNvPr id="14" name="TextBox 13">
            <a:extLst>
              <a:ext uri="{FF2B5EF4-FFF2-40B4-BE49-F238E27FC236}">
                <a16:creationId xmlns:a16="http://schemas.microsoft.com/office/drawing/2014/main" xmlns="" id="{874923DD-2CD3-2D7E-2162-E433FE8F2CFE}"/>
              </a:ext>
            </a:extLst>
          </p:cNvPr>
          <p:cNvSpPr txBox="1"/>
          <p:nvPr/>
        </p:nvSpPr>
        <p:spPr>
          <a:xfrm>
            <a:off x="2282495" y="1600119"/>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Nhảy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xa</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xmlns="" id="{31CD8366-6099-09EB-BC77-037F0CEFC165}"/>
              </a:ext>
            </a:extLst>
          </p:cNvPr>
          <p:cNvSpPr txBox="1"/>
          <p:nvPr/>
        </p:nvSpPr>
        <p:spPr>
          <a:xfrm>
            <a:off x="7098131" y="4343806"/>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Ô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nấm</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xmlns="" id="{6E035349-06E2-6263-388B-3A094A78C4B5}"/>
              </a:ext>
            </a:extLst>
          </p:cNvPr>
          <p:cNvSpPr txBox="1"/>
          <p:nvPr/>
        </p:nvSpPr>
        <p:spPr>
          <a:xfrm>
            <a:off x="2282495"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Vang</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lên</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xmlns="" id="{B1D7AC33-63B4-1642-0256-750DD4363E26}"/>
              </a:ext>
            </a:extLst>
          </p:cNvPr>
          <p:cNvSpPr txBox="1"/>
          <p:nvPr/>
        </p:nvSpPr>
        <p:spPr>
          <a:xfrm>
            <a:off x="7079590"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Láng</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giềng</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0" name="TextBox 19">
            <a:extLst>
              <a:ext uri="{FF2B5EF4-FFF2-40B4-BE49-F238E27FC236}">
                <a16:creationId xmlns:a16="http://schemas.microsoft.com/office/drawing/2014/main" xmlns="" id="{F169BCCA-F6F1-CBEF-A160-CA8D549690B9}"/>
              </a:ext>
            </a:extLst>
          </p:cNvPr>
          <p:cNvSpPr txBox="1"/>
          <p:nvPr/>
        </p:nvSpPr>
        <p:spPr>
          <a:xfrm>
            <a:off x="2282495" y="4343806"/>
            <a:ext cx="245706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Chốc</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lát</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xmlns="" id="{C8E43040-427E-9BEC-1142-C127DC0E9906}"/>
              </a:ext>
            </a:extLst>
          </p:cNvPr>
          <p:cNvSpPr txBox="1"/>
          <p:nvPr/>
        </p:nvSpPr>
        <p:spPr>
          <a:xfrm>
            <a:off x="7098132" y="1600119"/>
            <a:ext cx="2514599"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Lộp</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bộp</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4"/>
          <a:stretch>
            <a:fillRect/>
          </a:stretch>
        </p:blipFill>
        <p:spPr>
          <a:xfrm>
            <a:off x="11113486" y="164901"/>
            <a:ext cx="920576" cy="835224"/>
          </a:xfrm>
          <a:prstGeom prst="rect">
            <a:avLst/>
          </a:prstGeom>
        </p:spPr>
      </p:pic>
    </p:spTree>
    <p:extLst>
      <p:ext uri="{BB962C8B-B14F-4D97-AF65-F5344CB8AC3E}">
        <p14:creationId xmlns:p14="http://schemas.microsoft.com/office/powerpoint/2010/main" val="58495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66720" y="1169747"/>
            <a:ext cx="6078339" cy="830997"/>
          </a:xfrm>
          <a:prstGeom prst="rect">
            <a:avLst/>
          </a:prstGeom>
        </p:spPr>
        <p:txBody>
          <a:bodyPr wrap="square">
            <a:spAutoFit/>
          </a:bodyPr>
          <a:lstStyle/>
          <a:p>
            <a:pPr algn="ctr">
              <a:buClr>
                <a:srgbClr val="000000"/>
              </a:buClr>
            </a:pPr>
            <a:r>
              <a:rPr lang="en-US" sz="4800" b="1" kern="0" dirty="0" err="1">
                <a:ln w="22225">
                  <a:solidFill>
                    <a:srgbClr val="C0504D"/>
                  </a:solidFill>
                  <a:prstDash val="solid"/>
                </a:ln>
                <a:solidFill>
                  <a:srgbClr val="FF0000"/>
                </a:solidFill>
                <a:latin typeface="Times New Roman" pitchFamily="18" charset="0"/>
                <a:cs typeface="Times New Roman" pitchFamily="18" charset="0"/>
                <a:sym typeface="Arial"/>
              </a:rPr>
              <a:t>Luyện</a:t>
            </a:r>
            <a:r>
              <a:rPr lang="en-US" sz="48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4800" b="1" kern="0" dirty="0" err="1">
                <a:ln w="22225">
                  <a:solidFill>
                    <a:srgbClr val="C0504D"/>
                  </a:solidFill>
                  <a:prstDash val="solid"/>
                </a:ln>
                <a:solidFill>
                  <a:srgbClr val="FF0000"/>
                </a:solidFill>
                <a:latin typeface="Times New Roman" pitchFamily="18" charset="0"/>
                <a:cs typeface="Times New Roman" pitchFamily="18" charset="0"/>
                <a:sym typeface="Arial"/>
              </a:rPr>
              <a:t>đọc</a:t>
            </a:r>
            <a:r>
              <a:rPr lang="en-US" sz="4800" b="1" kern="0" dirty="0">
                <a:ln w="22225">
                  <a:solidFill>
                    <a:srgbClr val="C0504D"/>
                  </a:solidFill>
                  <a:prstDash val="solid"/>
                </a:ln>
                <a:solidFill>
                  <a:srgbClr val="FF0000"/>
                </a:solidFill>
                <a:latin typeface="Times New Roman" pitchFamily="18" charset="0"/>
                <a:cs typeface="Times New Roman" pitchFamily="18" charset="0"/>
                <a:sym typeface="Arial"/>
              </a:rPr>
              <a:t> </a:t>
            </a:r>
            <a:r>
              <a:rPr lang="en-US" sz="4800" b="1" kern="0" dirty="0" err="1" smtClean="0">
                <a:ln w="22225">
                  <a:solidFill>
                    <a:srgbClr val="C0504D"/>
                  </a:solidFill>
                  <a:prstDash val="solid"/>
                </a:ln>
                <a:solidFill>
                  <a:srgbClr val="FF0000"/>
                </a:solidFill>
                <a:latin typeface="Times New Roman" pitchFamily="18" charset="0"/>
                <a:cs typeface="Times New Roman" pitchFamily="18" charset="0"/>
                <a:sym typeface="Arial"/>
              </a:rPr>
              <a:t>câu</a:t>
            </a:r>
            <a:endParaRPr lang="en-US" sz="4800" b="1" kern="0" dirty="0">
              <a:ln w="22225">
                <a:solidFill>
                  <a:srgbClr val="C0504D"/>
                </a:solidFill>
                <a:prstDash val="solid"/>
              </a:ln>
              <a:solidFill>
                <a:srgbClr val="FF0000"/>
              </a:solidFill>
              <a:latin typeface="Times New Roman" pitchFamily="18" charset="0"/>
              <a:cs typeface="Times New Roman" pitchFamily="18" charset="0"/>
              <a:sym typeface="Arial"/>
            </a:endParaRPr>
          </a:p>
        </p:txBody>
      </p:sp>
      <p:sp>
        <p:nvSpPr>
          <p:cNvPr id="11" name="TextBox 10">
            <a:extLst>
              <a:ext uri="{FF2B5EF4-FFF2-40B4-BE49-F238E27FC236}">
                <a16:creationId xmlns="" xmlns:a16="http://schemas.microsoft.com/office/drawing/2014/main" id="{2D9E22BA-1147-6B37-2480-A90B3680939E}"/>
              </a:ext>
            </a:extLst>
          </p:cNvPr>
          <p:cNvSpPr txBox="1"/>
          <p:nvPr/>
        </p:nvSpPr>
        <p:spPr>
          <a:xfrm>
            <a:off x="1093373" y="2431128"/>
            <a:ext cx="10144336" cy="1191816"/>
          </a:xfrm>
          <a:prstGeom prst="roundRect">
            <a:avLst/>
          </a:prstGeom>
          <a:solidFill>
            <a:schemeClr val="accent6">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a:t>
            </a:r>
            <a:r>
              <a:rPr lang="vi-VN" sz="3200" b="1" dirty="0" smtClean="0">
                <a:solidFill>
                  <a:srgbClr val="002060"/>
                </a:solidFill>
                <a:latin typeface="Cambria" panose="02040503050406030204" pitchFamily="18" charset="0"/>
                <a:ea typeface="Cambria" panose="02040503050406030204" pitchFamily="18" charset="0"/>
              </a:rPr>
              <a:t>cao</a:t>
            </a:r>
            <a:r>
              <a:rPr lang="en-US" sz="3200" b="1" dirty="0" smtClean="0">
                <a:solidFill>
                  <a:srgbClr val="002060"/>
                </a:solidFill>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2D9E22BA-1147-6B37-2480-A90B3680939E}"/>
              </a:ext>
            </a:extLst>
          </p:cNvPr>
          <p:cNvSpPr txBox="1"/>
          <p:nvPr/>
        </p:nvSpPr>
        <p:spPr>
          <a:xfrm>
            <a:off x="1093373" y="4408995"/>
            <a:ext cx="10144336" cy="118035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472908" y="4387902"/>
            <a:ext cx="10725890" cy="1077218"/>
          </a:xfrm>
          <a:prstGeom prst="rect">
            <a:avLst/>
          </a:prstGeom>
        </p:spPr>
        <p:txBody>
          <a:bodyPr wrap="square">
            <a:spAutoFit/>
          </a:bodyPr>
          <a:lstStyle/>
          <a:p>
            <a:pPr marL="914400" lvl="0" indent="457200" algn="just"/>
            <a:r>
              <a:rPr lang="vi-VN" sz="3200" b="1" dirty="0">
                <a:solidFill>
                  <a:srgbClr val="002060"/>
                </a:solidFill>
                <a:latin typeface="Cambria" panose="02040503050406030204" pitchFamily="18" charset="0"/>
                <a:ea typeface="Cambria" panose="02040503050406030204" pitchFamily="18" charset="0"/>
              </a:rPr>
              <a:t>Chỉ chốc lát, ngôi nhà xinh xắn bằng đất </a:t>
            </a:r>
            <a:r>
              <a:rPr lang="vi-VN" sz="3200" b="1" dirty="0" smtClean="0">
                <a:solidFill>
                  <a:srgbClr val="002060"/>
                </a:solidFill>
                <a:latin typeface="Cambria" panose="02040503050406030204" pitchFamily="18" charset="0"/>
                <a:ea typeface="Cambria" panose="02040503050406030204" pitchFamily="18" charset="0"/>
              </a:rPr>
              <a:t>đã</a:t>
            </a:r>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được </a:t>
            </a:r>
            <a:r>
              <a:rPr lang="vi-VN" sz="3200" b="1" dirty="0">
                <a:solidFill>
                  <a:srgbClr val="002060"/>
                </a:solidFill>
                <a:latin typeface="Cambria" panose="02040503050406030204" pitchFamily="18" charset="0"/>
                <a:ea typeface="Cambria" panose="02040503050406030204" pitchFamily="18" charset="0"/>
              </a:rPr>
              <a:t>xây xong dưới ô nấm giữa vùng cỏ xanh tươi.</a:t>
            </a:r>
          </a:p>
        </p:txBody>
      </p:sp>
      <p:cxnSp>
        <p:nvCxnSpPr>
          <p:cNvPr id="5" name="Straight Connector 4"/>
          <p:cNvCxnSpPr/>
          <p:nvPr/>
        </p:nvCxnSpPr>
        <p:spPr>
          <a:xfrm flipH="1">
            <a:off x="6297621"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flipH="1">
            <a:off x="10983709"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flipH="1">
            <a:off x="3916702" y="2998939"/>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H="1">
            <a:off x="4185931" y="4387902"/>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flipH="1">
            <a:off x="5262902"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9377680" y="4408995"/>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3048000"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0931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46623" y="422413"/>
            <a:ext cx="6078339" cy="923330"/>
          </a:xfrm>
          <a:prstGeom prst="rect">
            <a:avLst/>
          </a:prstGeom>
        </p:spPr>
        <p:txBody>
          <a:bodyPr wrap="square">
            <a:spAutoFit/>
          </a:bodyPr>
          <a:lstStyle/>
          <a:p>
            <a:pPr algn="ctr">
              <a:buClr>
                <a:srgbClr val="000000"/>
              </a:buClr>
            </a:pPr>
            <a:r>
              <a:rPr lang="en-US" sz="5400" b="1" kern="0" dirty="0" smtClean="0">
                <a:ln w="22225">
                  <a:solidFill>
                    <a:srgbClr val="C0504D"/>
                  </a:solidFill>
                  <a:prstDash val="solid"/>
                </a:ln>
                <a:solidFill>
                  <a:srgbClr val="FF0000"/>
                </a:solidFill>
                <a:latin typeface="Times New Roman" pitchFamily="18" charset="0"/>
                <a:cs typeface="Times New Roman" pitchFamily="18" charset="0"/>
                <a:sym typeface="Arial"/>
              </a:rPr>
              <a:t>Chia </a:t>
            </a:r>
            <a:r>
              <a:rPr lang="en-US" sz="5400" b="1" kern="0" dirty="0" err="1" smtClean="0">
                <a:ln w="22225">
                  <a:solidFill>
                    <a:srgbClr val="C0504D"/>
                  </a:solidFill>
                  <a:prstDash val="solid"/>
                </a:ln>
                <a:solidFill>
                  <a:srgbClr val="FF0000"/>
                </a:solidFill>
                <a:latin typeface="Times New Roman" pitchFamily="18" charset="0"/>
                <a:cs typeface="Times New Roman" pitchFamily="18" charset="0"/>
                <a:sym typeface="Arial"/>
              </a:rPr>
              <a:t>đoạn</a:t>
            </a:r>
            <a:endParaRPr lang="en-US" sz="5400" b="1" kern="0" dirty="0">
              <a:ln w="22225">
                <a:solidFill>
                  <a:srgbClr val="C0504D"/>
                </a:solidFill>
                <a:prstDash val="solid"/>
              </a:ln>
              <a:solidFill>
                <a:srgbClr val="FF0000"/>
              </a:solidFill>
              <a:latin typeface="Times New Roman" pitchFamily="18" charset="0"/>
              <a:cs typeface="Times New Roman" pitchFamily="18" charset="0"/>
              <a:sym typeface="Arial"/>
            </a:endParaRPr>
          </a:p>
        </p:txBody>
      </p:sp>
      <p:sp>
        <p:nvSpPr>
          <p:cNvPr id="11" name="TextBox 10">
            <a:extLst>
              <a:ext uri="{FF2B5EF4-FFF2-40B4-BE49-F238E27FC236}">
                <a16:creationId xmlns="" xmlns:a16="http://schemas.microsoft.com/office/drawing/2014/main" id="{2D9E22BA-1147-6B37-2480-A90B3680939E}"/>
              </a:ext>
            </a:extLst>
          </p:cNvPr>
          <p:cNvSpPr txBox="1"/>
          <p:nvPr/>
        </p:nvSpPr>
        <p:spPr>
          <a:xfrm>
            <a:off x="2409708" y="1988676"/>
            <a:ext cx="6955357" cy="646986"/>
          </a:xfrm>
          <a:prstGeom prst="roundRect">
            <a:avLst/>
          </a:prstGeom>
          <a:solidFill>
            <a:srgbClr val="92D050"/>
          </a:solidFill>
          <a:ln w="38100">
            <a:noFill/>
            <a:prstDash val="lgDashDot"/>
          </a:ln>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1: </a:t>
            </a:r>
            <a:r>
              <a:rPr lang="en-US" sz="3200" b="1" dirty="0" err="1" smtClean="0">
                <a:solidFill>
                  <a:srgbClr val="002060"/>
                </a:solidFill>
                <a:latin typeface="Cambria" panose="02040503050406030204" pitchFamily="18" charset="0"/>
                <a:ea typeface="Cambria" panose="02040503050406030204" pitchFamily="18" charset="0"/>
              </a:rPr>
              <a:t>Từ</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đầu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tìm</a:t>
            </a:r>
            <a:r>
              <a:rPr lang="en-US" sz="3200" b="1" dirty="0" smtClean="0">
                <a:solidFill>
                  <a:srgbClr val="002060"/>
                </a:solidFill>
                <a:latin typeface="Cambria" panose="02040503050406030204" pitchFamily="18" charset="0"/>
                <a:ea typeface="Cambria" panose="02040503050406030204" pitchFamily="18" charset="0"/>
              </a:rPr>
              <a:t> </a:t>
            </a:r>
            <a:r>
              <a:rPr lang="en-US" sz="3200" b="1" err="1" smtClean="0">
                <a:solidFill>
                  <a:srgbClr val="002060"/>
                </a:solidFill>
                <a:latin typeface="Cambria" panose="02040503050406030204" pitchFamily="18" charset="0"/>
                <a:ea typeface="Cambria" panose="02040503050406030204" pitchFamily="18" charset="0"/>
              </a:rPr>
              <a:t>tiếng</a:t>
            </a:r>
            <a:r>
              <a:rPr lang="en-US" sz="3200" b="1" smtClean="0">
                <a:solidFill>
                  <a:srgbClr val="002060"/>
                </a:solidFill>
                <a:latin typeface="Cambria" panose="02040503050406030204" pitchFamily="18" charset="0"/>
                <a:ea typeface="Cambria" panose="02040503050406030204" pitchFamily="18" charset="0"/>
              </a:rPr>
              <a:t> </a:t>
            </a:r>
            <a:r>
              <a:rPr lang="en-US" sz="3200" b="1" smtClean="0">
                <a:solidFill>
                  <a:srgbClr val="002060"/>
                </a:solidFill>
                <a:latin typeface="Cambria" panose="02040503050406030204" pitchFamily="18" charset="0"/>
                <a:ea typeface="Cambria" panose="02040503050406030204" pitchFamily="18" charset="0"/>
              </a:rPr>
              <a:t>hát.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2D9E22BA-1147-6B37-2480-A90B3680939E}"/>
              </a:ext>
            </a:extLst>
          </p:cNvPr>
          <p:cNvSpPr txBox="1"/>
          <p:nvPr/>
        </p:nvSpPr>
        <p:spPr>
          <a:xfrm>
            <a:off x="1868993" y="3221332"/>
            <a:ext cx="8571244" cy="56368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622847" y="3228166"/>
            <a:ext cx="10725890" cy="584775"/>
          </a:xfrm>
          <a:prstGeom prst="rect">
            <a:avLst/>
          </a:prstGeom>
        </p:spPr>
        <p:txBody>
          <a:bodyPr wrap="square">
            <a:spAutoFit/>
          </a:bodyPr>
          <a:lstStyle/>
          <a:p>
            <a:pPr marL="914400" lvl="0" indent="45720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2: </a:t>
            </a:r>
            <a:r>
              <a:rPr lang="en-US" sz="3200" b="1" dirty="0" err="1" smtClean="0">
                <a:solidFill>
                  <a:srgbClr val="002060"/>
                </a:solidFill>
                <a:latin typeface="Cambria" panose="02040503050406030204" pitchFamily="18" charset="0"/>
                <a:ea typeface="Cambria" panose="02040503050406030204" pitchFamily="18" charset="0"/>
              </a:rPr>
              <a:t>Tiếp</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theo</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một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tài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năng</a:t>
            </a:r>
            <a:r>
              <a:rPr lang="en-US" sz="3200" b="1" dirty="0" smtClean="0">
                <a:solidFill>
                  <a:srgbClr val="002060"/>
                </a:solidFill>
                <a:latin typeface="Cambria" panose="02040503050406030204" pitchFamily="18" charset="0"/>
                <a:ea typeface="Cambria" panose="02040503050406030204" pitchFamily="18" charset="0"/>
              </a:rPr>
              <a:t> </a:t>
            </a:r>
            <a:r>
              <a:rPr lang="en-US" sz="3200" b="1" err="1" smtClean="0">
                <a:solidFill>
                  <a:srgbClr val="002060"/>
                </a:solidFill>
                <a:latin typeface="Cambria" panose="02040503050406030204" pitchFamily="18" charset="0"/>
                <a:ea typeface="Cambria" panose="02040503050406030204" pitchFamily="18" charset="0"/>
              </a:rPr>
              <a:t>âm</a:t>
            </a:r>
            <a:r>
              <a:rPr lang="en-US" sz="3200" b="1" smtClean="0">
                <a:solidFill>
                  <a:srgbClr val="002060"/>
                </a:solidFill>
                <a:latin typeface="Cambria" panose="02040503050406030204" pitchFamily="18" charset="0"/>
                <a:ea typeface="Cambria" panose="02040503050406030204" pitchFamily="18" charset="0"/>
              </a:rPr>
              <a:t> </a:t>
            </a:r>
            <a:r>
              <a:rPr lang="en-US" sz="3200" b="1" smtClean="0">
                <a:solidFill>
                  <a:srgbClr val="002060"/>
                </a:solidFill>
                <a:latin typeface="Cambria" panose="02040503050406030204" pitchFamily="18" charset="0"/>
                <a:ea typeface="Cambria" panose="02040503050406030204" pitchFamily="18" charset="0"/>
              </a:rPr>
              <a:t>nhạc.</a:t>
            </a:r>
            <a:endParaRPr lang="vi-VN" sz="32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2D9E22BA-1147-6B37-2480-A90B3680939E}"/>
              </a:ext>
            </a:extLst>
          </p:cNvPr>
          <p:cNvSpPr txBox="1"/>
          <p:nvPr/>
        </p:nvSpPr>
        <p:spPr>
          <a:xfrm>
            <a:off x="3689633" y="4461120"/>
            <a:ext cx="4592318" cy="646986"/>
          </a:xfrm>
          <a:prstGeom prst="roundRect">
            <a:avLst/>
          </a:prstGeom>
          <a:solidFill>
            <a:schemeClr val="accent2">
              <a:lumMod val="60000"/>
              <a:lumOff val="40000"/>
            </a:schemeClr>
          </a:solidFill>
          <a:ln w="38100">
            <a:noFill/>
            <a:prstDash val="lgDashDot"/>
          </a:ln>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3: </a:t>
            </a:r>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a:t>
            </a:r>
            <a:r>
              <a:rPr lang="en-US" sz="3200" b="1" err="1" smtClean="0">
                <a:solidFill>
                  <a:srgbClr val="002060"/>
                </a:solidFill>
                <a:latin typeface="Cambria" panose="02040503050406030204" pitchFamily="18" charset="0"/>
                <a:ea typeface="Cambria" panose="02040503050406030204" pitchFamily="18" charset="0"/>
              </a:rPr>
              <a:t>còn</a:t>
            </a:r>
            <a:r>
              <a:rPr lang="en-US" sz="3200" b="1" smtClean="0">
                <a:solidFill>
                  <a:srgbClr val="002060"/>
                </a:solidFill>
                <a:latin typeface="Cambria" panose="02040503050406030204" pitchFamily="18" charset="0"/>
                <a:ea typeface="Cambria" panose="02040503050406030204" pitchFamily="18" charset="0"/>
              </a:rPr>
              <a:t> </a:t>
            </a:r>
            <a:r>
              <a:rPr lang="en-US" sz="3200" b="1" smtClean="0">
                <a:solidFill>
                  <a:srgbClr val="002060"/>
                </a:solidFill>
                <a:latin typeface="Cambria" panose="02040503050406030204" pitchFamily="18" charset="0"/>
                <a:ea typeface="Cambria" panose="02040503050406030204" pitchFamily="18" charset="0"/>
              </a:rPr>
              <a:t>lại.</a:t>
            </a:r>
            <a:endParaRPr lang="vi-VN"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431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plus(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3" grpId="0"/>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Theme1" id="{072C5764-E3E5-47DB-A6CA-2D7C55A0B602}" vid="{B8EEDAA0-B667-4F93-AD67-DE2A39DAA8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1735</TotalTime>
  <Words>3339</Words>
  <Application>Microsoft Office PowerPoint</Application>
  <PresentationFormat>Custom</PresentationFormat>
  <Paragraphs>305</Paragraphs>
  <Slides>42</Slides>
  <Notes>9</Notes>
  <HiddenSlides>0</HiddenSlides>
  <MMClips>0</MMClips>
  <ScaleCrop>false</ScaleCrop>
  <HeadingPairs>
    <vt:vector size="4" baseType="variant">
      <vt:variant>
        <vt:lpstr>Theme</vt:lpstr>
      </vt:variant>
      <vt:variant>
        <vt:i4>8</vt:i4>
      </vt:variant>
      <vt:variant>
        <vt:lpstr>Slide Titles</vt:lpstr>
      </vt:variant>
      <vt:variant>
        <vt:i4>42</vt:i4>
      </vt:variant>
    </vt:vector>
  </HeadingPairs>
  <TitlesOfParts>
    <vt:vector size="50" baseType="lpstr">
      <vt:lpstr>Office Theme</vt:lpstr>
      <vt:lpstr>Theme1</vt:lpstr>
      <vt:lpstr>2_Office Theme</vt:lpstr>
      <vt:lpstr>3_Office Theme</vt:lpstr>
      <vt:lpstr>www.freeppt7.com</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112</cp:revision>
  <dcterms:created xsi:type="dcterms:W3CDTF">2022-08-13T14:24:05Z</dcterms:created>
  <dcterms:modified xsi:type="dcterms:W3CDTF">2024-12-19T03:27:50Z</dcterms:modified>
</cp:coreProperties>
</file>