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7" r:id="rId2"/>
    <p:sldId id="337" r:id="rId3"/>
    <p:sldId id="264" r:id="rId4"/>
    <p:sldId id="291" r:id="rId5"/>
    <p:sldId id="2651" r:id="rId6"/>
    <p:sldId id="2652" r:id="rId7"/>
    <p:sldId id="2653" r:id="rId8"/>
    <p:sldId id="2654" r:id="rId9"/>
    <p:sldId id="2650" r:id="rId10"/>
    <p:sldId id="2649" r:id="rId11"/>
    <p:sldId id="2668" r:id="rId12"/>
    <p:sldId id="2672" r:id="rId13"/>
    <p:sldId id="304" r:id="rId14"/>
    <p:sldId id="2637" r:id="rId15"/>
    <p:sldId id="2638" r:id="rId16"/>
    <p:sldId id="2639" r:id="rId17"/>
    <p:sldId id="2669" r:id="rId18"/>
    <p:sldId id="2641" r:id="rId19"/>
    <p:sldId id="2666" r:id="rId20"/>
    <p:sldId id="2663" r:id="rId21"/>
    <p:sldId id="2671" r:id="rId22"/>
    <p:sldId id="2642" r:id="rId23"/>
    <p:sldId id="2655" r:id="rId24"/>
    <p:sldId id="2644" r:id="rId25"/>
    <p:sldId id="2658" r:id="rId26"/>
    <p:sldId id="2660" r:id="rId27"/>
    <p:sldId id="2661" r:id="rId28"/>
    <p:sldId id="2659" r:id="rId29"/>
    <p:sldId id="2646" r:id="rId30"/>
    <p:sldId id="358" r:id="rId31"/>
  </p:sldIdLst>
  <p:sldSz cx="16276638" cy="9144000"/>
  <p:notesSz cx="6858000" cy="9144000"/>
  <p:custDataLst>
    <p:tags r:id="rId3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00CC"/>
    <a:srgbClr val="FF0066"/>
    <a:srgbClr val="FF7C80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3" d="100"/>
          <a:sy n="53" d="100"/>
        </p:scale>
        <p:origin x="588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7825" y="685800"/>
            <a:ext cx="61023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4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7825" y="685800"/>
            <a:ext cx="61023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276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7825" y="685800"/>
            <a:ext cx="61023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161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7825" y="685800"/>
            <a:ext cx="61023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406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7825" y="685800"/>
            <a:ext cx="61023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754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7825" y="685800"/>
            <a:ext cx="61023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854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5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30519" y="6522718"/>
            <a:ext cx="15890016" cy="262128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4354053" y="0"/>
            <a:ext cx="12044660" cy="9144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74667" y="-243840"/>
            <a:ext cx="4027995" cy="8519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74668" y="2529840"/>
            <a:ext cx="4323430" cy="57912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4150" y="0"/>
            <a:ext cx="3428215" cy="9144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5802" y="4572000"/>
            <a:ext cx="4323430" cy="4572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229" y="6522720"/>
            <a:ext cx="2858532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75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" y="0"/>
            <a:ext cx="1627181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3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vi.wikipedia.org/wiki/Nhi%E1%BB%87t_%C4%91%E1%BB%9Bi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036567" y="2971800"/>
            <a:ext cx="12203503" cy="309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 12 năm 2023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vi-VN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</a:t>
            </a:r>
            <a:r>
              <a:rPr lang="vi-VN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108:(NGHE – VIẾT): GIÓ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1184" cy="9144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396" y="6250673"/>
            <a:ext cx="2058923" cy="28933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62" y="6567512"/>
            <a:ext cx="4859616" cy="25764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972850-D608-4B3E-8946-392C96ACC6B6}"/>
              </a:ext>
            </a:extLst>
          </p:cNvPr>
          <p:cNvSpPr txBox="1"/>
          <p:nvPr/>
        </p:nvSpPr>
        <p:spPr>
          <a:xfrm>
            <a:off x="1140234" y="2059094"/>
            <a:ext cx="5166877" cy="3539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733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trúc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ốt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hiền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ặng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dạo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ặng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phong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668F95-C673-4DC3-AC49-E438A90C2E4A}"/>
              </a:ext>
            </a:extLst>
          </p:cNvPr>
          <p:cNvSpPr txBox="1"/>
          <p:nvPr/>
        </p:nvSpPr>
        <p:spPr>
          <a:xfrm>
            <a:off x="6309519" y="2059094"/>
            <a:ext cx="4859616" cy="3539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ác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ặng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ặng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loại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ọ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sẵn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sàng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ạy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3467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endParaRPr lang="en-US" sz="3467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97C90C-0419-4744-94B8-9FF4314CA280}"/>
              </a:ext>
            </a:extLst>
          </p:cNvPr>
          <p:cNvSpPr txBox="1"/>
          <p:nvPr/>
        </p:nvSpPr>
        <p:spPr>
          <a:xfrm>
            <a:off x="10978710" y="2131286"/>
            <a:ext cx="4859616" cy="296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lang="vi-VN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ượt qua khó nhọc</a:t>
            </a:r>
          </a:p>
          <a:p>
            <a:pPr algn="l"/>
            <a:r>
              <a:rPr lang="vi-V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  <a:r>
              <a:rPr lang="vi-VN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ió học thành công</a:t>
            </a:r>
          </a:p>
          <a:p>
            <a:pPr algn="l"/>
            <a:r>
              <a:rPr lang="vi-V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vi-VN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hổi vào cây thông</a:t>
            </a:r>
          </a:p>
          <a:p>
            <a:pPr algn="l"/>
            <a:r>
              <a:rPr lang="vi-V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vi-VN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hông reo vi vút.</a:t>
            </a:r>
          </a:p>
          <a:p>
            <a:pPr algn="r"/>
            <a:r>
              <a:rPr lang="vi-VN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vi-V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lang="vi-VN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õ </a:t>
            </a:r>
            <a:r>
              <a:rPr lang="vi-V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</a:t>
            </a:r>
            <a:r>
              <a:rPr lang="vi-VN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uảng)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8BA50-CBEB-4C48-8CFB-FDDCF359DF7D}"/>
              </a:ext>
            </a:extLst>
          </p:cNvPr>
          <p:cNvSpPr txBox="1"/>
          <p:nvPr/>
        </p:nvSpPr>
        <p:spPr>
          <a:xfrm>
            <a:off x="7274826" y="882173"/>
            <a:ext cx="599352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5867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4680255" y="6119488"/>
            <a:ext cx="9070153" cy="1016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5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" y="0"/>
            <a:ext cx="16251184" cy="9144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396" y="6250673"/>
            <a:ext cx="2058923" cy="28933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62" y="6567512"/>
            <a:ext cx="4859616" cy="25764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972850-D608-4B3E-8946-392C96ACC6B6}"/>
              </a:ext>
            </a:extLst>
          </p:cNvPr>
          <p:cNvSpPr txBox="1"/>
          <p:nvPr/>
        </p:nvSpPr>
        <p:spPr>
          <a:xfrm>
            <a:off x="1140234" y="2059094"/>
            <a:ext cx="5166877" cy="3539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733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trúc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ốt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hiền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ặng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dạo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ặng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phong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668F95-C673-4DC3-AC49-E438A90C2E4A}"/>
              </a:ext>
            </a:extLst>
          </p:cNvPr>
          <p:cNvSpPr txBox="1"/>
          <p:nvPr/>
        </p:nvSpPr>
        <p:spPr>
          <a:xfrm>
            <a:off x="6309519" y="2059094"/>
            <a:ext cx="4859616" cy="3539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ác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ặng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ặng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loại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ọ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sẵn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sàng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ạy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3467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endParaRPr lang="en-US" sz="3467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97C90C-0419-4744-94B8-9FF4314CA280}"/>
              </a:ext>
            </a:extLst>
          </p:cNvPr>
          <p:cNvSpPr txBox="1"/>
          <p:nvPr/>
        </p:nvSpPr>
        <p:spPr>
          <a:xfrm>
            <a:off x="10978710" y="2131286"/>
            <a:ext cx="4859616" cy="296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733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vi-VN" sz="3733" b="1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ượt qua khó nhọc</a:t>
            </a:r>
          </a:p>
          <a:p>
            <a:pPr algn="l"/>
            <a:r>
              <a:rPr lang="vi-VN" sz="3733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vi-VN" sz="3733" b="1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ió học thành công</a:t>
            </a:r>
          </a:p>
          <a:p>
            <a:pPr algn="l"/>
            <a:r>
              <a:rPr lang="vi-VN" sz="3733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vi-VN" sz="3733" b="1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hổi vào cây thông</a:t>
            </a:r>
          </a:p>
          <a:p>
            <a:pPr algn="l"/>
            <a:r>
              <a:rPr lang="vi-VN" sz="3733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vi-VN" sz="3733" b="1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hông reo vi vút.</a:t>
            </a:r>
          </a:p>
          <a:p>
            <a:pPr algn="r"/>
            <a:r>
              <a:rPr lang="vi-VN" sz="3733" b="1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vi-VN" sz="3733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vi-VN" sz="3733" b="1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õ </a:t>
            </a:r>
            <a:r>
              <a:rPr lang="vi-VN" sz="3733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</a:t>
            </a:r>
            <a:r>
              <a:rPr lang="vi-VN" sz="3733" b="1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uảng)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8BA50-CBEB-4C48-8CFB-FDDCF359DF7D}"/>
              </a:ext>
            </a:extLst>
          </p:cNvPr>
          <p:cNvSpPr txBox="1"/>
          <p:nvPr/>
        </p:nvSpPr>
        <p:spPr>
          <a:xfrm>
            <a:off x="7274826" y="882173"/>
            <a:ext cx="599352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5867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4680254" y="6119488"/>
            <a:ext cx="9702888" cy="1016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5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" y="0"/>
            <a:ext cx="16251184" cy="9144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396" y="6250673"/>
            <a:ext cx="2058923" cy="28933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62" y="6567512"/>
            <a:ext cx="4859616" cy="25764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972850-D608-4B3E-8946-392C96ACC6B6}"/>
              </a:ext>
            </a:extLst>
          </p:cNvPr>
          <p:cNvSpPr txBox="1"/>
          <p:nvPr/>
        </p:nvSpPr>
        <p:spPr>
          <a:xfrm>
            <a:off x="1140234" y="2059094"/>
            <a:ext cx="5166877" cy="3539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trúc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hiền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dạo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phong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668F95-C673-4DC3-AC49-E438A90C2E4A}"/>
              </a:ext>
            </a:extLst>
          </p:cNvPr>
          <p:cNvSpPr txBox="1"/>
          <p:nvPr/>
        </p:nvSpPr>
        <p:spPr>
          <a:xfrm>
            <a:off x="6309519" y="2059094"/>
            <a:ext cx="4859616" cy="3539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loại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sẵn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sàng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3467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endParaRPr lang="en-US" sz="3467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8BA50-CBEB-4C48-8CFB-FDDCF359DF7D}"/>
              </a:ext>
            </a:extLst>
          </p:cNvPr>
          <p:cNvSpPr txBox="1"/>
          <p:nvPr/>
        </p:nvSpPr>
        <p:spPr>
          <a:xfrm>
            <a:off x="7274826" y="882173"/>
            <a:ext cx="599352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5867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60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25E78DD-1127-4BC5-8868-55F788E91130}"/>
              </a:ext>
            </a:extLst>
          </p:cNvPr>
          <p:cNvGrpSpPr/>
          <p:nvPr/>
        </p:nvGrpSpPr>
        <p:grpSpPr>
          <a:xfrm>
            <a:off x="2000280" y="359565"/>
            <a:ext cx="12976536" cy="1044487"/>
            <a:chOff x="718343" y="288470"/>
            <a:chExt cx="9735405" cy="783607"/>
          </a:xfrm>
        </p:grpSpPr>
        <p:sp>
          <p:nvSpPr>
            <p:cNvPr id="43" name="îṥḷíďê">
              <a:extLst>
                <a:ext uri="{FF2B5EF4-FFF2-40B4-BE49-F238E27FC236}">
                  <a16:creationId xmlns:a16="http://schemas.microsoft.com/office/drawing/2014/main" id="{1AF01F89-0A48-4008-BB20-7FA9FCF64A67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625031"/>
              <a:endParaRPr lang="en-US" altLang="zh-CN" sz="1867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4" name="Google Shape;5317;p41">
              <a:extLst>
                <a:ext uri="{FF2B5EF4-FFF2-40B4-BE49-F238E27FC236}">
                  <a16:creationId xmlns:a16="http://schemas.microsoft.com/office/drawing/2014/main" id="{1EC1BD63-63EA-45B0-9C3B-F514E8B527C1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63" tIns="121863" rIns="121863" bIns="121863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1218774">
                <a:buClr>
                  <a:prstClr val="black"/>
                </a:buClr>
              </a:pPr>
              <a:endParaRPr lang="en-US" sz="5332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5" name="图片 27">
            <a:extLst>
              <a:ext uri="{FF2B5EF4-FFF2-40B4-BE49-F238E27FC236}">
                <a16:creationId xmlns:a16="http://schemas.microsoft.com/office/drawing/2014/main" id="{B3151550-1DFC-4D0A-AAB9-1C1306320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835338" y="-549302"/>
            <a:ext cx="1071940" cy="2173372"/>
          </a:xfrm>
          <a:prstGeom prst="rect">
            <a:avLst/>
          </a:prstGeom>
        </p:spPr>
      </p:pic>
      <p:sp>
        <p:nvSpPr>
          <p:cNvPr id="49" name="矩形: 圆角 5">
            <a:extLst>
              <a:ext uri="{FF2B5EF4-FFF2-40B4-BE49-F238E27FC236}">
                <a16:creationId xmlns:a16="http://schemas.microsoft.com/office/drawing/2014/main" id="{ED0CA02C-CC27-4E2E-A7D6-384866F5C3A2}"/>
              </a:ext>
            </a:extLst>
          </p:cNvPr>
          <p:cNvSpPr/>
          <p:nvPr/>
        </p:nvSpPr>
        <p:spPr>
          <a:xfrm>
            <a:off x="5351791" y="422673"/>
            <a:ext cx="6180827" cy="992393"/>
          </a:xfrm>
          <a:prstGeom prst="roundRect">
            <a:avLst/>
          </a:prstGeom>
          <a:noFill/>
          <a:ln w="38100" cap="rnd" cmpd="thickThin">
            <a:solidFill>
              <a:srgbClr val="229CA6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031"/>
            <a:r>
              <a:rPr lang="en-US" altLang="zh-CN" sz="5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zh-CN" sz="5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zh-CN" sz="5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zh-CN" sz="5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zh-CN" sz="53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3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zh-CN" altLang="en-US" sz="53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81AB457B-0B32-40B8-B204-716557A72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537" y="205982"/>
            <a:ext cx="1844561" cy="13518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80" y="1404052"/>
            <a:ext cx="12192000" cy="731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B37EE5E-8A01-4503-9C2A-9937B710FDCE}"/>
              </a:ext>
            </a:extLst>
          </p:cNvPr>
          <p:cNvGrpSpPr/>
          <p:nvPr/>
        </p:nvGrpSpPr>
        <p:grpSpPr>
          <a:xfrm>
            <a:off x="2000283" y="359678"/>
            <a:ext cx="12976536" cy="1044487"/>
            <a:chOff x="718343" y="288470"/>
            <a:chExt cx="9735405" cy="783607"/>
          </a:xfrm>
        </p:grpSpPr>
        <p:sp>
          <p:nvSpPr>
            <p:cNvPr id="11" name="îṥḷíďê">
              <a:extLst>
                <a:ext uri="{FF2B5EF4-FFF2-40B4-BE49-F238E27FC236}">
                  <a16:creationId xmlns:a16="http://schemas.microsoft.com/office/drawing/2014/main" id="{68AABFA7-1EEE-468F-92D2-0DB19713E1FC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625031"/>
              <a:endParaRPr lang="en-US" altLang="zh-CN" sz="1867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2" name="Google Shape;5317;p41">
              <a:extLst>
                <a:ext uri="{FF2B5EF4-FFF2-40B4-BE49-F238E27FC236}">
                  <a16:creationId xmlns:a16="http://schemas.microsoft.com/office/drawing/2014/main" id="{A89DAD0C-532E-40B6-9834-57AA22202669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63" tIns="121863" rIns="121863" bIns="121863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1218774">
                <a:buClr>
                  <a:prstClr val="black"/>
                </a:buClr>
              </a:pPr>
              <a:r>
                <a:rPr lang="en-US" sz="5332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5332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332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5332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332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5332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332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5332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6CC2B23-6A48-49FB-BDD8-E57E1743D966}"/>
              </a:ext>
            </a:extLst>
          </p:cNvPr>
          <p:cNvSpPr/>
          <p:nvPr/>
        </p:nvSpPr>
        <p:spPr>
          <a:xfrm>
            <a:off x="5579747" y="5156377"/>
            <a:ext cx="5429692" cy="1897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625031"/>
            <a:r>
              <a:rPr lang="en-US" sz="11729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sẵn</a:t>
            </a:r>
            <a:r>
              <a:rPr lang="en-US" sz="11729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729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sàng</a:t>
            </a:r>
            <a:endParaRPr lang="en-US" sz="6397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898DF9-7077-4FB2-A939-331167BBF518}"/>
              </a:ext>
            </a:extLst>
          </p:cNvPr>
          <p:cNvGrpSpPr/>
          <p:nvPr/>
        </p:nvGrpSpPr>
        <p:grpSpPr>
          <a:xfrm>
            <a:off x="3486044" y="3418448"/>
            <a:ext cx="2772911" cy="1080344"/>
            <a:chOff x="1245361" y="1756845"/>
            <a:chExt cx="2080325" cy="1012727"/>
          </a:xfrm>
        </p:grpSpPr>
        <p:sp>
          <p:nvSpPr>
            <p:cNvPr id="16" name="Rounded Rectangle 5">
              <a:extLst>
                <a:ext uri="{FF2B5EF4-FFF2-40B4-BE49-F238E27FC236}">
                  <a16:creationId xmlns:a16="http://schemas.microsoft.com/office/drawing/2014/main" id="{EA2AC2A4-72CD-4F9C-B5F5-F86316448A7C}"/>
                </a:ext>
              </a:extLst>
            </p:cNvPr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5031"/>
              <a:r>
                <a:rPr lang="en-US" sz="4265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trúc</a:t>
              </a:r>
              <a:r>
                <a:rPr lang="en-US" sz="4265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65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xinh</a:t>
              </a:r>
              <a:endParaRPr lang="en-US" sz="426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矩形: 圆角 5">
              <a:extLst>
                <a:ext uri="{FF2B5EF4-FFF2-40B4-BE49-F238E27FC236}">
                  <a16:creationId xmlns:a16="http://schemas.microsoft.com/office/drawing/2014/main" id="{07EE40C7-9F5B-43F7-9E40-94E0D4BBAF79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625031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83722B4-891B-44BF-A806-D66CB5E8F521}"/>
              </a:ext>
            </a:extLst>
          </p:cNvPr>
          <p:cNvGrpSpPr/>
          <p:nvPr/>
        </p:nvGrpSpPr>
        <p:grpSpPr>
          <a:xfrm>
            <a:off x="9848818" y="3405772"/>
            <a:ext cx="3112115" cy="1080344"/>
            <a:chOff x="1245361" y="1756845"/>
            <a:chExt cx="2080325" cy="1012727"/>
          </a:xfrm>
        </p:grpSpPr>
        <p:sp>
          <p:nvSpPr>
            <p:cNvPr id="19" name="Rounded Rectangle 16">
              <a:extLst>
                <a:ext uri="{FF2B5EF4-FFF2-40B4-BE49-F238E27FC236}">
                  <a16:creationId xmlns:a16="http://schemas.microsoft.com/office/drawing/2014/main" id="{481DE2C4-AFF3-45C8-ABB8-D51A94BB228E}"/>
                </a:ext>
              </a:extLst>
            </p:cNvPr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5031"/>
              <a:r>
                <a:rPr lang="en-US" sz="4265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sẵn</a:t>
              </a:r>
              <a:r>
                <a:rPr lang="en-US" sz="4265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65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sàng</a:t>
              </a:r>
              <a:endParaRPr lang="en-US" sz="426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矩形: 圆角 5">
              <a:extLst>
                <a:ext uri="{FF2B5EF4-FFF2-40B4-BE49-F238E27FC236}">
                  <a16:creationId xmlns:a16="http://schemas.microsoft.com/office/drawing/2014/main" id="{A33181A7-9D6A-4EFA-8913-D5DF8BB89519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625031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3DD79BD-DC2C-4A88-91E7-606EB2F734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537" y="205982"/>
            <a:ext cx="1844561" cy="135187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20E2777-8BA8-437B-9633-30447D6925B3}"/>
              </a:ext>
            </a:extLst>
          </p:cNvPr>
          <p:cNvGrpSpPr/>
          <p:nvPr/>
        </p:nvGrpSpPr>
        <p:grpSpPr>
          <a:xfrm>
            <a:off x="2000283" y="359678"/>
            <a:ext cx="12976536" cy="1044487"/>
            <a:chOff x="718343" y="288470"/>
            <a:chExt cx="9735405" cy="783607"/>
          </a:xfrm>
        </p:grpSpPr>
        <p:sp>
          <p:nvSpPr>
            <p:cNvPr id="23" name="îṥḷíďê">
              <a:extLst>
                <a:ext uri="{FF2B5EF4-FFF2-40B4-BE49-F238E27FC236}">
                  <a16:creationId xmlns:a16="http://schemas.microsoft.com/office/drawing/2014/main" id="{897B6BB1-BA40-4EFD-8ABE-21586E4E32F3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6250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867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24" name="Google Shape;5317;p41">
              <a:extLst>
                <a:ext uri="{FF2B5EF4-FFF2-40B4-BE49-F238E27FC236}">
                  <a16:creationId xmlns:a16="http://schemas.microsoft.com/office/drawing/2014/main" id="{7A59F9C8-6B04-425D-AF7A-06362B6BDB55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63" tIns="121863" rIns="121863" bIns="121863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1218774" eaLnBrk="1" fontAlgn="auto" hangingPunct="1">
                <a:buClr>
                  <a:prstClr val="black"/>
                </a:buClr>
                <a:defRPr/>
              </a:pPr>
              <a:r>
                <a:rPr lang="en-US" sz="5332" kern="0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5332" kern="0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5332" kern="0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5332" kern="0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332" kern="0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5332" kern="0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332" kern="0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US" sz="5332" kern="0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endParaRPr lang="en-US" sz="5332" kern="0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5" name="图片 27">
            <a:extLst>
              <a:ext uri="{FF2B5EF4-FFF2-40B4-BE49-F238E27FC236}">
                <a16:creationId xmlns:a16="http://schemas.microsoft.com/office/drawing/2014/main" id="{8B8EB4CA-0D90-47A7-92D5-53F2C4C902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835338" y="-549302"/>
            <a:ext cx="1071940" cy="2173372"/>
          </a:xfrm>
          <a:prstGeom prst="rect">
            <a:avLst/>
          </a:prstGeom>
        </p:spPr>
      </p:pic>
      <p:pic>
        <p:nvPicPr>
          <p:cNvPr id="26" name="Picture 4" descr="Mẫu giấy 5 ô ly - Mẫu giấy luyện viết chữ - Download.vn">
            <a:extLst>
              <a:ext uri="{FF2B5EF4-FFF2-40B4-BE49-F238E27FC236}">
                <a16:creationId xmlns:a16="http://schemas.microsoft.com/office/drawing/2014/main" id="{53AE03DD-64C4-469B-A216-4E2D46F97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3130418" y="3448278"/>
            <a:ext cx="10870661" cy="340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258BC30-DCE4-44A3-8AC3-B792BFA6CF3A}"/>
              </a:ext>
            </a:extLst>
          </p:cNvPr>
          <p:cNvCxnSpPr>
            <a:cxnSpLocks/>
          </p:cNvCxnSpPr>
          <p:nvPr/>
        </p:nvCxnSpPr>
        <p:spPr>
          <a:xfrm>
            <a:off x="3224080" y="3277387"/>
            <a:ext cx="2482633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7546335-EB54-4055-9008-57D157DFCD2A}"/>
              </a:ext>
            </a:extLst>
          </p:cNvPr>
          <p:cNvSpPr/>
          <p:nvPr/>
        </p:nvSpPr>
        <p:spPr>
          <a:xfrm>
            <a:off x="3224080" y="2614303"/>
            <a:ext cx="2853666" cy="639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774"/>
            <a:r>
              <a:rPr lang="en-US" sz="355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5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5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ô </a:t>
            </a:r>
            <a:r>
              <a:rPr lang="en-US" sz="355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35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D28899-E21E-41C5-BCBB-29D28BB77404}"/>
              </a:ext>
            </a:extLst>
          </p:cNvPr>
          <p:cNvSpPr/>
          <p:nvPr/>
        </p:nvSpPr>
        <p:spPr>
          <a:xfrm>
            <a:off x="3224079" y="3502403"/>
            <a:ext cx="834213" cy="81351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774">
              <a:defRPr/>
            </a:pPr>
            <a:endParaRPr lang="en-US" sz="23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E628B2-3638-42EE-A510-9A6F827ED646}"/>
              </a:ext>
            </a:extLst>
          </p:cNvPr>
          <p:cNvSpPr/>
          <p:nvPr/>
        </p:nvSpPr>
        <p:spPr>
          <a:xfrm>
            <a:off x="4048290" y="3502404"/>
            <a:ext cx="834213" cy="813649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774">
              <a:defRPr/>
            </a:pPr>
            <a:endParaRPr lang="en-US" sz="23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02D126-869A-4B6C-BCB3-B8C5749B5151}"/>
              </a:ext>
            </a:extLst>
          </p:cNvPr>
          <p:cNvSpPr txBox="1"/>
          <p:nvPr/>
        </p:nvSpPr>
        <p:spPr>
          <a:xfrm>
            <a:off x="4332608" y="3724378"/>
            <a:ext cx="8126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82588" algn="just">
              <a:spcAft>
                <a:spcPts val="667"/>
              </a:spcAft>
            </a:pP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413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29" grpId="0" animBg="1"/>
      <p:bldP spid="30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58CFC1F-CDF1-496F-99F5-2214BEF60C41}"/>
              </a:ext>
            </a:extLst>
          </p:cNvPr>
          <p:cNvGrpSpPr/>
          <p:nvPr/>
        </p:nvGrpSpPr>
        <p:grpSpPr>
          <a:xfrm>
            <a:off x="830214" y="2620658"/>
            <a:ext cx="7479711" cy="3081978"/>
            <a:chOff x="1147864" y="2761593"/>
            <a:chExt cx="5611514" cy="2312197"/>
          </a:xfrm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194F5BA3-DA2E-4FF7-83DA-62F84C03B043}"/>
                </a:ext>
              </a:extLst>
            </p:cNvPr>
            <p:cNvSpPr/>
            <p:nvPr/>
          </p:nvSpPr>
          <p:spPr>
            <a:xfrm>
              <a:off x="1147864" y="2761593"/>
              <a:ext cx="5611514" cy="2312197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1218774">
                <a:lnSpc>
                  <a:spcPct val="120000"/>
                </a:lnSpc>
                <a:defRPr/>
              </a:pPr>
              <a:r>
                <a:rPr lang="en-US" sz="3732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3732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2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</a:t>
              </a:r>
              <a:r>
                <a:rPr lang="en-US" sz="3732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2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3732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2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endParaRPr lang="en-US" sz="3732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1218774">
                <a:lnSpc>
                  <a:spcPct val="120000"/>
                </a:lnSpc>
                <a:buSzPts val="2800"/>
                <a:defRPr/>
              </a:pPr>
              <a:r>
                <a:rPr lang="fi-FI" sz="3732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Sai không quá </a:t>
              </a:r>
              <a:r>
                <a:rPr lang="fi-FI" sz="3732" b="1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lỗi </a:t>
              </a:r>
            </a:p>
            <a:p>
              <a:pPr defTabSz="1218774">
                <a:lnSpc>
                  <a:spcPct val="120000"/>
                </a:lnSpc>
                <a:buSzPts val="2800"/>
                <a:defRPr/>
              </a:pPr>
              <a:r>
                <a:rPr lang="en-US" sz="3732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732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732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2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732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2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3732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2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ràng</a:t>
              </a:r>
              <a:r>
                <a:rPr lang="en-US" sz="3732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732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3732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2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endParaRPr lang="en-US" sz="3732" kern="0" dirty="0">
                <a:solidFill>
                  <a:srgbClr val="1424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1218774">
                <a:lnSpc>
                  <a:spcPct val="120000"/>
                </a:lnSpc>
                <a:buSzPts val="2800"/>
                <a:defRPr/>
              </a:pPr>
              <a:r>
                <a:rPr lang="en-US" sz="3732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3732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3732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2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3732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2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732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2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732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2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en-US" sz="3732" kern="0" dirty="0">
                <a:solidFill>
                  <a:srgbClr val="1424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5-Point Star 7">
              <a:extLst>
                <a:ext uri="{FF2B5EF4-FFF2-40B4-BE49-F238E27FC236}">
                  <a16:creationId xmlns:a16="http://schemas.microsoft.com/office/drawing/2014/main" id="{8BF34862-9C0C-4D43-8B8E-98C3B4F647C9}"/>
                </a:ext>
              </a:extLst>
            </p:cNvPr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774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" name="5-Point Star 14">
              <a:extLst>
                <a:ext uri="{FF2B5EF4-FFF2-40B4-BE49-F238E27FC236}">
                  <a16:creationId xmlns:a16="http://schemas.microsoft.com/office/drawing/2014/main" id="{DD119C56-A415-4F3E-8CC8-203CE19EC5B8}"/>
                </a:ext>
              </a:extLst>
            </p:cNvPr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774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" name="5-Point Star 15">
              <a:extLst>
                <a:ext uri="{FF2B5EF4-FFF2-40B4-BE49-F238E27FC236}">
                  <a16:creationId xmlns:a16="http://schemas.microsoft.com/office/drawing/2014/main" id="{70EA0FD4-831D-49B4-99D9-B0BF868BDC46}"/>
                </a:ext>
              </a:extLst>
            </p:cNvPr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774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" name="5-Point Star 16">
              <a:extLst>
                <a:ext uri="{FF2B5EF4-FFF2-40B4-BE49-F238E27FC236}">
                  <a16:creationId xmlns:a16="http://schemas.microsoft.com/office/drawing/2014/main" id="{E0F6B46F-D2A0-4134-81DF-AC83756062C7}"/>
                </a:ext>
              </a:extLst>
            </p:cNvPr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774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" name="5-Point Star 17">
              <a:extLst>
                <a:ext uri="{FF2B5EF4-FFF2-40B4-BE49-F238E27FC236}">
                  <a16:creationId xmlns:a16="http://schemas.microsoft.com/office/drawing/2014/main" id="{AF435D87-0A08-48A4-81D0-68F745778656}"/>
                </a:ext>
              </a:extLst>
            </p:cNvPr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774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27EE66D-7F68-4C0C-8D11-5AAB0B663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340" y="4958046"/>
            <a:ext cx="3005620" cy="300081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8005EAD-5B04-4641-A809-B0D3EEE99829}"/>
              </a:ext>
            </a:extLst>
          </p:cNvPr>
          <p:cNvGrpSpPr/>
          <p:nvPr/>
        </p:nvGrpSpPr>
        <p:grpSpPr>
          <a:xfrm>
            <a:off x="3981697" y="92886"/>
            <a:ext cx="8239815" cy="1044487"/>
            <a:chOff x="572821" y="288470"/>
            <a:chExt cx="9735405" cy="783607"/>
          </a:xfrm>
        </p:grpSpPr>
        <p:sp>
          <p:nvSpPr>
            <p:cNvPr id="19" name="îṥḷíďê">
              <a:extLst>
                <a:ext uri="{FF2B5EF4-FFF2-40B4-BE49-F238E27FC236}">
                  <a16:creationId xmlns:a16="http://schemas.microsoft.com/office/drawing/2014/main" id="{90B5DAFE-5745-4F0F-B17C-5F258A8B939B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625031"/>
              <a:endPara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5317;p41">
              <a:extLst>
                <a:ext uri="{FF2B5EF4-FFF2-40B4-BE49-F238E27FC236}">
                  <a16:creationId xmlns:a16="http://schemas.microsoft.com/office/drawing/2014/main" id="{3765F7DC-BC4D-4198-86AC-B7F33A46FD54}"/>
                </a:ext>
              </a:extLst>
            </p:cNvPr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63" tIns="121863" rIns="121863" bIns="121863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1218774">
                <a:buClr>
                  <a:prstClr val="black"/>
                </a:buClr>
              </a:pPr>
              <a:r>
                <a:rPr lang="en-US" sz="4799" dirty="0" err="1">
                  <a:solidFill>
                    <a:srgbClr val="249EA0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4799" dirty="0">
                  <a:solidFill>
                    <a:srgbClr val="249EA0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4799" dirty="0" err="1">
                  <a:solidFill>
                    <a:srgbClr val="249EA0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4799" dirty="0">
                <a:solidFill>
                  <a:srgbClr val="249EA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FC90FAE-5F33-4697-B282-FF020DEF4178}"/>
              </a:ext>
            </a:extLst>
          </p:cNvPr>
          <p:cNvGrpSpPr/>
          <p:nvPr/>
        </p:nvGrpSpPr>
        <p:grpSpPr>
          <a:xfrm>
            <a:off x="9465714" y="2306936"/>
            <a:ext cx="5881615" cy="2987017"/>
            <a:chOff x="7562960" y="2029855"/>
            <a:chExt cx="2844356" cy="2037887"/>
          </a:xfrm>
        </p:grpSpPr>
        <p:sp>
          <p:nvSpPr>
            <p:cNvPr id="22" name="ïsḻîdé">
              <a:extLst>
                <a:ext uri="{FF2B5EF4-FFF2-40B4-BE49-F238E27FC236}">
                  <a16:creationId xmlns:a16="http://schemas.microsoft.com/office/drawing/2014/main" id="{A90A04EB-509C-4712-A2A6-44483A347D72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3" tIns="60941" rIns="121883" bIns="60941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625031"/>
              <a:endParaRPr lang="zh-CN" altLang="en-US" sz="2399" b="1" dirty="0">
                <a:solidFill>
                  <a:srgbClr val="77849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iŝ1iḍe">
              <a:extLst>
                <a:ext uri="{FF2B5EF4-FFF2-40B4-BE49-F238E27FC236}">
                  <a16:creationId xmlns:a16="http://schemas.microsoft.com/office/drawing/2014/main" id="{796D722F-68EB-4A41-97DE-FD03EC94A9F6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774"/>
              <a:endParaRPr sz="2399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F15E575-988D-4F51-A54E-23F9F8F25FC3}"/>
              </a:ext>
            </a:extLst>
          </p:cNvPr>
          <p:cNvSpPr/>
          <p:nvPr/>
        </p:nvSpPr>
        <p:spPr>
          <a:xfrm>
            <a:off x="10226213" y="2956273"/>
            <a:ext cx="4336095" cy="1569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774">
              <a:defRPr/>
            </a:pPr>
            <a:r>
              <a:rPr lang="en-US" sz="31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1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1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31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1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31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1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31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1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31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1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31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1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31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1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1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1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31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1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1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1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1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1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endParaRPr lang="en-US" sz="3199" b="1" kern="0" dirty="0">
              <a:solidFill>
                <a:prstClr val="black">
                  <a:lumMod val="50000"/>
                </a:prst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38319" y="2743200"/>
            <a:ext cx="46736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26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2" y="0"/>
            <a:ext cx="16317951" cy="9144000"/>
          </a:xfrm>
          <a:prstGeom prst="rect">
            <a:avLst/>
          </a:prstGeom>
        </p:spPr>
      </p:pic>
      <p:sp>
        <p:nvSpPr>
          <p:cNvPr id="7" name="TextBox 29"/>
          <p:cNvSpPr txBox="1"/>
          <p:nvPr/>
        </p:nvSpPr>
        <p:spPr>
          <a:xfrm>
            <a:off x="7308348" y="2359000"/>
            <a:ext cx="8285564" cy="2180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12698" eaLnBrk="1" fontAlgn="auto" hangingPunct="1">
              <a:lnSpc>
                <a:spcPts val="8533"/>
              </a:lnSpc>
              <a:spcAft>
                <a:spcPts val="0"/>
              </a:spcAft>
              <a:defRPr/>
            </a:pPr>
            <a:r>
              <a:rPr lang="en-US" sz="8000" b="1" spc="-177" dirty="0">
                <a:solidFill>
                  <a:srgbClr val="F92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8000" b="1" spc="-177" dirty="0" err="1">
                <a:solidFill>
                  <a:srgbClr val="F92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8000" b="1" spc="-177" dirty="0">
                <a:solidFill>
                  <a:srgbClr val="F92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-177" dirty="0" err="1">
                <a:solidFill>
                  <a:srgbClr val="F92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000" b="1" spc="-177" dirty="0">
                <a:solidFill>
                  <a:srgbClr val="F92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-177" dirty="0" err="1">
                <a:solidFill>
                  <a:srgbClr val="F92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8000" b="1" spc="-177" dirty="0">
                <a:solidFill>
                  <a:srgbClr val="F92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8000" b="1" spc="-177" dirty="0" err="1">
                <a:solidFill>
                  <a:srgbClr val="F92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8000" b="1" spc="-177" dirty="0">
                <a:solidFill>
                  <a:srgbClr val="F92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637179768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718" y="244123"/>
            <a:ext cx="12558332" cy="1016000"/>
          </a:xfrm>
        </p:spPr>
        <p:txBody>
          <a:bodyPr>
            <a:noAutofit/>
          </a:bodyPr>
          <a:lstStyle/>
          <a:p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C3366C-A217-49C0-9B7B-5AFA28331BAA}"/>
              </a:ext>
            </a:extLst>
          </p:cNvPr>
          <p:cNvSpPr txBox="1"/>
          <p:nvPr/>
        </p:nvSpPr>
        <p:spPr>
          <a:xfrm>
            <a:off x="1842299" y="1260123"/>
            <a:ext cx="14859040" cy="919401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2b.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ao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au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81DE9-165E-8A34-328A-3F1580E16BD3}"/>
              </a:ext>
            </a:extLst>
          </p:cNvPr>
          <p:cNvSpPr txBox="1"/>
          <p:nvPr/>
        </p:nvSpPr>
        <p:spPr>
          <a:xfrm>
            <a:off x="1473359" y="2355331"/>
            <a:ext cx="126932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vi-VN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 dừa xanh tỏa nhiều 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□</a:t>
            </a:r>
          </a:p>
          <a:p>
            <a:r>
              <a:rPr lang="vi-VN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Dang tay đón gió, gật đầu gọi trăng</a:t>
            </a:r>
          </a:p>
          <a:p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vi-VN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 dừa bạc phếch tháng năm</a:t>
            </a:r>
          </a:p>
          <a:p>
            <a:r>
              <a:rPr lang="vi-VN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dừa – đàn lợn con nằm trên </a:t>
            </a:r>
            <a:r>
              <a:rPr lang="vi-VN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□</a:t>
            </a:r>
          </a:p>
          <a:p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vi-VN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 hè hoa nở cùng </a:t>
            </a:r>
            <a:r>
              <a:rPr lang="vi-VN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□</a:t>
            </a:r>
          </a:p>
          <a:p>
            <a:r>
              <a:rPr lang="vi-VN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□</a:t>
            </a:r>
            <a:r>
              <a:rPr lang="vi-VN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dừa – chiếc lược chải 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□</a:t>
            </a:r>
            <a:r>
              <a:rPr lang="vi-VN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 xanh.</a:t>
            </a:r>
          </a:p>
          <a:p>
            <a:pPr algn="r"/>
            <a:r>
              <a:rPr lang="vi-VN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(Theo Trần Đăng Khoa)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28AF8D-4FF2-CF90-3722-F4718B52D331}"/>
              </a:ext>
            </a:extLst>
          </p:cNvPr>
          <p:cNvSpPr txBox="1"/>
          <p:nvPr/>
        </p:nvSpPr>
        <p:spPr>
          <a:xfrm>
            <a:off x="8900319" y="2310899"/>
            <a:ext cx="3197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tào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tàu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3F2B82-2456-B40F-A7DE-C3DA8C91617B}"/>
              </a:ext>
            </a:extLst>
          </p:cNvPr>
          <p:cNvSpPr txBox="1"/>
          <p:nvPr/>
        </p:nvSpPr>
        <p:spPr>
          <a:xfrm>
            <a:off x="10195878" y="4502235"/>
            <a:ext cx="3197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C33EE-455A-BBF7-F59B-A6AE65064314}"/>
              </a:ext>
            </a:extLst>
          </p:cNvPr>
          <p:cNvSpPr txBox="1"/>
          <p:nvPr/>
        </p:nvSpPr>
        <p:spPr>
          <a:xfrm>
            <a:off x="7819972" y="5264619"/>
            <a:ext cx="3197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03807-69BA-22E2-1E75-6DC43B1B4F2C}"/>
              </a:ext>
            </a:extLst>
          </p:cNvPr>
          <p:cNvSpPr txBox="1"/>
          <p:nvPr/>
        </p:nvSpPr>
        <p:spPr>
          <a:xfrm>
            <a:off x="11375972" y="6027003"/>
            <a:ext cx="5581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tào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tàu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(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965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C3366C-A217-49C0-9B7B-5AFA28331BAA}"/>
              </a:ext>
            </a:extLst>
          </p:cNvPr>
          <p:cNvSpPr txBox="1"/>
          <p:nvPr/>
        </p:nvSpPr>
        <p:spPr>
          <a:xfrm>
            <a:off x="2615032" y="767801"/>
            <a:ext cx="11824767" cy="1736646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ao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au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EFDC18-60E0-4BEC-B811-2D8FCA66863C}"/>
              </a:ext>
            </a:extLst>
          </p:cNvPr>
          <p:cNvSpPr txBox="1"/>
          <p:nvPr/>
        </p:nvSpPr>
        <p:spPr>
          <a:xfrm>
            <a:off x="1473359" y="2355331"/>
            <a:ext cx="126932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vi-VN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 dừa xanh tỏa nhiều 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□</a:t>
            </a:r>
          </a:p>
          <a:p>
            <a:r>
              <a:rPr lang="vi-VN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Dang tay đón gió, gật đầu gọi trăng</a:t>
            </a:r>
          </a:p>
          <a:p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vi-VN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 dừa bạc phếch tháng năm</a:t>
            </a:r>
          </a:p>
          <a:p>
            <a:r>
              <a:rPr lang="vi-VN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dừa – đàn lợn con nằm trên </a:t>
            </a:r>
            <a:r>
              <a:rPr lang="vi-VN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□</a:t>
            </a:r>
          </a:p>
          <a:p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vi-VN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 hè hoa nở cùng </a:t>
            </a:r>
            <a:r>
              <a:rPr lang="vi-VN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□</a:t>
            </a:r>
          </a:p>
          <a:p>
            <a:r>
              <a:rPr lang="vi-VN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□</a:t>
            </a:r>
            <a:r>
              <a:rPr lang="vi-VN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dừa – chiếc lược chải 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□</a:t>
            </a:r>
            <a:r>
              <a:rPr lang="vi-VN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 xanh.</a:t>
            </a:r>
          </a:p>
          <a:p>
            <a:pPr algn="r"/>
            <a:r>
              <a:rPr lang="vi-VN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(Theo Trần Đăng Khoa)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3BE55-935B-4FC6-8417-D2EDEB2EA861}"/>
              </a:ext>
            </a:extLst>
          </p:cNvPr>
          <p:cNvSpPr txBox="1"/>
          <p:nvPr/>
        </p:nvSpPr>
        <p:spPr>
          <a:xfrm>
            <a:off x="11809466" y="2285897"/>
            <a:ext cx="3197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tào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tàu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35251-DACC-4835-8B3D-EDD3B205378B}"/>
              </a:ext>
            </a:extLst>
          </p:cNvPr>
          <p:cNvSpPr txBox="1"/>
          <p:nvPr/>
        </p:nvSpPr>
        <p:spPr>
          <a:xfrm>
            <a:off x="11809466" y="4131000"/>
            <a:ext cx="3197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87FF31-6289-4AAF-8F0F-687F9C571A2E}"/>
              </a:ext>
            </a:extLst>
          </p:cNvPr>
          <p:cNvSpPr txBox="1"/>
          <p:nvPr/>
        </p:nvSpPr>
        <p:spPr>
          <a:xfrm>
            <a:off x="11809466" y="4931023"/>
            <a:ext cx="3197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3398C1-F02C-4659-8E1E-161A27C2F66F}"/>
              </a:ext>
            </a:extLst>
          </p:cNvPr>
          <p:cNvSpPr txBox="1"/>
          <p:nvPr/>
        </p:nvSpPr>
        <p:spPr>
          <a:xfrm>
            <a:off x="11375972" y="5779277"/>
            <a:ext cx="5581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tào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tàu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(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B0FDBF-D34B-4AA3-9A4E-F31CAAA76643}"/>
              </a:ext>
            </a:extLst>
          </p:cNvPr>
          <p:cNvSpPr/>
          <p:nvPr/>
        </p:nvSpPr>
        <p:spPr>
          <a:xfrm>
            <a:off x="7979255" y="2538500"/>
            <a:ext cx="1381760" cy="6542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tàu</a:t>
            </a:r>
            <a:endParaRPr lang="en-US" sz="4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487ACDA-DEB3-4D18-B255-494C02EFE090}"/>
              </a:ext>
            </a:extLst>
          </p:cNvPr>
          <p:cNvSpPr/>
          <p:nvPr/>
        </p:nvSpPr>
        <p:spPr>
          <a:xfrm>
            <a:off x="9520079" y="4650172"/>
            <a:ext cx="1381760" cy="6542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endParaRPr lang="en-US" sz="4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087BBF6-173A-4A9E-B006-703AE8860281}"/>
              </a:ext>
            </a:extLst>
          </p:cNvPr>
          <p:cNvSpPr/>
          <p:nvPr/>
        </p:nvSpPr>
        <p:spPr>
          <a:xfrm>
            <a:off x="7129092" y="5389040"/>
            <a:ext cx="1381760" cy="6542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endParaRPr lang="en-US" sz="4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EF0D79A-1646-46B9-B38F-924201181A24}"/>
              </a:ext>
            </a:extLst>
          </p:cNvPr>
          <p:cNvSpPr/>
          <p:nvPr/>
        </p:nvSpPr>
        <p:spPr>
          <a:xfrm>
            <a:off x="650638" y="6094836"/>
            <a:ext cx="1381760" cy="6542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Tàu</a:t>
            </a:r>
            <a:endParaRPr lang="en-US" sz="4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D698EB7-99BD-4AB9-8F95-3CA4AECAE562}"/>
              </a:ext>
            </a:extLst>
          </p:cNvPr>
          <p:cNvSpPr/>
          <p:nvPr/>
        </p:nvSpPr>
        <p:spPr>
          <a:xfrm>
            <a:off x="7278153" y="6112764"/>
            <a:ext cx="1402205" cy="6542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endParaRPr lang="en-US" sz="4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754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  <p:bldP spid="3" grpId="0"/>
      <p:bldP spid="15" grpId="0"/>
      <p:bldP spid="16" grpId="0"/>
      <p:bldP spid="22" grpId="0"/>
      <p:bldP spid="6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9544" y="8103583"/>
            <a:ext cx="144305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biểu tượng văn hóa </a:t>
            </a:r>
            <a:r>
              <a:rPr lang="vi-VN" sz="3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nhiệt đới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60" y="446468"/>
            <a:ext cx="13067763" cy="765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DA31F2E-F20A-48C5-B67A-E2770A18CA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156" y="2044896"/>
            <a:ext cx="3430652" cy="1340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83E708-D440-4C96-8A53-28A225846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519" y="3581400"/>
            <a:ext cx="11892295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8382000" cy="8843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320" y="0"/>
            <a:ext cx="8064500" cy="88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1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2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C3366C-A217-49C0-9B7B-5AFA28331BAA}"/>
              </a:ext>
            </a:extLst>
          </p:cNvPr>
          <p:cNvSpPr txBox="1"/>
          <p:nvPr/>
        </p:nvSpPr>
        <p:spPr>
          <a:xfrm>
            <a:off x="1541093" y="747556"/>
            <a:ext cx="13736321" cy="1918114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53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3: </a:t>
            </a:r>
            <a:r>
              <a:rPr 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53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53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53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53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53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bởi</a:t>
            </a:r>
            <a:r>
              <a:rPr lang="en-US" sz="53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53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53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53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53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5333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55416D2-6A09-4A47-8E81-93A3B2C81741}"/>
              </a:ext>
            </a:extLst>
          </p:cNvPr>
          <p:cNvSpPr/>
          <p:nvPr/>
        </p:nvSpPr>
        <p:spPr>
          <a:xfrm>
            <a:off x="2424487" y="3417547"/>
            <a:ext cx="3711787" cy="1192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sz="6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endParaRPr lang="en-US" sz="6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2A4BFC4-8060-4BCB-9965-E3634E78C305}"/>
              </a:ext>
            </a:extLst>
          </p:cNvPr>
          <p:cNvSpPr/>
          <p:nvPr/>
        </p:nvSpPr>
        <p:spPr>
          <a:xfrm>
            <a:off x="9360572" y="3429017"/>
            <a:ext cx="3711787" cy="1192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sào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sz="6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xào</a:t>
            </a:r>
            <a:endParaRPr lang="en-US" sz="6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5E2A94-6A2E-4ED2-B36B-59332B72E598}"/>
              </a:ext>
            </a:extLst>
          </p:cNvPr>
          <p:cNvGrpSpPr/>
          <p:nvPr/>
        </p:nvGrpSpPr>
        <p:grpSpPr>
          <a:xfrm>
            <a:off x="5048227" y="4875786"/>
            <a:ext cx="5704601" cy="2900001"/>
            <a:chOff x="892354" y="3758439"/>
            <a:chExt cx="4278451" cy="2175001"/>
          </a:xfrm>
        </p:grpSpPr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8635821D-062C-4301-A3D5-37D1B6238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7C6CAE-F537-4021-850F-DE10FF1CDD77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Phiếu</a:t>
              </a:r>
              <a:r>
                <a:rPr lang="en-US" sz="4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4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Tập</a:t>
              </a:r>
              <a:endPara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3504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519" y="2362198"/>
            <a:ext cx="3810000" cy="4712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148" y="2362198"/>
            <a:ext cx="3479800" cy="4712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119" y="2362200"/>
            <a:ext cx="3454400" cy="4712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90" y="2362199"/>
            <a:ext cx="3937000" cy="4712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358" y="398938"/>
            <a:ext cx="3722947" cy="1820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23BCD1-C36A-44EA-9382-C48530010F55}"/>
              </a:ext>
            </a:extLst>
          </p:cNvPr>
          <p:cNvSpPr txBox="1"/>
          <p:nvPr/>
        </p:nvSpPr>
        <p:spPr>
          <a:xfrm>
            <a:off x="12637255" y="7311575"/>
            <a:ext cx="266869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5333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endParaRPr lang="en-US" sz="5333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ED3C03-E686-408C-BBE0-9C9FB29F748A}"/>
              </a:ext>
            </a:extLst>
          </p:cNvPr>
          <p:cNvSpPr txBox="1"/>
          <p:nvPr/>
        </p:nvSpPr>
        <p:spPr>
          <a:xfrm>
            <a:off x="9101826" y="7311575"/>
            <a:ext cx="266869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5333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endParaRPr lang="en-US" sz="5333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9164" y="7268502"/>
            <a:ext cx="3405927" cy="11461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682030-10FB-493A-80F0-0FE1B3D96770}"/>
              </a:ext>
            </a:extLst>
          </p:cNvPr>
          <p:cNvSpPr txBox="1"/>
          <p:nvPr/>
        </p:nvSpPr>
        <p:spPr>
          <a:xfrm>
            <a:off x="1309108" y="7311574"/>
            <a:ext cx="319701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5333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chổi</a:t>
            </a:r>
            <a:endParaRPr lang="en-US" sz="5333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4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2A4BFC4-8060-4BCB-9965-E3634E78C305}"/>
              </a:ext>
            </a:extLst>
          </p:cNvPr>
          <p:cNvSpPr/>
          <p:nvPr/>
        </p:nvSpPr>
        <p:spPr>
          <a:xfrm>
            <a:off x="2096506" y="3075093"/>
            <a:ext cx="3711787" cy="1666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333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endParaRPr lang="en-US" sz="5333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386167-DE08-496B-A1C4-A11CB0B3F81E}"/>
              </a:ext>
            </a:extLst>
          </p:cNvPr>
          <p:cNvSpPr txBox="1"/>
          <p:nvPr/>
        </p:nvSpPr>
        <p:spPr>
          <a:xfrm>
            <a:off x="6025039" y="3257207"/>
            <a:ext cx="319701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lao</a:t>
            </a:r>
            <a:r>
              <a:rPr lang="en-US" sz="5333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endParaRPr lang="en-US" sz="5333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E181BD-D3AF-41D5-B8A4-B3AFF09803C8}"/>
              </a:ext>
            </a:extLst>
          </p:cNvPr>
          <p:cNvSpPr txBox="1"/>
          <p:nvPr/>
        </p:nvSpPr>
        <p:spPr>
          <a:xfrm>
            <a:off x="8625995" y="3290307"/>
            <a:ext cx="319701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5333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xuyến</a:t>
            </a:r>
            <a:endParaRPr lang="en-US" sz="5333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E18B01-9383-4452-AC87-0811FF35CE33}"/>
              </a:ext>
            </a:extLst>
          </p:cNvPr>
          <p:cNvSpPr txBox="1"/>
          <p:nvPr/>
        </p:nvSpPr>
        <p:spPr>
          <a:xfrm>
            <a:off x="11863647" y="3270754"/>
            <a:ext cx="319701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5333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xác</a:t>
            </a:r>
            <a:endParaRPr lang="en-US" sz="5333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387628-01AD-4BE6-A0AB-F98D3DA3A5BF}"/>
              </a:ext>
            </a:extLst>
          </p:cNvPr>
          <p:cNvSpPr txBox="1"/>
          <p:nvPr/>
        </p:nvSpPr>
        <p:spPr>
          <a:xfrm>
            <a:off x="6025039" y="4103107"/>
            <a:ext cx="488939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5333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5333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579398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2">
            <a:extLst>
              <a:ext uri="{FF2B5EF4-FFF2-40B4-BE49-F238E27FC236}">
                <a16:creationId xmlns:a16="http://schemas.microsoft.com/office/drawing/2014/main" id="{9548E322-31E1-47A7-B3E5-3E2ED051F5A9}"/>
              </a:ext>
            </a:extLst>
          </p:cNvPr>
          <p:cNvSpPr/>
          <p:nvPr/>
        </p:nvSpPr>
        <p:spPr>
          <a:xfrm>
            <a:off x="1804586" y="335041"/>
            <a:ext cx="3711787" cy="1381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sào</a:t>
            </a:r>
            <a:endParaRPr lang="en-US" sz="6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B934AA-9308-446C-A2D8-E7B02C2563DF}"/>
              </a:ext>
            </a:extLst>
          </p:cNvPr>
          <p:cNvSpPr txBox="1"/>
          <p:nvPr/>
        </p:nvSpPr>
        <p:spPr>
          <a:xfrm>
            <a:off x="2767928" y="7877381"/>
            <a:ext cx="319701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4267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sào</a:t>
            </a:r>
            <a:endParaRPr lang="en-US" sz="4267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F5C30A-4A3B-4A61-A30D-DF134DC3E6F4}"/>
              </a:ext>
            </a:extLst>
          </p:cNvPr>
          <p:cNvSpPr txBox="1"/>
          <p:nvPr/>
        </p:nvSpPr>
        <p:spPr>
          <a:xfrm>
            <a:off x="10944390" y="7877381"/>
            <a:ext cx="319701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yến</a:t>
            </a:r>
            <a:r>
              <a:rPr lang="en-US" sz="4267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sào</a:t>
            </a:r>
            <a:endParaRPr lang="en-US" sz="4267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38" y="1716802"/>
            <a:ext cx="7547672" cy="6160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709" y="1716803"/>
            <a:ext cx="7819804" cy="61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0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176" y="5897720"/>
            <a:ext cx="8975143" cy="3246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7280856" cy="914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174" y="1"/>
            <a:ext cx="8975143" cy="589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386" y="8182928"/>
            <a:ext cx="3405927" cy="9610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1" y="1"/>
            <a:ext cx="15592021" cy="818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6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3989" y="8069239"/>
            <a:ext cx="6117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https://www.youtube.com/watch?v=RnmEoC1e5D8&amp;t=11s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2048DB-46B3-41BD-9CBB-DD920C11A45C}"/>
              </a:ext>
            </a:extLst>
          </p:cNvPr>
          <p:cNvSpPr txBox="1"/>
          <p:nvPr/>
        </p:nvSpPr>
        <p:spPr>
          <a:xfrm>
            <a:off x="2951284" y="6803436"/>
            <a:ext cx="3197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xào</a:t>
            </a:r>
            <a:r>
              <a:rPr lang="en-US" sz="7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nấu</a:t>
            </a:r>
            <a:endParaRPr lang="en-US" sz="7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2048DB-46B3-41BD-9CBB-DD920C11A45C}"/>
              </a:ext>
            </a:extLst>
          </p:cNvPr>
          <p:cNvSpPr txBox="1"/>
          <p:nvPr/>
        </p:nvSpPr>
        <p:spPr>
          <a:xfrm>
            <a:off x="11362618" y="7084354"/>
            <a:ext cx="3197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xào</a:t>
            </a:r>
            <a:r>
              <a:rPr lang="en-US" sz="7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xạc</a:t>
            </a:r>
            <a:endParaRPr lang="en-US" sz="7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" y="0"/>
            <a:ext cx="8064321" cy="70061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40" y="-63830"/>
            <a:ext cx="8191679" cy="706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F022C9-7311-4B25-8EE6-DDACA8A0A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92" y="2460756"/>
            <a:ext cx="14290887" cy="2250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2534" y="573113"/>
            <a:ext cx="7315200" cy="1016000"/>
          </a:xfrm>
        </p:spPr>
        <p:txBody>
          <a:bodyPr>
            <a:noAutofit/>
          </a:bodyPr>
          <a:lstStyle/>
          <a:p>
            <a:r>
              <a:rPr lang="en-US" sz="64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4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64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64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6400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3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38319" y="2743200"/>
            <a:ext cx="46736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26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2" y="0"/>
            <a:ext cx="16317951" cy="9144000"/>
          </a:xfrm>
          <a:prstGeom prst="rect">
            <a:avLst/>
          </a:prstGeom>
        </p:spPr>
      </p:pic>
      <p:sp>
        <p:nvSpPr>
          <p:cNvPr id="7" name="TextBox 29"/>
          <p:cNvSpPr txBox="1"/>
          <p:nvPr/>
        </p:nvSpPr>
        <p:spPr>
          <a:xfrm>
            <a:off x="4381206" y="3325091"/>
            <a:ext cx="11903587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12698" eaLnBrk="1" fontAlgn="auto" hangingPunct="1">
              <a:lnSpc>
                <a:spcPts val="8533"/>
              </a:lnSpc>
              <a:spcAft>
                <a:spcPts val="0"/>
              </a:spcAft>
              <a:defRPr/>
            </a:pPr>
            <a:r>
              <a:rPr lang="en-US" sz="8800" b="1" spc="-177" dirty="0">
                <a:solidFill>
                  <a:srgbClr val="F92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Nghe – </a:t>
            </a:r>
            <a:r>
              <a:rPr lang="en-US" sz="8800" b="1" spc="-177" dirty="0" err="1">
                <a:solidFill>
                  <a:srgbClr val="F92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8800" b="1" spc="-177" dirty="0">
              <a:solidFill>
                <a:srgbClr val="F92D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136899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8FAA4B2-A78C-E144-9F49-C823AAE63955}"/>
              </a:ext>
            </a:extLst>
          </p:cNvPr>
          <p:cNvSpPr txBox="1"/>
          <p:nvPr/>
        </p:nvSpPr>
        <p:spPr>
          <a:xfrm>
            <a:off x="7534036" y="2021961"/>
            <a:ext cx="163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dirty="0">
                <a:solidFill>
                  <a:prstClr val="white"/>
                </a:solidFill>
                <a:latin typeface="微软雅黑" panose="020F0502020204030204"/>
                <a:cs typeface="+mn-ea"/>
                <a:sym typeface="+mn-lt"/>
              </a:rPr>
              <a:t>LOGO</a:t>
            </a:r>
            <a:endParaRPr kumimoji="1" lang="zh-CN" altLang="en-US" sz="3200" dirty="0">
              <a:solidFill>
                <a:prstClr val="white"/>
              </a:solidFill>
              <a:latin typeface="微软雅黑" panose="020F0502020204030204"/>
              <a:cs typeface="+mn-ea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3066ED-C1B7-41DA-BB5A-DB7752AC3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657" y="2959771"/>
            <a:ext cx="11957324" cy="40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3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" y="0"/>
            <a:ext cx="16251184" cy="9144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396" y="6250673"/>
            <a:ext cx="2058923" cy="28933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62" y="6567512"/>
            <a:ext cx="4859616" cy="25764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972850-D608-4B3E-8946-392C96ACC6B6}"/>
              </a:ext>
            </a:extLst>
          </p:cNvPr>
          <p:cNvSpPr txBox="1"/>
          <p:nvPr/>
        </p:nvSpPr>
        <p:spPr>
          <a:xfrm>
            <a:off x="1140234" y="2059094"/>
            <a:ext cx="5166877" cy="3539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trúc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hiền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dạo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phong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668F95-C673-4DC3-AC49-E438A90C2E4A}"/>
              </a:ext>
            </a:extLst>
          </p:cNvPr>
          <p:cNvSpPr txBox="1"/>
          <p:nvPr/>
        </p:nvSpPr>
        <p:spPr>
          <a:xfrm>
            <a:off x="6309519" y="2059094"/>
            <a:ext cx="4859616" cy="3539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loại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sẵn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sàng</a:t>
            </a:r>
            <a:endParaRPr lang="en-US" sz="3733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3467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endParaRPr lang="en-US" sz="3467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97C90C-0419-4744-94B8-9FF4314CA280}"/>
              </a:ext>
            </a:extLst>
          </p:cNvPr>
          <p:cNvSpPr txBox="1"/>
          <p:nvPr/>
        </p:nvSpPr>
        <p:spPr>
          <a:xfrm>
            <a:off x="10978710" y="2131286"/>
            <a:ext cx="4859616" cy="296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Vượt qua khó nhọc</a:t>
            </a:r>
          </a:p>
          <a:p>
            <a:pPr algn="l"/>
            <a:r>
              <a:rPr lang="vi-VN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 học thành công</a:t>
            </a:r>
          </a:p>
          <a:p>
            <a:pPr algn="l"/>
            <a:r>
              <a:rPr lang="vi-VN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Thổi vào cây thông</a:t>
            </a:r>
          </a:p>
          <a:p>
            <a:pPr algn="l"/>
            <a:r>
              <a:rPr lang="vi-VN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 reo vi vút.</a:t>
            </a:r>
          </a:p>
          <a:p>
            <a:pPr algn="r"/>
            <a:r>
              <a:rPr lang="vi-VN" sz="3733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(Võ Quảng)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8BA50-CBEB-4C48-8CFB-FDDCF359DF7D}"/>
              </a:ext>
            </a:extLst>
          </p:cNvPr>
          <p:cNvSpPr txBox="1"/>
          <p:nvPr/>
        </p:nvSpPr>
        <p:spPr>
          <a:xfrm>
            <a:off x="7274826" y="882173"/>
            <a:ext cx="599352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5867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1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129" y="-425003"/>
            <a:ext cx="16251184" cy="9144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396" y="6250673"/>
            <a:ext cx="2058923" cy="28933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79556" y="383155"/>
            <a:ext cx="7315200" cy="1016000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00" y="1487512"/>
            <a:ext cx="6714185" cy="49626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865" y="1487513"/>
            <a:ext cx="6714185" cy="5000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5A408FE-9E6E-48C0-8054-31508689E8CA}"/>
              </a:ext>
            </a:extLst>
          </p:cNvPr>
          <p:cNvSpPr/>
          <p:nvPr/>
        </p:nvSpPr>
        <p:spPr>
          <a:xfrm>
            <a:off x="2809801" y="5925653"/>
            <a:ext cx="4150495" cy="1897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625031"/>
            <a:r>
              <a:rPr lang="en-US" sz="8000" dirty="0" err="1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11729" dirty="0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8000" dirty="0">
              <a:solidFill>
                <a:srgbClr val="EA47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A408FE-9E6E-48C0-8054-31508689E8CA}"/>
              </a:ext>
            </a:extLst>
          </p:cNvPr>
          <p:cNvSpPr/>
          <p:nvPr/>
        </p:nvSpPr>
        <p:spPr>
          <a:xfrm>
            <a:off x="9695733" y="6419321"/>
            <a:ext cx="39725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625031"/>
            <a:r>
              <a:rPr lang="en-US" sz="8000" dirty="0" err="1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8000" dirty="0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endParaRPr lang="en-US" sz="8000" dirty="0">
              <a:solidFill>
                <a:srgbClr val="EA47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9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363243" y="8128000"/>
            <a:ext cx="7315200" cy="1016000"/>
          </a:xfrm>
        </p:spPr>
        <p:txBody>
          <a:bodyPr>
            <a:normAutofit/>
          </a:bodyPr>
          <a:lstStyle/>
          <a:p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endParaRPr lang="en-US"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6" y="0"/>
            <a:ext cx="8311164" cy="731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316" y="0"/>
            <a:ext cx="7962004" cy="7315200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1229518" y="8128000"/>
            <a:ext cx="7315200" cy="1016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endParaRPr lang="en-US" sz="5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1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9" y="0"/>
            <a:ext cx="7160653" cy="5855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30" y="248546"/>
            <a:ext cx="7591828" cy="560704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78674" y="6395891"/>
            <a:ext cx="6908800" cy="1333500"/>
          </a:xfrm>
        </p:spPr>
        <p:txBody>
          <a:bodyPr>
            <a:normAutofit/>
          </a:bodyPr>
          <a:lstStyle/>
          <a:p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7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0129" y="1324933"/>
            <a:ext cx="141152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 có nhiều bạn tốt, sẵn sàng giúp đỡ gió để gió thành công trong việc học.</a:t>
            </a:r>
            <a:endParaRPr lang="en-US" sz="8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" y="6357359"/>
            <a:ext cx="4860965" cy="25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99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" y="0"/>
            <a:ext cx="16251184" cy="9144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396" y="6250673"/>
            <a:ext cx="2058923" cy="28933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62" y="6800105"/>
            <a:ext cx="4859616" cy="2576489"/>
          </a:xfrm>
          <a:prstGeom prst="rect">
            <a:avLst/>
          </a:prstGeom>
        </p:spPr>
      </p:pic>
      <p:sp>
        <p:nvSpPr>
          <p:cNvPr id="14" name="Google Shape;5317;p41">
            <a:extLst>
              <a:ext uri="{FF2B5EF4-FFF2-40B4-BE49-F238E27FC236}">
                <a16:creationId xmlns:a16="http://schemas.microsoft.com/office/drawing/2014/main" id="{1EC1BD63-63EA-45B0-9C3B-F514E8B527C1}"/>
              </a:ext>
            </a:extLst>
          </p:cNvPr>
          <p:cNvSpPr txBox="1">
            <a:spLocks/>
          </p:cNvSpPr>
          <p:nvPr/>
        </p:nvSpPr>
        <p:spPr>
          <a:xfrm>
            <a:off x="2034626" y="909177"/>
            <a:ext cx="12976536" cy="10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3" tIns="121863" rIns="121863" bIns="12186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1218774">
              <a:buClr>
                <a:prstClr val="black"/>
              </a:buClr>
            </a:pPr>
            <a:r>
              <a:rPr lang="en-US" sz="8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8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8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8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8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5317;p41">
            <a:extLst>
              <a:ext uri="{FF2B5EF4-FFF2-40B4-BE49-F238E27FC236}">
                <a16:creationId xmlns:a16="http://schemas.microsoft.com/office/drawing/2014/main" id="{1EC1BD63-63EA-45B0-9C3B-F514E8B527C1}"/>
              </a:ext>
            </a:extLst>
          </p:cNvPr>
          <p:cNvSpPr txBox="1">
            <a:spLocks/>
          </p:cNvSpPr>
          <p:nvPr/>
        </p:nvSpPr>
        <p:spPr>
          <a:xfrm>
            <a:off x="1650051" y="4422821"/>
            <a:ext cx="12976536" cy="10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3" tIns="121863" rIns="121863" bIns="12186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1218774">
              <a:buClr>
                <a:prstClr val="black"/>
              </a:buClr>
            </a:pPr>
            <a:r>
              <a:rPr lang="en-US" sz="7200" u="sng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72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ẵn</a:t>
            </a:r>
            <a:r>
              <a:rPr lang="en-US" sz="72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u="sng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72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endParaRPr lang="en-US" sz="7200" dirty="0">
              <a:solidFill>
                <a:srgbClr val="EA46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A408FE-9E6E-48C0-8054-31508689E8CA}"/>
              </a:ext>
            </a:extLst>
          </p:cNvPr>
          <p:cNvSpPr/>
          <p:nvPr/>
        </p:nvSpPr>
        <p:spPr>
          <a:xfrm>
            <a:off x="6358440" y="3068602"/>
            <a:ext cx="40062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625031"/>
            <a:r>
              <a:rPr lang="en-US" sz="7200" b="1" u="sng" dirty="0" err="1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7200" b="1" dirty="0" err="1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r>
              <a:rPr lang="en-US" sz="7200" b="1" dirty="0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 err="1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7200" b="1" dirty="0" err="1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7200" b="1" dirty="0">
              <a:solidFill>
                <a:srgbClr val="EA47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5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9741</TotalTime>
  <Words>666</Words>
  <Application>Microsoft Office PowerPoint</Application>
  <PresentationFormat>Custom</PresentationFormat>
  <Paragraphs>156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微软雅黑</vt:lpstr>
      <vt:lpstr>宋体</vt:lpstr>
      <vt:lpstr>Arial</vt:lpstr>
      <vt:lpstr>Arial-Rounded</vt:lpstr>
      <vt:lpstr>Calibri</vt:lpstr>
      <vt:lpstr>Cambria</vt:lpstr>
      <vt:lpstr>等线</vt:lpstr>
      <vt:lpstr>Gloria Hallelujah</vt:lpstr>
      <vt:lpstr>Times New Roman</vt:lpstr>
      <vt:lpstr>字魂59号-创粗黑</vt:lpstr>
      <vt:lpstr>Default Design</vt:lpstr>
      <vt:lpstr>PowerPoint Presentation</vt:lpstr>
      <vt:lpstr>PowerPoint Presentation</vt:lpstr>
      <vt:lpstr>PowerPoint Presentation</vt:lpstr>
      <vt:lpstr>PowerPoint Presentation</vt:lpstr>
      <vt:lpstr>Bạn của gió gồm những ai?</vt:lpstr>
      <vt:lpstr>Phong cầm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Thảo luận nhóm đôi (2 phút)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EPSON</cp:lastModifiedBy>
  <cp:revision>1099</cp:revision>
  <dcterms:created xsi:type="dcterms:W3CDTF">2008-09-09T22:52:10Z</dcterms:created>
  <dcterms:modified xsi:type="dcterms:W3CDTF">2023-12-17T12:30:45Z</dcterms:modified>
</cp:coreProperties>
</file>