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  <p:sldMasterId id="2147483732" r:id="rId5"/>
  </p:sldMasterIdLst>
  <p:notesMasterIdLst>
    <p:notesMasterId r:id="rId23"/>
  </p:notesMasterIdLst>
  <p:sldIdLst>
    <p:sldId id="405" r:id="rId6"/>
    <p:sldId id="377" r:id="rId7"/>
    <p:sldId id="380" r:id="rId8"/>
    <p:sldId id="382" r:id="rId9"/>
    <p:sldId id="393" r:id="rId10"/>
    <p:sldId id="386" r:id="rId11"/>
    <p:sldId id="387" r:id="rId12"/>
    <p:sldId id="390" r:id="rId13"/>
    <p:sldId id="339" r:id="rId14"/>
    <p:sldId id="395" r:id="rId15"/>
    <p:sldId id="397" r:id="rId16"/>
    <p:sldId id="463" r:id="rId17"/>
    <p:sldId id="398" r:id="rId18"/>
    <p:sldId id="399" r:id="rId19"/>
    <p:sldId id="404" r:id="rId20"/>
    <p:sldId id="265" r:id="rId21"/>
    <p:sldId id="309" r:id="rId22"/>
  </p:sldIdLst>
  <p:sldSz cx="12192000" cy="6858000"/>
  <p:notesSz cx="6858000" cy="9144000"/>
  <p:embeddedFontLst>
    <p:embeddedFont>
      <p:font typeface="Sriracha" panose="020B0604020202020204" charset="-34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igmar One" panose="020B0604020202020204" charset="0"/>
      <p:regular r:id="rId33"/>
    </p:embeddedFont>
    <p:embeddedFont>
      <p:font typeface="Great Vibes" panose="020B0604020202020204" charset="0"/>
      <p:regular r:id="rId34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CCDFD6-24A6-4819-8006-1EB7D05D3D69}">
          <p14:sldIdLst>
            <p14:sldId id="405"/>
            <p14:sldId id="377"/>
            <p14:sldId id="380"/>
            <p14:sldId id="382"/>
            <p14:sldId id="393"/>
            <p14:sldId id="386"/>
            <p14:sldId id="387"/>
            <p14:sldId id="390"/>
            <p14:sldId id="339"/>
            <p14:sldId id="395"/>
            <p14:sldId id="397"/>
            <p14:sldId id="463"/>
            <p14:sldId id="398"/>
            <p14:sldId id="399"/>
            <p14:sldId id="404"/>
          </p14:sldIdLst>
        </p14:section>
        <p14:section name="Untitled Section" id="{E3C45DB0-CDD1-4C49-8990-6DF7C6D156F7}">
          <p14:sldIdLst>
            <p14:sldId id="265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00FF00"/>
    <a:srgbClr val="008000"/>
    <a:srgbClr val="FEE1E6"/>
    <a:srgbClr val="FFE6B8"/>
    <a:srgbClr val="F92D67"/>
    <a:srgbClr val="D8F7FC"/>
    <a:srgbClr val="C9EAFA"/>
    <a:srgbClr val="888078"/>
    <a:srgbClr val="DED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4" autoAdjust="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1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09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29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69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600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2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7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4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35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29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71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89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7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44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12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26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64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9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7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35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08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05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69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69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56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14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764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294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37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39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97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23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19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99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9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6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86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0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17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3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48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1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5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0930-5BD0-4BF0-A834-36870DB306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805E-B3E3-4B5B-B70D-DFCB414EB5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057400" y="0"/>
            <a:ext cx="8077200" cy="215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Thứ</a:t>
            </a:r>
            <a:r>
              <a:rPr kumimoji="0" lang="en-US" sz="36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 </a:t>
            </a: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tư</a:t>
            </a:r>
            <a:r>
              <a:rPr kumimoji="0" lang="en-US" sz="36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 </a:t>
            </a: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ngày</a:t>
            </a:r>
            <a:r>
              <a:rPr kumimoji="0" lang="en-US" sz="36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 18 </a:t>
            </a: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tháng</a:t>
            </a:r>
            <a:r>
              <a:rPr kumimoji="0" lang="en-US" sz="36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năm</a:t>
            </a:r>
            <a:r>
              <a:rPr kumimoji="0" lang="en-US" sz="36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hango"/>
              <a:buNone/>
              <a:tabLst/>
              <a:defRPr/>
            </a:pP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Tiếng</a:t>
            </a:r>
            <a:r>
              <a:rPr kumimoji="0" lang="en-US" sz="36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 </a:t>
            </a:r>
            <a:r>
              <a:rPr kumimoji="0" lang="en-US" sz="3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hango"/>
              </a:rPr>
              <a:t>Việt</a:t>
            </a:r>
            <a:endParaRPr kumimoji="0" lang="en-US" sz="36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hang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7181" y="2133600"/>
            <a:ext cx="8742219" cy="927450"/>
            <a:chOff x="1308154" y="3568825"/>
            <a:chExt cx="8562519" cy="9274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320512" y="3572945"/>
              <a:ext cx="6550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400"/>
                </a:lnSpc>
                <a:spcBef>
                  <a:spcPct val="0"/>
                </a:spcBef>
              </a:pPr>
              <a:r>
                <a:rPr lang="en-US" sz="5400" spc="-133" dirty="0">
                  <a:solidFill>
                    <a:srgbClr val="FF0000"/>
                  </a:solidFill>
                  <a:latin typeface="Sriracha"/>
                </a:rPr>
                <a:t>CON ĐƯỜNG CỦA BÉ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766A65-AB59-44B3-F82A-2DEA307661EB}"/>
                </a:ext>
              </a:extLst>
            </p:cNvPr>
            <p:cNvSpPr txBox="1"/>
            <p:nvPr/>
          </p:nvSpPr>
          <p:spPr>
            <a:xfrm>
              <a:off x="1308154" y="3568825"/>
              <a:ext cx="21952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5400" b="1" kern="0" dirty="0" err="1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Bài</a:t>
              </a:r>
              <a:r>
                <a:rPr lang="en-US" sz="5400" b="1" kern="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Great Vibes" pitchFamily="2" charset="0"/>
                  <a:cs typeface="#9Slide05 Bodega Script" pitchFamily="2" charset="0"/>
                  <a:sym typeface="Arial"/>
                </a:rPr>
                <a:t> 28</a:t>
              </a:r>
              <a:endParaRPr lang="id-ID" sz="5400" b="1" kern="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reat Vibes" pitchFamily="2" charset="0"/>
                <a:cs typeface="#9Slide05 Bodega Script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91" y="908442"/>
            <a:ext cx="2606345" cy="2317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1903055"/>
            <a:ext cx="3026159" cy="2396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365354"/>
            <a:ext cx="2562615" cy="2492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219200" y="914400"/>
            <a:ext cx="3499573" cy="52377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CON ĐƯỜNG CỦA BÉ</a:t>
            </a:r>
            <a:endParaRPr lang="id-ID" sz="24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04243" y="1580647"/>
            <a:ext cx="412197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phi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công</a:t>
            </a:r>
            <a:endParaRPr lang="en-US" sz="2200" b="1" dirty="0">
              <a:solidFill>
                <a:srgbClr val="00206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Lẫn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mây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cao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tít</a:t>
            </a:r>
            <a:endParaRPr lang="en-US" sz="2200" b="1" dirty="0">
              <a:solidFill>
                <a:srgbClr val="00206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Khắp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vùng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200" b="1" dirty="0">
              <a:solidFill>
                <a:srgbClr val="00206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vì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sao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chi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chít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2616" y="3276601"/>
            <a:ext cx="3732384" cy="1524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Đường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của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chú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hải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quân</a:t>
            </a:r>
            <a:endParaRPr lang="en-US" sz="2200" dirty="0">
              <a:solidFill>
                <a:srgbClr val="00800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Mênh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mông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trên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biển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cả</a:t>
            </a:r>
            <a:endParaRPr lang="en-US" sz="2200" dirty="0">
              <a:solidFill>
                <a:srgbClr val="00800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Tới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những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vùng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đảo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xa</a:t>
            </a:r>
            <a:endParaRPr lang="en-US" sz="2200" dirty="0">
              <a:solidFill>
                <a:srgbClr val="00800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Và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những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bờ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bến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lạ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51615" y="4992548"/>
            <a:ext cx="3806385" cy="163685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Con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sắt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bác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lái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tàu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Chạy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dài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theo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đất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nước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song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hành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bên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nhau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59626" y="288697"/>
            <a:ext cx="4450004" cy="49268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đoạn</a:t>
            </a:r>
            <a:endParaRPr lang="id-ID" sz="28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569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04" y="611163"/>
            <a:ext cx="2335581" cy="2022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665" y="2322733"/>
            <a:ext cx="2428304" cy="2234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757943"/>
            <a:ext cx="2130997" cy="1915942"/>
          </a:xfrm>
          <a:prstGeom prst="ellipse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389085" y="1070173"/>
            <a:ext cx="412197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Còn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trên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giàn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cao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khung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sắt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nối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Dựng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bao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nhà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mới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59626" y="288697"/>
            <a:ext cx="4450004" cy="49268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đoạn</a:t>
            </a:r>
            <a:endParaRPr lang="id-ID" sz="28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2898973"/>
            <a:ext cx="412197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Và con đường của mẹ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 ở trên cánh đồng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Cỏ ruộng dâu xanh tốt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Thảm lúa vàng ngát hương.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47203" y="4757943"/>
            <a:ext cx="4214023" cy="178743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Bà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bảo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bé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Chỉ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đến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trường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thôi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Bé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tìm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mỗi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sớm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mai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Con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trang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sách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   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Thanh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thảo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0283" y="392311"/>
            <a:ext cx="3499573" cy="52377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CON ĐƯỜNG CỦA BÉ</a:t>
            </a:r>
            <a:endParaRPr lang="id-ID" sz="24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6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368025" y="1986237"/>
            <a:ext cx="4938211" cy="2128564"/>
          </a:xfrm>
          <a:prstGeom prst="rect">
            <a:avLst/>
          </a:prstGeom>
        </p:spPr>
        <p:txBody>
          <a:bodyPr wrap="square" lIns="68507" tIns="34254" rIns="68507" bIns="34254">
            <a:spAutoFit/>
          </a:bodyPr>
          <a:lstStyle/>
          <a:p>
            <a:pPr algn="just" defTabSz="68516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 defTabSz="68516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 defTabSz="68516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 defTabSz="68516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 chi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869977" y="914401"/>
            <a:ext cx="4271042" cy="6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</a:rPr>
              <a:t>ngắt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</a:rPr>
              <a:t>nhịp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954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9626" y="288697"/>
            <a:ext cx="4021974" cy="49268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nhóm</a:t>
            </a:r>
            <a:endParaRPr lang="id-ID" sz="28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" y="19314"/>
            <a:ext cx="957155" cy="762066"/>
          </a:xfrm>
          <a:prstGeom prst="ellipse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9027" y="977289"/>
            <a:ext cx="3499573" cy="52377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CON ĐƯỜNG CỦA BÉ</a:t>
            </a:r>
            <a:endParaRPr lang="id-ID" sz="24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1580647"/>
            <a:ext cx="412197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phi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công</a:t>
            </a:r>
            <a:endParaRPr lang="en-US" sz="2200" b="1" dirty="0">
              <a:solidFill>
                <a:srgbClr val="00206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Lẫn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mây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cao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tít</a:t>
            </a:r>
            <a:endParaRPr lang="en-US" sz="2200" b="1" dirty="0">
              <a:solidFill>
                <a:srgbClr val="00206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Khắp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vùng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200" b="1" dirty="0">
              <a:solidFill>
                <a:srgbClr val="00206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vì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sao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 chi </a:t>
            </a:r>
            <a:r>
              <a:rPr lang="en-US" sz="2200" b="1" dirty="0" err="1">
                <a:solidFill>
                  <a:srgbClr val="002060"/>
                </a:solidFill>
                <a:latin typeface="Nunito Black" pitchFamily="2" charset="0"/>
              </a:rPr>
              <a:t>chít</a:t>
            </a:r>
            <a:r>
              <a:rPr lang="en-US" sz="22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38200" y="3297182"/>
            <a:ext cx="3732384" cy="1524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Đường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của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chú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hải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quân</a:t>
            </a:r>
            <a:endParaRPr lang="en-US" sz="2200" dirty="0">
              <a:solidFill>
                <a:srgbClr val="00800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Mênh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mông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trên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biển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cả</a:t>
            </a:r>
            <a:endParaRPr lang="en-US" sz="2200" dirty="0">
              <a:solidFill>
                <a:srgbClr val="00800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Tới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những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vùng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đảo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xa</a:t>
            </a:r>
            <a:endParaRPr lang="en-US" sz="2200" dirty="0">
              <a:solidFill>
                <a:srgbClr val="00800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Và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những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bờ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bến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Nunito Black" pitchFamily="2" charset="0"/>
              </a:rPr>
              <a:t>lạ</a:t>
            </a:r>
            <a:r>
              <a:rPr lang="en-US" sz="2200" dirty="0">
                <a:solidFill>
                  <a:srgbClr val="00800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8200" y="5017090"/>
            <a:ext cx="3806385" cy="163685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Con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sắt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bác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lái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tàu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Chạy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dài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theo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đất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nước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song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hành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bên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nhau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08030" y="1524000"/>
            <a:ext cx="412197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Còn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trên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giàn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giáo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cao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khung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sắt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nối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Dựng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bao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nhà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Nunito Black" pitchFamily="2" charset="0"/>
              </a:rPr>
              <a:t>mới</a:t>
            </a:r>
            <a:r>
              <a:rPr lang="en-US" sz="20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08030" y="3200400"/>
            <a:ext cx="412197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Và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con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mẹ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ở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cánh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đồng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Cỏ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ruộng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dâu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xanh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tốt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Thảm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lúa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vàng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ngát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hương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92177" y="4866506"/>
            <a:ext cx="4214023" cy="178743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Bà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bảo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bé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Chỉ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đến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trường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thôi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Bé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tìm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mỗi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sớm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mai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Con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trang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sách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   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Thanh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thảo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06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9626" y="288697"/>
            <a:ext cx="4021974" cy="49268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toàn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bài</a:t>
            </a:r>
            <a:endParaRPr kumimoji="0" lang="id-ID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Nunito Black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" y="19314"/>
            <a:ext cx="957155" cy="762066"/>
          </a:xfrm>
          <a:prstGeom prst="ellipse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14800" y="885112"/>
            <a:ext cx="3499573" cy="52377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CON ĐƯỜNG CỦA BÉ</a:t>
            </a:r>
            <a:endParaRPr kumimoji="0" lang="id-ID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Nunito Black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4243" y="1580647"/>
            <a:ext cx="3806385" cy="131495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phi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công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Lẫn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Khắp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xanh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chi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86389" y="3297182"/>
            <a:ext cx="3509411" cy="1423845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quân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Mênh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cả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4243" y="5017090"/>
            <a:ext cx="3491557" cy="153611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tàu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0" y="1447800"/>
            <a:ext cx="3581400" cy="1530921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cao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15200" y="3124200"/>
            <a:ext cx="3810000" cy="152062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đồng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tốt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lúa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4790306"/>
            <a:ext cx="4214023" cy="178743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thôi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     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46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Đường sắt cao tốc Bắc-Nam làm như thế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36" y="202670"/>
            <a:ext cx="5187164" cy="649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iàn giáo là gì – Các loại giàn giáo trong xây dựng | Cốp Pha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66255"/>
            <a:ext cx="6981825" cy="6536274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59626" y="288697"/>
            <a:ext cx="2421774" cy="49268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Giải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nghĩa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sym typeface="Arial"/>
              </a:rPr>
              <a:t>từ</a:t>
            </a:r>
            <a:endParaRPr kumimoji="0" lang="id-ID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Nunito Black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1061696"/>
            <a:ext cx="6248400" cy="2367303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Great Vibes" pitchFamily="2" charset="0"/>
              </a:rPr>
              <a:t>Giàn</a:t>
            </a:r>
            <a:r>
              <a:rPr lang="en-US" sz="3200" dirty="0">
                <a:solidFill>
                  <a:srgbClr val="FF0000"/>
                </a:solidFill>
                <a:latin typeface="Great Vibes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Great Vibes" pitchFamily="2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Great Vibes" pitchFamily="2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giàn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sắt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gỗ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)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thợ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thi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29145" y="6096000"/>
            <a:ext cx="5652655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Great Vibes" pitchFamily="2" charset="0"/>
              </a:rPr>
              <a:t>Song </a:t>
            </a:r>
            <a:r>
              <a:rPr lang="en-US" sz="3200" dirty="0" err="1">
                <a:solidFill>
                  <a:srgbClr val="FF0000"/>
                </a:solidFill>
                <a:latin typeface="Great Vibes" pitchFamily="2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Great Vibes" pitchFamily="2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Nunito Black" pitchFamily="2" charset="0"/>
              </a:rPr>
              <a:t> song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song</a:t>
            </a:r>
            <a:r>
              <a:rPr lang="en-US" sz="32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5" y="41565"/>
            <a:ext cx="957155" cy="762066"/>
          </a:xfrm>
          <a:prstGeom prst="ellipse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50DDDA8-F947-EF8B-A804-9C568F077461}"/>
              </a:ext>
            </a:extLst>
          </p:cNvPr>
          <p:cNvSpPr/>
          <p:nvPr/>
        </p:nvSpPr>
        <p:spPr>
          <a:xfrm>
            <a:off x="11045350" y="34636"/>
            <a:ext cx="1143000" cy="1027061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4496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NHẬN XÉT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92D67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F92D67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4827780" y="2514600"/>
            <a:ext cx="69070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\CHÀO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200402" y="3304902"/>
            <a:ext cx="5839099" cy="1913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TIẾT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011165" y="304800"/>
            <a:ext cx="5195888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304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54" y="435506"/>
            <a:ext cx="5633261" cy="41293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19200" y="200524"/>
            <a:ext cx="4195123" cy="713876"/>
            <a:chOff x="1295400" y="176156"/>
            <a:chExt cx="4195123" cy="7138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5400" y="176156"/>
              <a:ext cx="4195123" cy="71387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524000" y="256940"/>
              <a:ext cx="34211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Nunito Black" pitchFamily="2" charset="0"/>
                </a:rPr>
                <a:t>đố</a:t>
              </a:r>
              <a:r>
                <a:rPr lang="en-US" sz="2800" b="1" dirty="0">
                  <a:solidFill>
                    <a:srgbClr val="002060"/>
                  </a:solidFill>
                  <a:latin typeface="Nunito Black" pitchFamily="2" charset="0"/>
                </a:rPr>
                <a:t>:</a:t>
              </a:r>
              <a:endParaRPr lang="en-US" sz="28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5045"/>
          <a:stretch/>
        </p:blipFill>
        <p:spPr>
          <a:xfrm>
            <a:off x="136524" y="1213561"/>
            <a:ext cx="5978235" cy="3928894"/>
          </a:xfrm>
          <a:prstGeom prst="rect">
            <a:avLst/>
          </a:prstGeom>
        </p:spPr>
      </p:pic>
      <p:pic>
        <p:nvPicPr>
          <p:cNvPr id="15" name="Picture 1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5" b="90828" l="11726" r="74919">
                        <a14:foregroundMark x1="18893" y1="10947" x2="18893" y2="10947"/>
                        <a14:foregroundMark x1="19870" y1="8580" x2="19870" y2="8580"/>
                        <a14:foregroundMark x1="26059" y1="21598" x2="26059" y2="21598"/>
                        <a14:foregroundMark x1="25081" y1="25444" x2="25081" y2="25444"/>
                        <a14:foregroundMark x1="37459" y1="22781" x2="37459" y2="22781"/>
                        <a14:foregroundMark x1="21173" y1="8580" x2="32899" y2="14201"/>
                        <a14:foregroundMark x1="26710" y1="7988" x2="37134" y2="17456"/>
                        <a14:foregroundMark x1="16938" y1="19822" x2="36482" y2="22781"/>
                        <a14:foregroundMark x1="20195" y1="10651" x2="13681" y2="13609"/>
                        <a14:foregroundMark x1="14007" y1="17160" x2="14007" y2="17160"/>
                        <a14:foregroundMark x1="14007" y1="17160" x2="14984" y2="12722"/>
                        <a14:foregroundMark x1="14984" y1="21006" x2="14984" y2="21006"/>
                        <a14:foregroundMark x1="13029" y1="19231" x2="13681" y2="21893"/>
                        <a14:foregroundMark x1="12704" y1="22781" x2="22801" y2="24852"/>
                        <a14:foregroundMark x1="25081" y1="27219" x2="35831" y2="21006"/>
                        <a14:foregroundMark x1="49511" y1="87574" x2="49511" y2="87574"/>
                        <a14:foregroundMark x1="38762" y1="88757" x2="38762" y2="88757"/>
                        <a14:foregroundMark x1="65472" y1="87870" x2="65472" y2="87870"/>
                        <a14:foregroundMark x1="38436" y1="87870" x2="67752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26829" b="9008"/>
          <a:stretch/>
        </p:blipFill>
        <p:spPr>
          <a:xfrm>
            <a:off x="4800599" y="3557463"/>
            <a:ext cx="1905001" cy="31298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15551" y="4539471"/>
            <a:ext cx="2547849" cy="1553544"/>
            <a:chOff x="3586941" y="4722985"/>
            <a:chExt cx="1862049" cy="15535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62" r="9664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6941" y="4722985"/>
              <a:ext cx="1862049" cy="155354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973482" y="5268301"/>
              <a:ext cx="13660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Bác</a:t>
              </a:r>
              <a:r>
                <a:rPr kumimoji="0" lang="en-US" alt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sĩ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93786" y="4089099"/>
            <a:ext cx="2259359" cy="1518908"/>
            <a:chOff x="3577059" y="4743767"/>
            <a:chExt cx="1787828" cy="149162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62" r="9664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7059" y="4743767"/>
              <a:ext cx="1787828" cy="149162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706676" y="5154311"/>
              <a:ext cx="1576744" cy="513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Giáo</a:t>
              </a:r>
              <a:r>
                <a:rPr kumimoji="0" lang="en-US" alt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viên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2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95599" y="2514600"/>
            <a:ext cx="6477001" cy="62910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reat Vibes" pitchFamily="2" charset="0"/>
                <a:cs typeface="#9Slide05 Bodega Script" pitchFamily="2" charset="0"/>
                <a:sym typeface="Arial"/>
              </a:rPr>
              <a:t>Bài</a:t>
            </a:r>
            <a:r>
              <a:rPr lang="en-US" sz="4400" kern="0" dirty="0"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reat Vibes" pitchFamily="2" charset="0"/>
                <a:cs typeface="#9Slide05 Bodega Script" pitchFamily="2" charset="0"/>
                <a:sym typeface="Arial"/>
              </a:rPr>
              <a:t> 28  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CON ĐƯỜNG CỦA BÉ</a:t>
            </a:r>
            <a:endParaRPr lang="id-ID" sz="3600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9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1183337" y="1100797"/>
            <a:ext cx="10340789" cy="95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ĐỌC 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21832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38" y="554811"/>
            <a:ext cx="3026159" cy="2317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359" y="2305281"/>
            <a:ext cx="3352799" cy="2396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1" y="4277722"/>
            <a:ext cx="3352799" cy="2492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189253" y="790576"/>
            <a:ext cx="3925547" cy="18461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chú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phi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công</a:t>
            </a:r>
            <a:endParaRPr lang="en-US" sz="2400" noProof="0" dirty="0">
              <a:solidFill>
                <a:srgbClr val="002060"/>
              </a:solidFill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Lẫn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trong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mây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cao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tít</a:t>
            </a:r>
            <a:endParaRPr kumimoji="0" lang="en-US" sz="2400" b="0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noProof="0" dirty="0" err="1">
                <a:solidFill>
                  <a:srgbClr val="002060"/>
                </a:solidFill>
                <a:latin typeface="Nunito Black" pitchFamily="2" charset="0"/>
              </a:rPr>
              <a:t>Khắp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vùng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en-US" sz="2400" noProof="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noProof="0" dirty="0">
              <a:solidFill>
                <a:srgbClr val="002060"/>
              </a:solidFill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Những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vì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sao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chi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chít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5105401" y="2662946"/>
            <a:ext cx="3808796" cy="187192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latin typeface="Nunito Black" pitchFamily="2" charset="0"/>
              </a:rPr>
              <a:t>Đường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của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chú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hải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quân</a:t>
            </a:r>
            <a:endParaRPr lang="en-US" sz="2400" noProof="0" dirty="0"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Mênh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mông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trên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biển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cả</a:t>
            </a:r>
            <a:endParaRPr kumimoji="0" lang="en-US" sz="2400" b="0" i="0" u="none" strike="noStrike" kern="1200" cap="none" spc="0" normalizeH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noProof="0" dirty="0" err="1">
                <a:latin typeface="Nunito Black" pitchFamily="2" charset="0"/>
              </a:rPr>
              <a:t>Tới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những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vùng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đảo</a:t>
            </a:r>
            <a:r>
              <a:rPr lang="en-US" sz="2400" noProof="0" dirty="0">
                <a:latin typeface="Nunito Black" pitchFamily="2" charset="0"/>
              </a:rPr>
              <a:t> </a:t>
            </a:r>
            <a:r>
              <a:rPr lang="en-US" sz="2400" noProof="0" dirty="0" err="1">
                <a:latin typeface="Nunito Black" pitchFamily="2" charset="0"/>
              </a:rPr>
              <a:t>xa</a:t>
            </a:r>
            <a:endParaRPr lang="en-US" sz="2400" noProof="0" dirty="0"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những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bờ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bến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lạ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63067" y="4571090"/>
            <a:ext cx="3523134" cy="19059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Con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đường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làm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bằng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sắt</a:t>
            </a:r>
            <a:endParaRPr lang="en-US" sz="2400" noProof="0" dirty="0">
              <a:solidFill>
                <a:srgbClr val="7030A0"/>
              </a:solidFill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Là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của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bác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lái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tàu</a:t>
            </a:r>
            <a:endParaRPr kumimoji="0" lang="en-US" sz="2400" b="0" i="0" u="none" strike="noStrike" kern="1200" cap="none" spc="0" normalizeH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noProof="0" dirty="0" err="1">
                <a:solidFill>
                  <a:srgbClr val="7030A0"/>
                </a:solidFill>
                <a:latin typeface="Nunito Black" pitchFamily="2" charset="0"/>
              </a:rPr>
              <a:t>Chạy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dài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theo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đất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nước</a:t>
            </a:r>
            <a:endParaRPr lang="en-US" sz="2400" noProof="0" dirty="0">
              <a:solidFill>
                <a:srgbClr val="7030A0"/>
              </a:solidFill>
              <a:latin typeface="Nunito Black" pitchFamily="2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Đi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song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hành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bên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noProof="0" dirty="0" err="1">
                <a:solidFill>
                  <a:srgbClr val="7030A0"/>
                </a:solidFill>
                <a:latin typeface="Nunito Black" pitchFamily="2" charset="0"/>
              </a:rPr>
              <a:t>nhau</a:t>
            </a:r>
            <a:r>
              <a:rPr lang="en-US" sz="2400" noProof="0" dirty="0">
                <a:solidFill>
                  <a:srgbClr val="7030A0"/>
                </a:solidFill>
                <a:latin typeface="Nunito Black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166715"/>
            <a:ext cx="4816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Nunito Black" pitchFamily="2" charset="0"/>
                <a:cs typeface="#9Slide05 Bodega Script" pitchFamily="2" charset="0"/>
                <a:sym typeface="Arial"/>
              </a:rPr>
              <a:t>CON ĐƯỜNG CỦA BÉ</a:t>
            </a:r>
            <a:endParaRPr lang="id-ID" sz="32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7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962399" y="739913"/>
            <a:ext cx="3581401" cy="17461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Còn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con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bố</a:t>
            </a:r>
            <a:endParaRPr lang="en-US" sz="2300" dirty="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Đi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giàn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giáo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cao</a:t>
            </a:r>
            <a:endParaRPr lang="en-US" sz="2300" dirty="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Những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khung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sắt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nối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nhau</a:t>
            </a:r>
            <a:endParaRPr kumimoji="0" lang="en-US" sz="2300" b="0" i="0" u="none" strike="noStrike" kern="120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Dựng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nên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bao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nhà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mới</a:t>
            </a:r>
            <a:r>
              <a:rPr lang="en-US" sz="2300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5422019" y="2544096"/>
            <a:ext cx="3614218" cy="1797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con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của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mẹ</a:t>
            </a:r>
            <a:endParaRPr kumimoji="0" lang="en-US" sz="2300" b="0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Là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ở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cánh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đồng</a:t>
            </a:r>
            <a:endParaRPr lang="en-US" sz="23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Cỏ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ruộng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dâu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xanh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tốt</a:t>
            </a:r>
            <a:endParaRPr kumimoji="0" lang="en-US" sz="2300" b="0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Thảm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lúa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vàng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ngát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hương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75BEB2-DD79-A8F3-CE64-9ECC2ECDD691}"/>
              </a:ext>
            </a:extLst>
          </p:cNvPr>
          <p:cNvSpPr txBox="1"/>
          <p:nvPr/>
        </p:nvSpPr>
        <p:spPr>
          <a:xfrm>
            <a:off x="3687989" y="4384245"/>
            <a:ext cx="4389211" cy="2209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Bà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bảo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đường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của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bé</a:t>
            </a:r>
            <a:endParaRPr kumimoji="0" lang="en-US" sz="2300" b="0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Chỉ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đi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đến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trường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thôi</a:t>
            </a:r>
            <a:endParaRPr lang="en-US" sz="2300" dirty="0">
              <a:solidFill>
                <a:schemeClr val="accent5">
                  <a:lumMod val="50000"/>
                </a:schemeClr>
              </a:solidFill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Bé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tìm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mỗi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sớm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mai</a:t>
            </a:r>
            <a:endParaRPr kumimoji="0" lang="en-US" sz="2300" b="0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300" baseline="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Con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đường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trang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300" dirty="0" err="1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sách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  <a:latin typeface="Nunito Black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         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           (Thanh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Nunito Black" pitchFamily="2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0" y="-22738"/>
            <a:ext cx="3815550" cy="284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980" y="1866533"/>
            <a:ext cx="3406719" cy="262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5" y="4252633"/>
            <a:ext cx="3551654" cy="2375538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87989" y="110434"/>
            <a:ext cx="4816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Nunito Black" pitchFamily="2" charset="0"/>
                <a:cs typeface="#9Slide05 Bodega Script" pitchFamily="2" charset="0"/>
                <a:sym typeface="Arial"/>
              </a:rPr>
              <a:t>CON ĐƯỜNG CỦA BÉ</a:t>
            </a:r>
            <a:endParaRPr lang="id-ID" sz="32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416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" y="19314"/>
            <a:ext cx="957155" cy="762066"/>
          </a:xfrm>
          <a:prstGeom prst="ellipse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86000" y="85793"/>
            <a:ext cx="4084728" cy="62910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sym typeface="Arial"/>
              </a:rPr>
              <a:t>khó</a:t>
            </a:r>
            <a:endParaRPr lang="id-ID" sz="3600" b="1" kern="0" dirty="0"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47800" y="2561303"/>
            <a:ext cx="2133600" cy="6096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3600" dirty="0">
                <a:solidFill>
                  <a:srgbClr val="008000"/>
                </a:solidFill>
                <a:latin typeface="Nunito Black" pitchFamily="2" charset="0"/>
                <a:sym typeface="Arial"/>
              </a:rPr>
              <a:t>Chi </a:t>
            </a:r>
            <a:r>
              <a:rPr lang="en-US" sz="3600" dirty="0" err="1">
                <a:solidFill>
                  <a:srgbClr val="008000"/>
                </a:solidFill>
                <a:latin typeface="Nunito Black" pitchFamily="2" charset="0"/>
                <a:sym typeface="Arial"/>
              </a:rPr>
              <a:t>chít</a:t>
            </a:r>
            <a:endParaRPr lang="id-ID" sz="3600" b="1" kern="0" dirty="0">
              <a:solidFill>
                <a:srgbClr val="008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48600" y="2590800"/>
            <a:ext cx="2362200" cy="6096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en-US" sz="3600" dirty="0" err="1">
                <a:solidFill>
                  <a:srgbClr val="008000"/>
                </a:solidFill>
                <a:latin typeface="Nunito Black" pitchFamily="2" charset="0"/>
                <a:sym typeface="Arial"/>
              </a:rPr>
              <a:t>Giàn</a:t>
            </a:r>
            <a:r>
              <a:rPr lang="en-US" sz="3600" dirty="0">
                <a:solidFill>
                  <a:srgbClr val="008000"/>
                </a:solidFill>
                <a:latin typeface="Nunito Black" pitchFamily="2" charset="0"/>
                <a:sym typeface="Arial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Nunito Black" pitchFamily="2" charset="0"/>
                <a:sym typeface="Arial"/>
              </a:rPr>
              <a:t>giáo</a:t>
            </a:r>
            <a:endParaRPr lang="id-ID" sz="3600" b="1" kern="0" dirty="0">
              <a:solidFill>
                <a:srgbClr val="008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dist="165100" dir="2700000" sx="99000" sy="99000" algn="tl" rotWithShape="0">
                  <a:srgbClr val="EC9684">
                    <a:alpha val="63000"/>
                  </a:srgbClr>
                </a:outerShdw>
                <a:reflection blurRad="6350" stA="60000" endA="900" endPos="58000" dir="5400000" sy="-100000" algn="bl" rotWithShape="0"/>
              </a:effectLst>
              <a:latin typeface="Nunito Black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1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13742</TotalTime>
  <Words>681</Words>
  <Application>Microsoft Office PowerPoint</Application>
  <PresentationFormat>Widescreen</PresentationFormat>
  <Paragraphs>135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Times New Roman</vt:lpstr>
      <vt:lpstr>Sriracha</vt:lpstr>
      <vt:lpstr>Tahoma</vt:lpstr>
      <vt:lpstr>Nunito Black</vt:lpstr>
      <vt:lpstr>OpenSans</vt:lpstr>
      <vt:lpstr>#9Slide05 Bodega Script</vt:lpstr>
      <vt:lpstr>Calibri Light</vt:lpstr>
      <vt:lpstr>Calibri</vt:lpstr>
      <vt:lpstr>Chango</vt:lpstr>
      <vt:lpstr>Sigmar One</vt:lpstr>
      <vt:lpstr>Arial</vt:lpstr>
      <vt:lpstr>Great Vibes</vt:lpstr>
      <vt:lpstr>Office Theme</vt:lpstr>
      <vt:lpstr>2_Office Theme</vt:lpstr>
      <vt:lpstr>3_Office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169</cp:revision>
  <dcterms:created xsi:type="dcterms:W3CDTF">2006-08-16T00:00:00Z</dcterms:created>
  <dcterms:modified xsi:type="dcterms:W3CDTF">2025-01-14T07:02:20Z</dcterms:modified>
  <dc:identifier>DAFDiO2oNAs</dc:identifier>
</cp:coreProperties>
</file>