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66" r:id="rId2"/>
    <p:sldMasterId id="2147483778" r:id="rId3"/>
  </p:sldMasterIdLst>
  <p:notesMasterIdLst>
    <p:notesMasterId r:id="rId25"/>
  </p:notesMasterIdLst>
  <p:sldIdLst>
    <p:sldId id="3168" r:id="rId4"/>
    <p:sldId id="3165" r:id="rId5"/>
    <p:sldId id="3176" r:id="rId6"/>
    <p:sldId id="3154" r:id="rId7"/>
    <p:sldId id="3167" r:id="rId8"/>
    <p:sldId id="3161" r:id="rId9"/>
    <p:sldId id="3151" r:id="rId10"/>
    <p:sldId id="3162" r:id="rId11"/>
    <p:sldId id="3163" r:id="rId12"/>
    <p:sldId id="3169" r:id="rId13"/>
    <p:sldId id="3177" r:id="rId14"/>
    <p:sldId id="3164" r:id="rId15"/>
    <p:sldId id="3174" r:id="rId16"/>
    <p:sldId id="3157" r:id="rId17"/>
    <p:sldId id="3158" r:id="rId18"/>
    <p:sldId id="3173" r:id="rId19"/>
    <p:sldId id="3159" r:id="rId20"/>
    <p:sldId id="3160" r:id="rId21"/>
    <p:sldId id="3170" r:id="rId22"/>
    <p:sldId id="3175"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DB813"/>
    <a:srgbClr val="FFC000"/>
    <a:srgbClr val="FF3399"/>
    <a:srgbClr val="FFFFCC"/>
    <a:srgbClr val="FFFFFF"/>
    <a:srgbClr val="0000FF"/>
    <a:srgbClr val="3DC3EC"/>
    <a:srgbClr val="F3E8CC"/>
    <a:srgbClr val="F03C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varScale="1">
        <p:scale>
          <a:sx n="115" d="100"/>
          <a:sy n="115" d="100"/>
        </p:scale>
        <p:origin x="43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18/01/2024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2697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6000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397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626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433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298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67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01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687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482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175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063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B6F90AF-9A90-41BB-AEC9-06DC6A344D57}"/>
              </a:ext>
            </a:extLst>
          </p:cNvPr>
          <p:cNvPicPr>
            <a:picLocks noChangeAspect="1"/>
          </p:cNvPicPr>
          <p:nvPr userDrawn="1"/>
        </p:nvPicPr>
        <p:blipFill>
          <a:blip r:embed="rId2"/>
          <a:stretch>
            <a:fillRect/>
          </a:stretch>
        </p:blipFill>
        <p:spPr>
          <a:xfrm>
            <a:off x="11315942"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392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352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337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16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345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552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419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5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889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4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366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8481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FA6248-9075-44F6-BABA-ACCDFFA5474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D0A7C2-3364-4B6C-B187-A7ABF31AEE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276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FA95F9C-B029-4790-A64E-F13A240CB1B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1826B30-2769-44CA-8C31-B21C43ED59D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79422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wmf"/><Relationship Id="rId3" Type="http://schemas.openxmlformats.org/officeDocument/2006/relationships/audio" Target="../media/audio2.wav"/><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3.wav"/><Relationship Id="rId1" Type="http://schemas.openxmlformats.org/officeDocument/2006/relationships/slideLayout" Target="../slideLayouts/slideLayout3.xml"/><Relationship Id="rId5" Type="http://schemas.openxmlformats.org/officeDocument/2006/relationships/image" Target="../media/image53.gif"/><Relationship Id="rId4" Type="http://schemas.openxmlformats.org/officeDocument/2006/relationships/image" Target="../media/image52.gif"/></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53.gif"/><Relationship Id="rId2" Type="http://schemas.openxmlformats.org/officeDocument/2006/relationships/audio" Target="../media/audio4.wav"/><Relationship Id="rId1" Type="http://schemas.openxmlformats.org/officeDocument/2006/relationships/slideLayout" Target="../slideLayouts/slideLayout4.xml"/><Relationship Id="rId6" Type="http://schemas.openxmlformats.org/officeDocument/2006/relationships/image" Target="../media/image52.gif"/><Relationship Id="rId5" Type="http://schemas.openxmlformats.org/officeDocument/2006/relationships/image" Target="../media/image55.gif"/><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53.gif"/><Relationship Id="rId2" Type="http://schemas.openxmlformats.org/officeDocument/2006/relationships/audio" Target="../media/audio5.wav"/><Relationship Id="rId1" Type="http://schemas.openxmlformats.org/officeDocument/2006/relationships/slideLayout" Target="../slideLayouts/slideLayout4.xml"/><Relationship Id="rId6" Type="http://schemas.openxmlformats.org/officeDocument/2006/relationships/image" Target="../media/image52.gif"/><Relationship Id="rId5" Type="http://schemas.openxmlformats.org/officeDocument/2006/relationships/image" Target="../media/image55.gif"/><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53.gif"/><Relationship Id="rId2" Type="http://schemas.openxmlformats.org/officeDocument/2006/relationships/audio" Target="../media/audio5.wav"/><Relationship Id="rId1" Type="http://schemas.openxmlformats.org/officeDocument/2006/relationships/slideLayout" Target="../slideLayouts/slideLayout4.xml"/><Relationship Id="rId6" Type="http://schemas.openxmlformats.org/officeDocument/2006/relationships/image" Target="../media/image52.gif"/><Relationship Id="rId5" Type="http://schemas.openxmlformats.org/officeDocument/2006/relationships/image" Target="../media/image55.gif"/><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53.gif"/><Relationship Id="rId2" Type="http://schemas.openxmlformats.org/officeDocument/2006/relationships/audio" Target="../media/audio5.wav"/><Relationship Id="rId1" Type="http://schemas.openxmlformats.org/officeDocument/2006/relationships/slideLayout" Target="../slideLayouts/slideLayout4.xml"/><Relationship Id="rId6" Type="http://schemas.openxmlformats.org/officeDocument/2006/relationships/image" Target="../media/image52.gif"/><Relationship Id="rId5" Type="http://schemas.openxmlformats.org/officeDocument/2006/relationships/image" Target="../media/image55.gif"/><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3402" y="215297"/>
            <a:ext cx="1664763" cy="1512215"/>
          </a:xfrm>
          <a:prstGeom prst="rect">
            <a:avLst/>
          </a:prstGeom>
        </p:spPr>
      </p:pic>
      <p:pic>
        <p:nvPicPr>
          <p:cNvPr id="8" name="Picture 7">
            <a:extLst>
              <a:ext uri="{FF2B5EF4-FFF2-40B4-BE49-F238E27FC236}">
                <a16:creationId xmlns:a16="http://schemas.microsoft.com/office/drawing/2014/main" id="{764B8997-7BBD-419D-A2AF-51E02703B593}"/>
              </a:ext>
            </a:extLst>
          </p:cNvPr>
          <p:cNvPicPr>
            <a:picLocks noChangeAspect="1"/>
          </p:cNvPicPr>
          <p:nvPr/>
        </p:nvPicPr>
        <p:blipFill>
          <a:blip r:embed="rId8"/>
          <a:stretch>
            <a:fillRect/>
          </a:stretch>
        </p:blipFill>
        <p:spPr>
          <a:xfrm>
            <a:off x="199937" y="215297"/>
            <a:ext cx="589731" cy="520622"/>
          </a:xfrm>
          <a:prstGeom prst="rect">
            <a:avLst/>
          </a:prstGeom>
        </p:spPr>
      </p:pic>
      <p:sp>
        <p:nvSpPr>
          <p:cNvPr id="10" name="Title 1"/>
          <p:cNvSpPr txBox="1">
            <a:spLocks/>
          </p:cNvSpPr>
          <p:nvPr/>
        </p:nvSpPr>
        <p:spPr>
          <a:xfrm>
            <a:off x="2921434" y="519196"/>
            <a:ext cx="6627515" cy="658813"/>
          </a:xfrm>
        </p:spPr>
        <p:txBody>
          <a:bodyPr anchor="b" anchorCtr="0">
            <a:noAutofit/>
          </a:bodyPr>
          <a:lstStyle>
            <a:lvl1pPr algn="l" rtl="0" eaLnBrk="0" fontAlgn="base" hangingPunct="0">
              <a:lnSpc>
                <a:spcPct val="90000"/>
              </a:lnSpc>
              <a:spcBef>
                <a:spcPct val="0"/>
              </a:spcBef>
              <a:spcAft>
                <a:spcPct val="0"/>
              </a:spcAft>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vl2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9pPr>
          </a:lstStyle>
          <a:p>
            <a:pPr defTabSz="914400" eaLnBrk="1" fontAlgn="auto" hangingPunct="1">
              <a:spcAft>
                <a:spcPts val="0"/>
              </a:spcAft>
              <a:defRPr/>
            </a:pPr>
            <a:r>
              <a:rPr lang="en-US" sz="3600" b="1" dirty="0" smtClean="0">
                <a:solidFill>
                  <a:srgbClr val="FF6600"/>
                </a:solidFill>
                <a:latin typeface="Nunito Black" pitchFamily="2" charset="0"/>
              </a:rPr>
              <a:t>TRƯỜNG TIỂU HỌC MỸ PHÚ</a:t>
            </a:r>
            <a:endParaRPr lang="en-US" sz="3600" b="1" dirty="0">
              <a:solidFill>
                <a:srgbClr val="FF6600"/>
              </a:solidFill>
              <a:latin typeface="Nunito Black" pitchFamily="2" charset="0"/>
            </a:endParaRPr>
          </a:p>
        </p:txBody>
      </p:sp>
      <p:sp>
        <p:nvSpPr>
          <p:cNvPr id="11" name="Title 1"/>
          <p:cNvSpPr txBox="1">
            <a:spLocks/>
          </p:cNvSpPr>
          <p:nvPr/>
        </p:nvSpPr>
        <p:spPr>
          <a:xfrm>
            <a:off x="3569426" y="2612571"/>
            <a:ext cx="5391693" cy="1171505"/>
          </a:xfrm>
        </p:spPr>
        <p:txBody>
          <a:bodyPr anchor="b"/>
          <a:lstStyle>
            <a:lvl1pPr algn="l" rtl="0" eaLnBrk="0" fontAlgn="base" hangingPunct="0">
              <a:lnSpc>
                <a:spcPct val="90000"/>
              </a:lnSpc>
              <a:spcBef>
                <a:spcPct val="0"/>
              </a:spcBef>
              <a:spcAft>
                <a:spcPct val="0"/>
              </a:spcAft>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vl2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9pPr>
          </a:lstStyle>
          <a:p>
            <a:pPr algn="ctr" defTabSz="914400" eaLnBrk="1" fontAlgn="auto" hangingPunct="1">
              <a:spcAft>
                <a:spcPts val="0"/>
              </a:spcAft>
              <a:defRPr/>
            </a:pPr>
            <a:r>
              <a:rPr lang="en-US" sz="3600" b="1" dirty="0" smtClean="0">
                <a:solidFill>
                  <a:srgbClr val="00CC00"/>
                </a:solidFill>
                <a:latin typeface="Nunito Black" pitchFamily="2" charset="0"/>
              </a:rPr>
              <a:t>MÔN: TIN HỌC LỚP 3</a:t>
            </a:r>
            <a:endParaRPr lang="en-US" sz="3600" b="1" dirty="0">
              <a:solidFill>
                <a:srgbClr val="00CC00"/>
              </a:solidFill>
              <a:latin typeface="Nunito Black" pitchFamily="2" charset="0"/>
            </a:endParaRPr>
          </a:p>
        </p:txBody>
      </p:sp>
    </p:spTree>
    <p:custDataLst>
      <p:tags r:id="rId1"/>
    </p:custDataLst>
    <p:extLst>
      <p:ext uri="{BB962C8B-B14F-4D97-AF65-F5344CB8AC3E}">
        <p14:creationId xmlns:p14="http://schemas.microsoft.com/office/powerpoint/2010/main" val="1468923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2594609538"/>
              </p:ext>
            </p:extLst>
          </p:nvPr>
        </p:nvGraphicFramePr>
        <p:xfrm>
          <a:off x="4853241" y="1181717"/>
          <a:ext cx="7086209" cy="5010075"/>
        </p:xfrm>
        <a:graphic>
          <a:graphicData uri="http://schemas.openxmlformats.org/drawingml/2006/table">
            <a:tbl>
              <a:tblPr firstRow="1" bandRow="1">
                <a:tableStyleId>{21E4AEA4-8DFA-4A89-87EB-49C32662AFE0}</a:tableStyleId>
              </a:tblPr>
              <a:tblGrid>
                <a:gridCol w="3558488">
                  <a:extLst>
                    <a:ext uri="{9D8B030D-6E8A-4147-A177-3AD203B41FA5}">
                      <a16:colId xmlns:a16="http://schemas.microsoft.com/office/drawing/2014/main" val="3107365787"/>
                    </a:ext>
                  </a:extLst>
                </a:gridCol>
                <a:gridCol w="3527721">
                  <a:extLst>
                    <a:ext uri="{9D8B030D-6E8A-4147-A177-3AD203B41FA5}">
                      <a16:colId xmlns:a16="http://schemas.microsoft.com/office/drawing/2014/main" val="307238270"/>
                    </a:ext>
                  </a:extLst>
                </a:gridCol>
              </a:tblGrid>
              <a:tr h="648349">
                <a:tc>
                  <a:txBody>
                    <a:bodyPr/>
                    <a:lstStyle/>
                    <a:p>
                      <a:pPr algn="ctr"/>
                      <a:r>
                        <a:rPr lang="en-US" sz="3000" dirty="0" smtClean="0"/>
                        <a:t>TỆP</a:t>
                      </a:r>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dirty="0" smtClean="0"/>
                        <a:t>THƯ MỤC</a:t>
                      </a:r>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129064"/>
                  </a:ext>
                </a:extLst>
              </a:tr>
              <a:tr h="436172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2163646"/>
                  </a:ext>
                </a:extLst>
              </a:tr>
            </a:tbl>
          </a:graphicData>
        </a:graphic>
      </p:graphicFrame>
      <p:sp>
        <p:nvSpPr>
          <p:cNvPr id="2" name="Rectangle 1"/>
          <p:cNvSpPr/>
          <p:nvPr/>
        </p:nvSpPr>
        <p:spPr>
          <a:xfrm>
            <a:off x="709746" y="297319"/>
            <a:ext cx="10458995" cy="861774"/>
          </a:xfrm>
          <a:prstGeom prst="rect">
            <a:avLst/>
          </a:prstGeom>
        </p:spPr>
        <p:txBody>
          <a:bodyPr wrap="square">
            <a:spAutoFit/>
          </a:bodyPr>
          <a:lstStyle/>
          <a:p>
            <a:pPr algn="just"/>
            <a:r>
              <a:rPr lang="en-US" sz="2500" dirty="0" err="1" smtClean="0">
                <a:solidFill>
                  <a:srgbClr val="333333"/>
                </a:solidFill>
                <a:latin typeface="Roboto" panose="02000000000000000000" pitchFamily="2" charset="0"/>
              </a:rPr>
              <a:t>Em</a:t>
            </a:r>
            <a:r>
              <a:rPr lang="en-US" sz="2500" dirty="0" smtClean="0">
                <a:solidFill>
                  <a:srgbClr val="333333"/>
                </a:solidFill>
                <a:latin typeface="Roboto" panose="02000000000000000000" pitchFamily="2" charset="0"/>
              </a:rPr>
              <a:t> h</a:t>
            </a:r>
            <a:r>
              <a:rPr lang="vi-VN" sz="2500" dirty="0" smtClean="0">
                <a:solidFill>
                  <a:srgbClr val="333333"/>
                </a:solidFill>
                <a:latin typeface="Roboto" panose="02000000000000000000" pitchFamily="2" charset="0"/>
              </a:rPr>
              <a:t>ãy </a:t>
            </a:r>
            <a:r>
              <a:rPr lang="vi-VN" sz="2500" dirty="0">
                <a:solidFill>
                  <a:srgbClr val="333333"/>
                </a:solidFill>
                <a:latin typeface="Roboto" panose="02000000000000000000" pitchFamily="2" charset="0"/>
              </a:rPr>
              <a:t>quan sát các hình và </a:t>
            </a:r>
            <a:r>
              <a:rPr lang="en-US" sz="2500" dirty="0" err="1" smtClean="0">
                <a:solidFill>
                  <a:srgbClr val="333333"/>
                </a:solidFill>
                <a:latin typeface="Roboto" panose="02000000000000000000" pitchFamily="2" charset="0"/>
              </a:rPr>
              <a:t>kéo</a:t>
            </a:r>
            <a:r>
              <a:rPr lang="en-US" sz="2500" dirty="0" smtClean="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thả</a:t>
            </a:r>
            <a:r>
              <a:rPr lang="en-US" sz="2500" dirty="0" smtClean="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các</a:t>
            </a:r>
            <a:r>
              <a:rPr lang="en-US" sz="2500" dirty="0" smtClean="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hình</a:t>
            </a:r>
            <a:r>
              <a:rPr lang="en-US" sz="2500" dirty="0" smtClean="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vào</a:t>
            </a:r>
            <a:r>
              <a:rPr lang="en-US" sz="2500" dirty="0" smtClean="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cột</a:t>
            </a:r>
            <a:r>
              <a:rPr lang="en-US" sz="2500" dirty="0" smtClean="0">
                <a:solidFill>
                  <a:srgbClr val="333333"/>
                </a:solidFill>
                <a:latin typeface="Roboto" panose="02000000000000000000" pitchFamily="2" charset="0"/>
              </a:rPr>
              <a:t> 1 – </a:t>
            </a:r>
            <a:r>
              <a:rPr lang="vi-VN" sz="2500" dirty="0" smtClean="0">
                <a:solidFill>
                  <a:srgbClr val="333333"/>
                </a:solidFill>
                <a:latin typeface="Roboto" panose="02000000000000000000" pitchFamily="2" charset="0"/>
              </a:rPr>
              <a:t>T</a:t>
            </a:r>
            <a:r>
              <a:rPr lang="en-US" sz="2500" dirty="0" smtClean="0">
                <a:solidFill>
                  <a:srgbClr val="333333"/>
                </a:solidFill>
                <a:latin typeface="Roboto" panose="02000000000000000000" pitchFamily="2" charset="0"/>
              </a:rPr>
              <a:t>ệ</a:t>
            </a:r>
            <a:r>
              <a:rPr lang="vi-VN" sz="2500" dirty="0" smtClean="0">
                <a:solidFill>
                  <a:srgbClr val="333333"/>
                </a:solidFill>
                <a:latin typeface="Roboto" panose="02000000000000000000" pitchFamily="2" charset="0"/>
              </a:rPr>
              <a:t>p</a:t>
            </a:r>
            <a:r>
              <a:rPr lang="vi-VN" sz="2500" dirty="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cột</a:t>
            </a:r>
            <a:r>
              <a:rPr lang="en-US" sz="2500" dirty="0" smtClean="0">
                <a:solidFill>
                  <a:srgbClr val="333333"/>
                </a:solidFill>
                <a:latin typeface="Roboto" panose="02000000000000000000" pitchFamily="2" charset="0"/>
              </a:rPr>
              <a:t> 2 - </a:t>
            </a:r>
            <a:r>
              <a:rPr lang="vi-VN" sz="2500" dirty="0" smtClean="0">
                <a:solidFill>
                  <a:srgbClr val="333333"/>
                </a:solidFill>
                <a:latin typeface="Roboto" panose="02000000000000000000" pitchFamily="2" charset="0"/>
              </a:rPr>
              <a:t>Thư mục </a:t>
            </a:r>
            <a:r>
              <a:rPr lang="en-US" sz="2500" dirty="0" err="1" smtClean="0">
                <a:solidFill>
                  <a:srgbClr val="333333"/>
                </a:solidFill>
                <a:latin typeface="Roboto" panose="02000000000000000000" pitchFamily="2" charset="0"/>
              </a:rPr>
              <a:t>sao</a:t>
            </a:r>
            <a:r>
              <a:rPr lang="en-US" sz="2500" dirty="0" smtClean="0">
                <a:solidFill>
                  <a:srgbClr val="333333"/>
                </a:solidFill>
                <a:latin typeface="Roboto" panose="02000000000000000000" pitchFamily="2" charset="0"/>
              </a:rPr>
              <a:t> </a:t>
            </a:r>
            <a:r>
              <a:rPr lang="vi-VN" sz="2500" dirty="0" smtClean="0">
                <a:solidFill>
                  <a:srgbClr val="333333"/>
                </a:solidFill>
                <a:latin typeface="Roboto" panose="02000000000000000000" pitchFamily="2" charset="0"/>
              </a:rPr>
              <a:t>cho </a:t>
            </a:r>
            <a:r>
              <a:rPr lang="en-US" sz="2500" dirty="0" err="1" smtClean="0">
                <a:solidFill>
                  <a:srgbClr val="333333"/>
                </a:solidFill>
                <a:latin typeface="Roboto" panose="02000000000000000000" pitchFamily="2" charset="0"/>
              </a:rPr>
              <a:t>đúng</a:t>
            </a:r>
            <a:endParaRPr lang="en-US" sz="2500" dirty="0"/>
          </a:p>
        </p:txBody>
      </p:sp>
      <p:pic>
        <p:nvPicPr>
          <p:cNvPr id="3" name="Picture 2"/>
          <p:cNvPicPr>
            <a:picLocks noChangeAspect="1"/>
          </p:cNvPicPr>
          <p:nvPr/>
        </p:nvPicPr>
        <p:blipFill>
          <a:blip r:embed="rId4"/>
          <a:stretch>
            <a:fillRect/>
          </a:stretch>
        </p:blipFill>
        <p:spPr>
          <a:xfrm>
            <a:off x="506894" y="3011173"/>
            <a:ext cx="937258" cy="1063914"/>
          </a:xfrm>
          <a:prstGeom prst="rect">
            <a:avLst/>
          </a:prstGeom>
        </p:spPr>
      </p:pic>
      <p:pic>
        <p:nvPicPr>
          <p:cNvPr id="4" name="Picture 3"/>
          <p:cNvPicPr>
            <a:picLocks noChangeAspect="1"/>
          </p:cNvPicPr>
          <p:nvPr/>
        </p:nvPicPr>
        <p:blipFill>
          <a:blip r:embed="rId5"/>
          <a:stretch>
            <a:fillRect/>
          </a:stretch>
        </p:blipFill>
        <p:spPr>
          <a:xfrm>
            <a:off x="3719034" y="3166837"/>
            <a:ext cx="861264" cy="1038583"/>
          </a:xfrm>
          <a:prstGeom prst="rect">
            <a:avLst/>
          </a:prstGeom>
        </p:spPr>
      </p:pic>
      <p:pic>
        <p:nvPicPr>
          <p:cNvPr id="5" name="Picture 4"/>
          <p:cNvPicPr>
            <a:picLocks noChangeAspect="1"/>
          </p:cNvPicPr>
          <p:nvPr/>
        </p:nvPicPr>
        <p:blipFill>
          <a:blip r:embed="rId6"/>
          <a:stretch>
            <a:fillRect/>
          </a:stretch>
        </p:blipFill>
        <p:spPr>
          <a:xfrm>
            <a:off x="2720947" y="1562337"/>
            <a:ext cx="861264" cy="987920"/>
          </a:xfrm>
          <a:prstGeom prst="rect">
            <a:avLst/>
          </a:prstGeom>
        </p:spPr>
      </p:pic>
      <p:pic>
        <p:nvPicPr>
          <p:cNvPr id="6" name="Picture 5"/>
          <p:cNvPicPr>
            <a:picLocks noChangeAspect="1"/>
          </p:cNvPicPr>
          <p:nvPr/>
        </p:nvPicPr>
        <p:blipFill>
          <a:blip r:embed="rId7"/>
          <a:stretch>
            <a:fillRect/>
          </a:stretch>
        </p:blipFill>
        <p:spPr>
          <a:xfrm>
            <a:off x="1569066" y="1562337"/>
            <a:ext cx="953086" cy="993933"/>
          </a:xfrm>
          <a:prstGeom prst="rect">
            <a:avLst/>
          </a:prstGeom>
        </p:spPr>
      </p:pic>
      <p:pic>
        <p:nvPicPr>
          <p:cNvPr id="7" name="Picture 6"/>
          <p:cNvPicPr>
            <a:picLocks noChangeAspect="1"/>
          </p:cNvPicPr>
          <p:nvPr/>
        </p:nvPicPr>
        <p:blipFill>
          <a:blip r:embed="rId8"/>
          <a:stretch>
            <a:fillRect/>
          </a:stretch>
        </p:blipFill>
        <p:spPr>
          <a:xfrm>
            <a:off x="2691126" y="4632384"/>
            <a:ext cx="861264" cy="1025917"/>
          </a:xfrm>
          <a:prstGeom prst="rect">
            <a:avLst/>
          </a:prstGeom>
        </p:spPr>
      </p:pic>
      <p:pic>
        <p:nvPicPr>
          <p:cNvPr id="8" name="Picture 7"/>
          <p:cNvPicPr>
            <a:picLocks noChangeAspect="1"/>
          </p:cNvPicPr>
          <p:nvPr/>
        </p:nvPicPr>
        <p:blipFill>
          <a:blip r:embed="rId9"/>
          <a:stretch>
            <a:fillRect/>
          </a:stretch>
        </p:blipFill>
        <p:spPr>
          <a:xfrm>
            <a:off x="2675705" y="3177129"/>
            <a:ext cx="861264" cy="899261"/>
          </a:xfrm>
          <a:prstGeom prst="rect">
            <a:avLst/>
          </a:prstGeom>
        </p:spPr>
      </p:pic>
      <p:pic>
        <p:nvPicPr>
          <p:cNvPr id="9" name="Picture 8"/>
          <p:cNvPicPr>
            <a:picLocks noChangeAspect="1"/>
          </p:cNvPicPr>
          <p:nvPr/>
        </p:nvPicPr>
        <p:blipFill>
          <a:blip r:embed="rId10"/>
          <a:stretch>
            <a:fillRect/>
          </a:stretch>
        </p:blipFill>
        <p:spPr>
          <a:xfrm>
            <a:off x="467547" y="4688665"/>
            <a:ext cx="949924" cy="1038584"/>
          </a:xfrm>
          <a:prstGeom prst="rect">
            <a:avLst/>
          </a:prstGeom>
        </p:spPr>
      </p:pic>
      <p:pic>
        <p:nvPicPr>
          <p:cNvPr id="10" name="Picture 9"/>
          <p:cNvPicPr>
            <a:picLocks noChangeAspect="1"/>
          </p:cNvPicPr>
          <p:nvPr/>
        </p:nvPicPr>
        <p:blipFill>
          <a:blip r:embed="rId11"/>
          <a:stretch>
            <a:fillRect/>
          </a:stretch>
        </p:blipFill>
        <p:spPr>
          <a:xfrm>
            <a:off x="634084" y="1485669"/>
            <a:ext cx="785270" cy="911926"/>
          </a:xfrm>
          <a:prstGeom prst="rect">
            <a:avLst/>
          </a:prstGeom>
        </p:spPr>
      </p:pic>
      <p:pic>
        <p:nvPicPr>
          <p:cNvPr id="11" name="Picture 10"/>
          <p:cNvPicPr>
            <a:picLocks noChangeAspect="1"/>
          </p:cNvPicPr>
          <p:nvPr/>
        </p:nvPicPr>
        <p:blipFill>
          <a:blip r:embed="rId12"/>
          <a:stretch>
            <a:fillRect/>
          </a:stretch>
        </p:blipFill>
        <p:spPr>
          <a:xfrm>
            <a:off x="1505908" y="4722192"/>
            <a:ext cx="939471" cy="816931"/>
          </a:xfrm>
          <a:prstGeom prst="rect">
            <a:avLst/>
          </a:prstGeom>
        </p:spPr>
      </p:pic>
      <p:pic>
        <p:nvPicPr>
          <p:cNvPr id="12" name="Picture 11"/>
          <p:cNvPicPr>
            <a:picLocks noChangeAspect="1"/>
          </p:cNvPicPr>
          <p:nvPr/>
        </p:nvPicPr>
        <p:blipFill>
          <a:blip r:embed="rId13"/>
          <a:stretch>
            <a:fillRect/>
          </a:stretch>
        </p:blipFill>
        <p:spPr>
          <a:xfrm>
            <a:off x="1535731" y="3048101"/>
            <a:ext cx="1048395" cy="1157319"/>
          </a:xfrm>
          <a:prstGeom prst="rect">
            <a:avLst/>
          </a:prstGeom>
        </p:spPr>
      </p:pic>
      <p:pic>
        <p:nvPicPr>
          <p:cNvPr id="13" name="Picture 12"/>
          <p:cNvPicPr>
            <a:picLocks noChangeAspect="1"/>
          </p:cNvPicPr>
          <p:nvPr/>
        </p:nvPicPr>
        <p:blipFill>
          <a:blip r:embed="rId14"/>
          <a:stretch>
            <a:fillRect/>
          </a:stretch>
        </p:blipFill>
        <p:spPr>
          <a:xfrm>
            <a:off x="3719034" y="4722192"/>
            <a:ext cx="861264" cy="962589"/>
          </a:xfrm>
          <a:prstGeom prst="rect">
            <a:avLst/>
          </a:prstGeom>
        </p:spPr>
      </p:pic>
      <p:pic>
        <p:nvPicPr>
          <p:cNvPr id="14" name="Picture 13"/>
          <p:cNvPicPr>
            <a:picLocks noChangeAspect="1"/>
          </p:cNvPicPr>
          <p:nvPr/>
        </p:nvPicPr>
        <p:blipFill>
          <a:blip r:embed="rId15"/>
          <a:stretch>
            <a:fillRect/>
          </a:stretch>
        </p:blipFill>
        <p:spPr>
          <a:xfrm>
            <a:off x="3719034" y="1586151"/>
            <a:ext cx="810601" cy="1063914"/>
          </a:xfrm>
          <a:prstGeom prst="rect">
            <a:avLst/>
          </a:prstGeom>
        </p:spPr>
      </p:pic>
      <p:pic>
        <p:nvPicPr>
          <p:cNvPr id="18" name="Picture 17"/>
          <p:cNvPicPr>
            <a:picLocks noChangeAspect="1"/>
          </p:cNvPicPr>
          <p:nvPr/>
        </p:nvPicPr>
        <p:blipFill>
          <a:blip r:embed="rId16"/>
          <a:stretch>
            <a:fillRect/>
          </a:stretch>
        </p:blipFill>
        <p:spPr>
          <a:xfrm>
            <a:off x="4701403" y="2056297"/>
            <a:ext cx="1521687" cy="2050969"/>
          </a:xfrm>
          <a:prstGeom prst="rect">
            <a:avLst/>
          </a:prstGeom>
        </p:spPr>
      </p:pic>
      <p:pic>
        <p:nvPicPr>
          <p:cNvPr id="17" name="Picture 4" descr="n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6200000" flipV="1">
            <a:off x="11032066" y="5745184"/>
            <a:ext cx="8064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5" descr="ALRMCLO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956659" y="547769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60</a:t>
            </a:r>
          </a:p>
        </p:txBody>
      </p:sp>
      <p:sp>
        <p:nvSpPr>
          <p:cNvPr id="21"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59</a:t>
            </a:r>
          </a:p>
        </p:txBody>
      </p:sp>
      <p:sp>
        <p:nvSpPr>
          <p:cNvPr id="22"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58</a:t>
            </a:r>
          </a:p>
        </p:txBody>
      </p:sp>
      <p:sp>
        <p:nvSpPr>
          <p:cNvPr id="23"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57</a:t>
            </a:r>
          </a:p>
        </p:txBody>
      </p:sp>
      <p:sp>
        <p:nvSpPr>
          <p:cNvPr id="24"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56</a:t>
            </a:r>
          </a:p>
        </p:txBody>
      </p:sp>
      <p:sp>
        <p:nvSpPr>
          <p:cNvPr id="25"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55</a:t>
            </a:r>
          </a:p>
        </p:txBody>
      </p:sp>
      <p:sp>
        <p:nvSpPr>
          <p:cNvPr id="26"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54</a:t>
            </a:r>
          </a:p>
        </p:txBody>
      </p:sp>
      <p:sp>
        <p:nvSpPr>
          <p:cNvPr id="27"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53</a:t>
            </a:r>
          </a:p>
        </p:txBody>
      </p:sp>
      <p:sp>
        <p:nvSpPr>
          <p:cNvPr id="28"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52</a:t>
            </a:r>
          </a:p>
        </p:txBody>
      </p:sp>
      <p:sp>
        <p:nvSpPr>
          <p:cNvPr id="29"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51</a:t>
            </a:r>
          </a:p>
        </p:txBody>
      </p:sp>
      <p:sp>
        <p:nvSpPr>
          <p:cNvPr id="30"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50</a:t>
            </a:r>
          </a:p>
        </p:txBody>
      </p:sp>
      <p:sp>
        <p:nvSpPr>
          <p:cNvPr id="31"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49</a:t>
            </a:r>
          </a:p>
        </p:txBody>
      </p:sp>
      <p:sp>
        <p:nvSpPr>
          <p:cNvPr id="32"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48</a:t>
            </a:r>
          </a:p>
        </p:txBody>
      </p:sp>
      <p:sp>
        <p:nvSpPr>
          <p:cNvPr id="33"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47</a:t>
            </a:r>
          </a:p>
        </p:txBody>
      </p:sp>
      <p:sp>
        <p:nvSpPr>
          <p:cNvPr id="34"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46</a:t>
            </a:r>
          </a:p>
        </p:txBody>
      </p:sp>
      <p:sp>
        <p:nvSpPr>
          <p:cNvPr id="35"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45</a:t>
            </a:r>
          </a:p>
        </p:txBody>
      </p:sp>
      <p:sp>
        <p:nvSpPr>
          <p:cNvPr id="36"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44</a:t>
            </a:r>
          </a:p>
        </p:txBody>
      </p:sp>
      <p:sp>
        <p:nvSpPr>
          <p:cNvPr id="37"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43</a:t>
            </a:r>
          </a:p>
        </p:txBody>
      </p:sp>
      <p:sp>
        <p:nvSpPr>
          <p:cNvPr id="38"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42</a:t>
            </a:r>
          </a:p>
        </p:txBody>
      </p:sp>
      <p:sp>
        <p:nvSpPr>
          <p:cNvPr id="39"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41</a:t>
            </a:r>
          </a:p>
        </p:txBody>
      </p:sp>
      <p:sp>
        <p:nvSpPr>
          <p:cNvPr id="40"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40</a:t>
            </a:r>
          </a:p>
        </p:txBody>
      </p:sp>
      <p:sp>
        <p:nvSpPr>
          <p:cNvPr id="41"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39</a:t>
            </a:r>
          </a:p>
        </p:txBody>
      </p:sp>
      <p:sp>
        <p:nvSpPr>
          <p:cNvPr id="42"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38</a:t>
            </a:r>
          </a:p>
        </p:txBody>
      </p:sp>
      <p:sp>
        <p:nvSpPr>
          <p:cNvPr id="43"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37</a:t>
            </a:r>
          </a:p>
        </p:txBody>
      </p:sp>
      <p:sp>
        <p:nvSpPr>
          <p:cNvPr id="44"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36</a:t>
            </a:r>
          </a:p>
        </p:txBody>
      </p:sp>
      <p:sp>
        <p:nvSpPr>
          <p:cNvPr id="45"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35</a:t>
            </a:r>
          </a:p>
        </p:txBody>
      </p:sp>
      <p:sp>
        <p:nvSpPr>
          <p:cNvPr id="46"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34</a:t>
            </a:r>
          </a:p>
        </p:txBody>
      </p:sp>
      <p:sp>
        <p:nvSpPr>
          <p:cNvPr id="47"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33</a:t>
            </a:r>
          </a:p>
        </p:txBody>
      </p:sp>
      <p:sp>
        <p:nvSpPr>
          <p:cNvPr id="48"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32</a:t>
            </a:r>
          </a:p>
        </p:txBody>
      </p:sp>
      <p:sp>
        <p:nvSpPr>
          <p:cNvPr id="49"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31</a:t>
            </a:r>
          </a:p>
        </p:txBody>
      </p:sp>
      <p:sp>
        <p:nvSpPr>
          <p:cNvPr id="50"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30</a:t>
            </a:r>
          </a:p>
        </p:txBody>
      </p:sp>
      <p:sp>
        <p:nvSpPr>
          <p:cNvPr id="51"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29</a:t>
            </a:r>
          </a:p>
        </p:txBody>
      </p:sp>
      <p:sp>
        <p:nvSpPr>
          <p:cNvPr id="52"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28</a:t>
            </a:r>
          </a:p>
        </p:txBody>
      </p:sp>
      <p:sp>
        <p:nvSpPr>
          <p:cNvPr id="53"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27</a:t>
            </a:r>
          </a:p>
        </p:txBody>
      </p:sp>
      <p:sp>
        <p:nvSpPr>
          <p:cNvPr id="54"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26</a:t>
            </a:r>
          </a:p>
        </p:txBody>
      </p:sp>
      <p:sp>
        <p:nvSpPr>
          <p:cNvPr id="55"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25</a:t>
            </a:r>
          </a:p>
        </p:txBody>
      </p:sp>
      <p:sp>
        <p:nvSpPr>
          <p:cNvPr id="56"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24</a:t>
            </a:r>
          </a:p>
        </p:txBody>
      </p:sp>
      <p:sp>
        <p:nvSpPr>
          <p:cNvPr id="57"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23</a:t>
            </a:r>
          </a:p>
        </p:txBody>
      </p:sp>
      <p:sp>
        <p:nvSpPr>
          <p:cNvPr id="58"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22</a:t>
            </a:r>
          </a:p>
        </p:txBody>
      </p:sp>
      <p:sp>
        <p:nvSpPr>
          <p:cNvPr id="59"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21</a:t>
            </a:r>
          </a:p>
        </p:txBody>
      </p:sp>
      <p:sp>
        <p:nvSpPr>
          <p:cNvPr id="60"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20</a:t>
            </a:r>
          </a:p>
        </p:txBody>
      </p:sp>
      <p:sp>
        <p:nvSpPr>
          <p:cNvPr id="61"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19</a:t>
            </a:r>
          </a:p>
        </p:txBody>
      </p:sp>
      <p:sp>
        <p:nvSpPr>
          <p:cNvPr id="62"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18</a:t>
            </a:r>
          </a:p>
        </p:txBody>
      </p:sp>
      <p:sp>
        <p:nvSpPr>
          <p:cNvPr id="63"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17</a:t>
            </a:r>
          </a:p>
        </p:txBody>
      </p:sp>
      <p:sp>
        <p:nvSpPr>
          <p:cNvPr id="64"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16</a:t>
            </a:r>
          </a:p>
        </p:txBody>
      </p:sp>
      <p:sp>
        <p:nvSpPr>
          <p:cNvPr id="65"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66"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67"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68"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69"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0"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1"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2"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3"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4"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5"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6"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7"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78"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79"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0" name="Oval 176"/>
          <p:cNvSpPr>
            <a:spLocks noChangeArrowheads="1"/>
          </p:cNvSpPr>
          <p:nvPr/>
        </p:nvSpPr>
        <p:spPr bwMode="auto">
          <a:xfrm>
            <a:off x="11185259" y="585869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spTree>
    <p:extLst>
      <p:ext uri="{BB962C8B-B14F-4D97-AF65-F5344CB8AC3E}">
        <p14:creationId xmlns:p14="http://schemas.microsoft.com/office/powerpoint/2010/main" val="2452326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par>
                                <p:cTn id="35" presetID="6"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par>
                                <p:cTn id="41" presetID="6"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2000"/>
                                        <p:tgtEl>
                                          <p:spTgt spid="13"/>
                                        </p:tgtEl>
                                      </p:cBhvr>
                                    </p:animEffect>
                                  </p:childTnLst>
                                </p:cTn>
                              </p:par>
                              <p:par>
                                <p:cTn id="44" presetID="6" presetClass="entr" presetSubtype="16"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2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xit" presetSubtype="0" fill="hold" grpId="1" nodeType="clickEffect">
                                  <p:stCondLst>
                                    <p:cond delay="0"/>
                                  </p:stCondLst>
                                  <p:childTnLst>
                                    <p:animEffect transition="out" filter="fade">
                                      <p:cBhvr>
                                        <p:cTn id="56" dur="1000"/>
                                        <p:tgtEl>
                                          <p:spTgt spid="2"/>
                                        </p:tgtEl>
                                      </p:cBhvr>
                                    </p:animEffect>
                                    <p:anim calcmode="lin" valueType="num">
                                      <p:cBhvr>
                                        <p:cTn id="57" dur="1000"/>
                                        <p:tgtEl>
                                          <p:spTgt spid="2"/>
                                        </p:tgtEl>
                                        <p:attrNameLst>
                                          <p:attrName>ppt_x</p:attrName>
                                        </p:attrNameLst>
                                      </p:cBhvr>
                                      <p:tavLst>
                                        <p:tav tm="0">
                                          <p:val>
                                            <p:strVal val="ppt_x"/>
                                          </p:val>
                                        </p:tav>
                                        <p:tav tm="100000">
                                          <p:val>
                                            <p:strVal val="ppt_x"/>
                                          </p:val>
                                        </p:tav>
                                      </p:tavLst>
                                    </p:anim>
                                    <p:anim calcmode="lin" valueType="num">
                                      <p:cBhvr>
                                        <p:cTn id="58" dur="1000"/>
                                        <p:tgtEl>
                                          <p:spTgt spid="2"/>
                                        </p:tgtEl>
                                        <p:attrNameLst>
                                          <p:attrName>ppt_y</p:attrName>
                                        </p:attrNameLst>
                                      </p:cBhvr>
                                      <p:tavLst>
                                        <p:tav tm="0">
                                          <p:val>
                                            <p:strVal val="ppt_y"/>
                                          </p:val>
                                        </p:tav>
                                        <p:tav tm="100000">
                                          <p:val>
                                            <p:strVal val="ppt_y+.1"/>
                                          </p:val>
                                        </p:tav>
                                      </p:tavLst>
                                    </p:anim>
                                    <p:set>
                                      <p:cBhvr>
                                        <p:cTn id="59" dur="1" fill="hold">
                                          <p:stCondLst>
                                            <p:cond delay="999"/>
                                          </p:stCondLst>
                                        </p:cTn>
                                        <p:tgtEl>
                                          <p:spTgt spid="2"/>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3"/>
                                        </p:tgtEl>
                                      </p:cBhvr>
                                    </p:animEffect>
                                    <p:anim calcmode="lin" valueType="num">
                                      <p:cBhvr>
                                        <p:cTn id="62" dur="1000"/>
                                        <p:tgtEl>
                                          <p:spTgt spid="3"/>
                                        </p:tgtEl>
                                        <p:attrNameLst>
                                          <p:attrName>ppt_x</p:attrName>
                                        </p:attrNameLst>
                                      </p:cBhvr>
                                      <p:tavLst>
                                        <p:tav tm="0">
                                          <p:val>
                                            <p:strVal val="ppt_x"/>
                                          </p:val>
                                        </p:tav>
                                        <p:tav tm="100000">
                                          <p:val>
                                            <p:strVal val="ppt_x"/>
                                          </p:val>
                                        </p:tav>
                                      </p:tavLst>
                                    </p:anim>
                                    <p:anim calcmode="lin" valueType="num">
                                      <p:cBhvr>
                                        <p:cTn id="63" dur="1000"/>
                                        <p:tgtEl>
                                          <p:spTgt spid="3"/>
                                        </p:tgtEl>
                                        <p:attrNameLst>
                                          <p:attrName>ppt_y</p:attrName>
                                        </p:attrNameLst>
                                      </p:cBhvr>
                                      <p:tavLst>
                                        <p:tav tm="0">
                                          <p:val>
                                            <p:strVal val="ppt_y"/>
                                          </p:val>
                                        </p:tav>
                                        <p:tav tm="100000">
                                          <p:val>
                                            <p:strVal val="ppt_y+.1"/>
                                          </p:val>
                                        </p:tav>
                                      </p:tavLst>
                                    </p:anim>
                                    <p:set>
                                      <p:cBhvr>
                                        <p:cTn id="64" dur="1" fill="hold">
                                          <p:stCondLst>
                                            <p:cond delay="999"/>
                                          </p:stCondLst>
                                        </p:cTn>
                                        <p:tgtEl>
                                          <p:spTgt spid="3"/>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4"/>
                                        </p:tgtEl>
                                      </p:cBhvr>
                                    </p:animEffect>
                                    <p:anim calcmode="lin" valueType="num">
                                      <p:cBhvr>
                                        <p:cTn id="67" dur="1000"/>
                                        <p:tgtEl>
                                          <p:spTgt spid="4"/>
                                        </p:tgtEl>
                                        <p:attrNameLst>
                                          <p:attrName>ppt_x</p:attrName>
                                        </p:attrNameLst>
                                      </p:cBhvr>
                                      <p:tavLst>
                                        <p:tav tm="0">
                                          <p:val>
                                            <p:strVal val="ppt_x"/>
                                          </p:val>
                                        </p:tav>
                                        <p:tav tm="100000">
                                          <p:val>
                                            <p:strVal val="ppt_x"/>
                                          </p:val>
                                        </p:tav>
                                      </p:tavLst>
                                    </p:anim>
                                    <p:anim calcmode="lin" valueType="num">
                                      <p:cBhvr>
                                        <p:cTn id="68" dur="1000"/>
                                        <p:tgtEl>
                                          <p:spTgt spid="4"/>
                                        </p:tgtEl>
                                        <p:attrNameLst>
                                          <p:attrName>ppt_y</p:attrName>
                                        </p:attrNameLst>
                                      </p:cBhvr>
                                      <p:tavLst>
                                        <p:tav tm="0">
                                          <p:val>
                                            <p:strVal val="ppt_y"/>
                                          </p:val>
                                        </p:tav>
                                        <p:tav tm="100000">
                                          <p:val>
                                            <p:strVal val="ppt_y+.1"/>
                                          </p:val>
                                        </p:tav>
                                      </p:tavLst>
                                    </p:anim>
                                    <p:set>
                                      <p:cBhvr>
                                        <p:cTn id="69" dur="1" fill="hold">
                                          <p:stCondLst>
                                            <p:cond delay="999"/>
                                          </p:stCondLst>
                                        </p:cTn>
                                        <p:tgtEl>
                                          <p:spTgt spid="4"/>
                                        </p:tgtEl>
                                        <p:attrNameLst>
                                          <p:attrName>style.visibility</p:attrName>
                                        </p:attrNameLst>
                                      </p:cBhvr>
                                      <p:to>
                                        <p:strVal val="hidden"/>
                                      </p:to>
                                    </p:set>
                                  </p:childTnLst>
                                </p:cTn>
                              </p:par>
                              <p:par>
                                <p:cTn id="70" presetID="42" presetClass="exit" presetSubtype="0" fill="hold" nodeType="withEffect">
                                  <p:stCondLst>
                                    <p:cond delay="0"/>
                                  </p:stCondLst>
                                  <p:childTnLst>
                                    <p:animEffect transition="out" filter="fade">
                                      <p:cBhvr>
                                        <p:cTn id="71" dur="1000"/>
                                        <p:tgtEl>
                                          <p:spTgt spid="5"/>
                                        </p:tgtEl>
                                      </p:cBhvr>
                                    </p:animEffect>
                                    <p:anim calcmode="lin" valueType="num">
                                      <p:cBhvr>
                                        <p:cTn id="72" dur="1000"/>
                                        <p:tgtEl>
                                          <p:spTgt spid="5"/>
                                        </p:tgtEl>
                                        <p:attrNameLst>
                                          <p:attrName>ppt_x</p:attrName>
                                        </p:attrNameLst>
                                      </p:cBhvr>
                                      <p:tavLst>
                                        <p:tav tm="0">
                                          <p:val>
                                            <p:strVal val="ppt_x"/>
                                          </p:val>
                                        </p:tav>
                                        <p:tav tm="100000">
                                          <p:val>
                                            <p:strVal val="ppt_x"/>
                                          </p:val>
                                        </p:tav>
                                      </p:tavLst>
                                    </p:anim>
                                    <p:anim calcmode="lin" valueType="num">
                                      <p:cBhvr>
                                        <p:cTn id="73" dur="1000"/>
                                        <p:tgtEl>
                                          <p:spTgt spid="5"/>
                                        </p:tgtEl>
                                        <p:attrNameLst>
                                          <p:attrName>ppt_y</p:attrName>
                                        </p:attrNameLst>
                                      </p:cBhvr>
                                      <p:tavLst>
                                        <p:tav tm="0">
                                          <p:val>
                                            <p:strVal val="ppt_y"/>
                                          </p:val>
                                        </p:tav>
                                        <p:tav tm="100000">
                                          <p:val>
                                            <p:strVal val="ppt_y+.1"/>
                                          </p:val>
                                        </p:tav>
                                      </p:tavLst>
                                    </p:anim>
                                    <p:set>
                                      <p:cBhvr>
                                        <p:cTn id="74" dur="1" fill="hold">
                                          <p:stCondLst>
                                            <p:cond delay="999"/>
                                          </p:stCondLst>
                                        </p:cTn>
                                        <p:tgtEl>
                                          <p:spTgt spid="5"/>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6"/>
                                        </p:tgtEl>
                                      </p:cBhvr>
                                    </p:animEffect>
                                    <p:anim calcmode="lin" valueType="num">
                                      <p:cBhvr>
                                        <p:cTn id="77" dur="1000"/>
                                        <p:tgtEl>
                                          <p:spTgt spid="6"/>
                                        </p:tgtEl>
                                        <p:attrNameLst>
                                          <p:attrName>ppt_x</p:attrName>
                                        </p:attrNameLst>
                                      </p:cBhvr>
                                      <p:tavLst>
                                        <p:tav tm="0">
                                          <p:val>
                                            <p:strVal val="ppt_x"/>
                                          </p:val>
                                        </p:tav>
                                        <p:tav tm="100000">
                                          <p:val>
                                            <p:strVal val="ppt_x"/>
                                          </p:val>
                                        </p:tav>
                                      </p:tavLst>
                                    </p:anim>
                                    <p:anim calcmode="lin" valueType="num">
                                      <p:cBhvr>
                                        <p:cTn id="78" dur="1000"/>
                                        <p:tgtEl>
                                          <p:spTgt spid="6"/>
                                        </p:tgtEl>
                                        <p:attrNameLst>
                                          <p:attrName>ppt_y</p:attrName>
                                        </p:attrNameLst>
                                      </p:cBhvr>
                                      <p:tavLst>
                                        <p:tav tm="0">
                                          <p:val>
                                            <p:strVal val="ppt_y"/>
                                          </p:val>
                                        </p:tav>
                                        <p:tav tm="100000">
                                          <p:val>
                                            <p:strVal val="ppt_y+.1"/>
                                          </p:val>
                                        </p:tav>
                                      </p:tavLst>
                                    </p:anim>
                                    <p:set>
                                      <p:cBhvr>
                                        <p:cTn id="79" dur="1" fill="hold">
                                          <p:stCondLst>
                                            <p:cond delay="999"/>
                                          </p:stCondLst>
                                        </p:cTn>
                                        <p:tgtEl>
                                          <p:spTgt spid="6"/>
                                        </p:tgtEl>
                                        <p:attrNameLst>
                                          <p:attrName>style.visibility</p:attrName>
                                        </p:attrNameLst>
                                      </p:cBhvr>
                                      <p:to>
                                        <p:strVal val="hidden"/>
                                      </p:to>
                                    </p:set>
                                  </p:childTnLst>
                                </p:cTn>
                              </p:par>
                              <p:par>
                                <p:cTn id="80" presetID="42" presetClass="exit" presetSubtype="0" fill="hold" nodeType="withEffect">
                                  <p:stCondLst>
                                    <p:cond delay="0"/>
                                  </p:stCondLst>
                                  <p:childTnLst>
                                    <p:animEffect transition="out" filter="fade">
                                      <p:cBhvr>
                                        <p:cTn id="81" dur="1000"/>
                                        <p:tgtEl>
                                          <p:spTgt spid="7"/>
                                        </p:tgtEl>
                                      </p:cBhvr>
                                    </p:animEffect>
                                    <p:anim calcmode="lin" valueType="num">
                                      <p:cBhvr>
                                        <p:cTn id="82" dur="1000"/>
                                        <p:tgtEl>
                                          <p:spTgt spid="7"/>
                                        </p:tgtEl>
                                        <p:attrNameLst>
                                          <p:attrName>ppt_x</p:attrName>
                                        </p:attrNameLst>
                                      </p:cBhvr>
                                      <p:tavLst>
                                        <p:tav tm="0">
                                          <p:val>
                                            <p:strVal val="ppt_x"/>
                                          </p:val>
                                        </p:tav>
                                        <p:tav tm="100000">
                                          <p:val>
                                            <p:strVal val="ppt_x"/>
                                          </p:val>
                                        </p:tav>
                                      </p:tavLst>
                                    </p:anim>
                                    <p:anim calcmode="lin" valueType="num">
                                      <p:cBhvr>
                                        <p:cTn id="83" dur="1000"/>
                                        <p:tgtEl>
                                          <p:spTgt spid="7"/>
                                        </p:tgtEl>
                                        <p:attrNameLst>
                                          <p:attrName>ppt_y</p:attrName>
                                        </p:attrNameLst>
                                      </p:cBhvr>
                                      <p:tavLst>
                                        <p:tav tm="0">
                                          <p:val>
                                            <p:strVal val="ppt_y"/>
                                          </p:val>
                                        </p:tav>
                                        <p:tav tm="100000">
                                          <p:val>
                                            <p:strVal val="ppt_y+.1"/>
                                          </p:val>
                                        </p:tav>
                                      </p:tavLst>
                                    </p:anim>
                                    <p:set>
                                      <p:cBhvr>
                                        <p:cTn id="84" dur="1" fill="hold">
                                          <p:stCondLst>
                                            <p:cond delay="999"/>
                                          </p:stCondLst>
                                        </p:cTn>
                                        <p:tgtEl>
                                          <p:spTgt spid="7"/>
                                        </p:tgtEl>
                                        <p:attrNameLst>
                                          <p:attrName>style.visibility</p:attrName>
                                        </p:attrNameLst>
                                      </p:cBhvr>
                                      <p:to>
                                        <p:strVal val="hidden"/>
                                      </p:to>
                                    </p:set>
                                  </p:childTnLst>
                                </p:cTn>
                              </p:par>
                              <p:par>
                                <p:cTn id="85" presetID="42" presetClass="exit" presetSubtype="0" fill="hold" nodeType="withEffect">
                                  <p:stCondLst>
                                    <p:cond delay="0"/>
                                  </p:stCondLst>
                                  <p:childTnLst>
                                    <p:animEffect transition="out" filter="fade">
                                      <p:cBhvr>
                                        <p:cTn id="86" dur="1000"/>
                                        <p:tgtEl>
                                          <p:spTgt spid="8"/>
                                        </p:tgtEl>
                                      </p:cBhvr>
                                    </p:animEffect>
                                    <p:anim calcmode="lin" valueType="num">
                                      <p:cBhvr>
                                        <p:cTn id="87" dur="1000"/>
                                        <p:tgtEl>
                                          <p:spTgt spid="8"/>
                                        </p:tgtEl>
                                        <p:attrNameLst>
                                          <p:attrName>ppt_x</p:attrName>
                                        </p:attrNameLst>
                                      </p:cBhvr>
                                      <p:tavLst>
                                        <p:tav tm="0">
                                          <p:val>
                                            <p:strVal val="ppt_x"/>
                                          </p:val>
                                        </p:tav>
                                        <p:tav tm="100000">
                                          <p:val>
                                            <p:strVal val="ppt_x"/>
                                          </p:val>
                                        </p:tav>
                                      </p:tavLst>
                                    </p:anim>
                                    <p:anim calcmode="lin" valueType="num">
                                      <p:cBhvr>
                                        <p:cTn id="88" dur="1000"/>
                                        <p:tgtEl>
                                          <p:spTgt spid="8"/>
                                        </p:tgtEl>
                                        <p:attrNameLst>
                                          <p:attrName>ppt_y</p:attrName>
                                        </p:attrNameLst>
                                      </p:cBhvr>
                                      <p:tavLst>
                                        <p:tav tm="0">
                                          <p:val>
                                            <p:strVal val="ppt_y"/>
                                          </p:val>
                                        </p:tav>
                                        <p:tav tm="100000">
                                          <p:val>
                                            <p:strVal val="ppt_y+.1"/>
                                          </p:val>
                                        </p:tav>
                                      </p:tavLst>
                                    </p:anim>
                                    <p:set>
                                      <p:cBhvr>
                                        <p:cTn id="89" dur="1" fill="hold">
                                          <p:stCondLst>
                                            <p:cond delay="999"/>
                                          </p:stCondLst>
                                        </p:cTn>
                                        <p:tgtEl>
                                          <p:spTgt spid="8"/>
                                        </p:tgtEl>
                                        <p:attrNameLst>
                                          <p:attrName>style.visibility</p:attrName>
                                        </p:attrNameLst>
                                      </p:cBhvr>
                                      <p:to>
                                        <p:strVal val="hidden"/>
                                      </p:to>
                                    </p:set>
                                  </p:childTnLst>
                                </p:cTn>
                              </p:par>
                              <p:par>
                                <p:cTn id="90" presetID="42" presetClass="exit" presetSubtype="0" fill="hold" nodeType="withEffect">
                                  <p:stCondLst>
                                    <p:cond delay="0"/>
                                  </p:stCondLst>
                                  <p:childTnLst>
                                    <p:animEffect transition="out" filter="fade">
                                      <p:cBhvr>
                                        <p:cTn id="91" dur="1000"/>
                                        <p:tgtEl>
                                          <p:spTgt spid="9"/>
                                        </p:tgtEl>
                                      </p:cBhvr>
                                    </p:animEffect>
                                    <p:anim calcmode="lin" valueType="num">
                                      <p:cBhvr>
                                        <p:cTn id="92" dur="1000"/>
                                        <p:tgtEl>
                                          <p:spTgt spid="9"/>
                                        </p:tgtEl>
                                        <p:attrNameLst>
                                          <p:attrName>ppt_x</p:attrName>
                                        </p:attrNameLst>
                                      </p:cBhvr>
                                      <p:tavLst>
                                        <p:tav tm="0">
                                          <p:val>
                                            <p:strVal val="ppt_x"/>
                                          </p:val>
                                        </p:tav>
                                        <p:tav tm="100000">
                                          <p:val>
                                            <p:strVal val="ppt_x"/>
                                          </p:val>
                                        </p:tav>
                                      </p:tavLst>
                                    </p:anim>
                                    <p:anim calcmode="lin" valueType="num">
                                      <p:cBhvr>
                                        <p:cTn id="93" dur="1000"/>
                                        <p:tgtEl>
                                          <p:spTgt spid="9"/>
                                        </p:tgtEl>
                                        <p:attrNameLst>
                                          <p:attrName>ppt_y</p:attrName>
                                        </p:attrNameLst>
                                      </p:cBhvr>
                                      <p:tavLst>
                                        <p:tav tm="0">
                                          <p:val>
                                            <p:strVal val="ppt_y"/>
                                          </p:val>
                                        </p:tav>
                                        <p:tav tm="100000">
                                          <p:val>
                                            <p:strVal val="ppt_y+.1"/>
                                          </p:val>
                                        </p:tav>
                                      </p:tavLst>
                                    </p:anim>
                                    <p:set>
                                      <p:cBhvr>
                                        <p:cTn id="94" dur="1" fill="hold">
                                          <p:stCondLst>
                                            <p:cond delay="999"/>
                                          </p:stCondLst>
                                        </p:cTn>
                                        <p:tgtEl>
                                          <p:spTgt spid="9"/>
                                        </p:tgtEl>
                                        <p:attrNameLst>
                                          <p:attrName>style.visibility</p:attrName>
                                        </p:attrNameLst>
                                      </p:cBhvr>
                                      <p:to>
                                        <p:strVal val="hidden"/>
                                      </p:to>
                                    </p:set>
                                  </p:childTnLst>
                                </p:cTn>
                              </p:par>
                              <p:par>
                                <p:cTn id="95" presetID="42" presetClass="exit" presetSubtype="0" fill="hold" nodeType="withEffect">
                                  <p:stCondLst>
                                    <p:cond delay="0"/>
                                  </p:stCondLst>
                                  <p:childTnLst>
                                    <p:animEffect transition="out" filter="fade">
                                      <p:cBhvr>
                                        <p:cTn id="96" dur="1000"/>
                                        <p:tgtEl>
                                          <p:spTgt spid="10"/>
                                        </p:tgtEl>
                                      </p:cBhvr>
                                    </p:animEffect>
                                    <p:anim calcmode="lin" valueType="num">
                                      <p:cBhvr>
                                        <p:cTn id="97" dur="1000"/>
                                        <p:tgtEl>
                                          <p:spTgt spid="10"/>
                                        </p:tgtEl>
                                        <p:attrNameLst>
                                          <p:attrName>ppt_x</p:attrName>
                                        </p:attrNameLst>
                                      </p:cBhvr>
                                      <p:tavLst>
                                        <p:tav tm="0">
                                          <p:val>
                                            <p:strVal val="ppt_x"/>
                                          </p:val>
                                        </p:tav>
                                        <p:tav tm="100000">
                                          <p:val>
                                            <p:strVal val="ppt_x"/>
                                          </p:val>
                                        </p:tav>
                                      </p:tavLst>
                                    </p:anim>
                                    <p:anim calcmode="lin" valueType="num">
                                      <p:cBhvr>
                                        <p:cTn id="98" dur="1000"/>
                                        <p:tgtEl>
                                          <p:spTgt spid="10"/>
                                        </p:tgtEl>
                                        <p:attrNameLst>
                                          <p:attrName>ppt_y</p:attrName>
                                        </p:attrNameLst>
                                      </p:cBhvr>
                                      <p:tavLst>
                                        <p:tav tm="0">
                                          <p:val>
                                            <p:strVal val="ppt_y"/>
                                          </p:val>
                                        </p:tav>
                                        <p:tav tm="100000">
                                          <p:val>
                                            <p:strVal val="ppt_y+.1"/>
                                          </p:val>
                                        </p:tav>
                                      </p:tavLst>
                                    </p:anim>
                                    <p:set>
                                      <p:cBhvr>
                                        <p:cTn id="99" dur="1" fill="hold">
                                          <p:stCondLst>
                                            <p:cond delay="999"/>
                                          </p:stCondLst>
                                        </p:cTn>
                                        <p:tgtEl>
                                          <p:spTgt spid="10"/>
                                        </p:tgtEl>
                                        <p:attrNameLst>
                                          <p:attrName>style.visibility</p:attrName>
                                        </p:attrNameLst>
                                      </p:cBhvr>
                                      <p:to>
                                        <p:strVal val="hidden"/>
                                      </p:to>
                                    </p:set>
                                  </p:childTnLst>
                                </p:cTn>
                              </p:par>
                              <p:par>
                                <p:cTn id="100" presetID="42" presetClass="exit" presetSubtype="0" fill="hold" nodeType="withEffect">
                                  <p:stCondLst>
                                    <p:cond delay="0"/>
                                  </p:stCondLst>
                                  <p:childTnLst>
                                    <p:animEffect transition="out" filter="fade">
                                      <p:cBhvr>
                                        <p:cTn id="101" dur="1000"/>
                                        <p:tgtEl>
                                          <p:spTgt spid="11"/>
                                        </p:tgtEl>
                                      </p:cBhvr>
                                    </p:animEffect>
                                    <p:anim calcmode="lin" valueType="num">
                                      <p:cBhvr>
                                        <p:cTn id="102" dur="1000"/>
                                        <p:tgtEl>
                                          <p:spTgt spid="11"/>
                                        </p:tgtEl>
                                        <p:attrNameLst>
                                          <p:attrName>ppt_x</p:attrName>
                                        </p:attrNameLst>
                                      </p:cBhvr>
                                      <p:tavLst>
                                        <p:tav tm="0">
                                          <p:val>
                                            <p:strVal val="ppt_x"/>
                                          </p:val>
                                        </p:tav>
                                        <p:tav tm="100000">
                                          <p:val>
                                            <p:strVal val="ppt_x"/>
                                          </p:val>
                                        </p:tav>
                                      </p:tavLst>
                                    </p:anim>
                                    <p:anim calcmode="lin" valueType="num">
                                      <p:cBhvr>
                                        <p:cTn id="103" dur="1000"/>
                                        <p:tgtEl>
                                          <p:spTgt spid="11"/>
                                        </p:tgtEl>
                                        <p:attrNameLst>
                                          <p:attrName>ppt_y</p:attrName>
                                        </p:attrNameLst>
                                      </p:cBhvr>
                                      <p:tavLst>
                                        <p:tav tm="0">
                                          <p:val>
                                            <p:strVal val="ppt_y"/>
                                          </p:val>
                                        </p:tav>
                                        <p:tav tm="100000">
                                          <p:val>
                                            <p:strVal val="ppt_y+.1"/>
                                          </p:val>
                                        </p:tav>
                                      </p:tavLst>
                                    </p:anim>
                                    <p:set>
                                      <p:cBhvr>
                                        <p:cTn id="104" dur="1" fill="hold">
                                          <p:stCondLst>
                                            <p:cond delay="999"/>
                                          </p:stCondLst>
                                        </p:cTn>
                                        <p:tgtEl>
                                          <p:spTgt spid="11"/>
                                        </p:tgtEl>
                                        <p:attrNameLst>
                                          <p:attrName>style.visibility</p:attrName>
                                        </p:attrNameLst>
                                      </p:cBhvr>
                                      <p:to>
                                        <p:strVal val="hidden"/>
                                      </p:to>
                                    </p:set>
                                  </p:childTnLst>
                                </p:cTn>
                              </p:par>
                              <p:par>
                                <p:cTn id="105" presetID="42" presetClass="exit" presetSubtype="0" fill="hold" nodeType="withEffect">
                                  <p:stCondLst>
                                    <p:cond delay="0"/>
                                  </p:stCondLst>
                                  <p:childTnLst>
                                    <p:animEffect transition="out" filter="fade">
                                      <p:cBhvr>
                                        <p:cTn id="106" dur="1000"/>
                                        <p:tgtEl>
                                          <p:spTgt spid="12"/>
                                        </p:tgtEl>
                                      </p:cBhvr>
                                    </p:animEffect>
                                    <p:anim calcmode="lin" valueType="num">
                                      <p:cBhvr>
                                        <p:cTn id="107" dur="1000"/>
                                        <p:tgtEl>
                                          <p:spTgt spid="12"/>
                                        </p:tgtEl>
                                        <p:attrNameLst>
                                          <p:attrName>ppt_x</p:attrName>
                                        </p:attrNameLst>
                                      </p:cBhvr>
                                      <p:tavLst>
                                        <p:tav tm="0">
                                          <p:val>
                                            <p:strVal val="ppt_x"/>
                                          </p:val>
                                        </p:tav>
                                        <p:tav tm="100000">
                                          <p:val>
                                            <p:strVal val="ppt_x"/>
                                          </p:val>
                                        </p:tav>
                                      </p:tavLst>
                                    </p:anim>
                                    <p:anim calcmode="lin" valueType="num">
                                      <p:cBhvr>
                                        <p:cTn id="108" dur="1000"/>
                                        <p:tgtEl>
                                          <p:spTgt spid="12"/>
                                        </p:tgtEl>
                                        <p:attrNameLst>
                                          <p:attrName>ppt_y</p:attrName>
                                        </p:attrNameLst>
                                      </p:cBhvr>
                                      <p:tavLst>
                                        <p:tav tm="0">
                                          <p:val>
                                            <p:strVal val="ppt_y"/>
                                          </p:val>
                                        </p:tav>
                                        <p:tav tm="100000">
                                          <p:val>
                                            <p:strVal val="ppt_y+.1"/>
                                          </p:val>
                                        </p:tav>
                                      </p:tavLst>
                                    </p:anim>
                                    <p:set>
                                      <p:cBhvr>
                                        <p:cTn id="109" dur="1" fill="hold">
                                          <p:stCondLst>
                                            <p:cond delay="999"/>
                                          </p:stCondLst>
                                        </p:cTn>
                                        <p:tgtEl>
                                          <p:spTgt spid="12"/>
                                        </p:tgtEl>
                                        <p:attrNameLst>
                                          <p:attrName>style.visibility</p:attrName>
                                        </p:attrNameLst>
                                      </p:cBhvr>
                                      <p:to>
                                        <p:strVal val="hidden"/>
                                      </p:to>
                                    </p:set>
                                  </p:childTnLst>
                                </p:cTn>
                              </p:par>
                              <p:par>
                                <p:cTn id="110" presetID="42" presetClass="exit" presetSubtype="0" fill="hold" nodeType="withEffect">
                                  <p:stCondLst>
                                    <p:cond delay="0"/>
                                  </p:stCondLst>
                                  <p:childTnLst>
                                    <p:animEffect transition="out" filter="fade">
                                      <p:cBhvr>
                                        <p:cTn id="111" dur="1000"/>
                                        <p:tgtEl>
                                          <p:spTgt spid="13"/>
                                        </p:tgtEl>
                                      </p:cBhvr>
                                    </p:animEffect>
                                    <p:anim calcmode="lin" valueType="num">
                                      <p:cBhvr>
                                        <p:cTn id="112" dur="1000"/>
                                        <p:tgtEl>
                                          <p:spTgt spid="13"/>
                                        </p:tgtEl>
                                        <p:attrNameLst>
                                          <p:attrName>ppt_x</p:attrName>
                                        </p:attrNameLst>
                                      </p:cBhvr>
                                      <p:tavLst>
                                        <p:tav tm="0">
                                          <p:val>
                                            <p:strVal val="ppt_x"/>
                                          </p:val>
                                        </p:tav>
                                        <p:tav tm="100000">
                                          <p:val>
                                            <p:strVal val="ppt_x"/>
                                          </p:val>
                                        </p:tav>
                                      </p:tavLst>
                                    </p:anim>
                                    <p:anim calcmode="lin" valueType="num">
                                      <p:cBhvr>
                                        <p:cTn id="113" dur="1000"/>
                                        <p:tgtEl>
                                          <p:spTgt spid="13"/>
                                        </p:tgtEl>
                                        <p:attrNameLst>
                                          <p:attrName>ppt_y</p:attrName>
                                        </p:attrNameLst>
                                      </p:cBhvr>
                                      <p:tavLst>
                                        <p:tav tm="0">
                                          <p:val>
                                            <p:strVal val="ppt_y"/>
                                          </p:val>
                                        </p:tav>
                                        <p:tav tm="100000">
                                          <p:val>
                                            <p:strVal val="ppt_y+.1"/>
                                          </p:val>
                                        </p:tav>
                                      </p:tavLst>
                                    </p:anim>
                                    <p:set>
                                      <p:cBhvr>
                                        <p:cTn id="114" dur="1" fill="hold">
                                          <p:stCondLst>
                                            <p:cond delay="999"/>
                                          </p:stCondLst>
                                        </p:cTn>
                                        <p:tgtEl>
                                          <p:spTgt spid="13"/>
                                        </p:tgtEl>
                                        <p:attrNameLst>
                                          <p:attrName>style.visibility</p:attrName>
                                        </p:attrNameLst>
                                      </p:cBhvr>
                                      <p:to>
                                        <p:strVal val="hidden"/>
                                      </p:to>
                                    </p:set>
                                  </p:childTnLst>
                                </p:cTn>
                              </p:par>
                              <p:par>
                                <p:cTn id="115" presetID="42" presetClass="exit" presetSubtype="0" fill="hold" nodeType="withEffect">
                                  <p:stCondLst>
                                    <p:cond delay="0"/>
                                  </p:stCondLst>
                                  <p:childTnLst>
                                    <p:animEffect transition="out" filter="fade">
                                      <p:cBhvr>
                                        <p:cTn id="116" dur="1000"/>
                                        <p:tgtEl>
                                          <p:spTgt spid="14"/>
                                        </p:tgtEl>
                                      </p:cBhvr>
                                    </p:animEffect>
                                    <p:anim calcmode="lin" valueType="num">
                                      <p:cBhvr>
                                        <p:cTn id="117" dur="1000"/>
                                        <p:tgtEl>
                                          <p:spTgt spid="14"/>
                                        </p:tgtEl>
                                        <p:attrNameLst>
                                          <p:attrName>ppt_x</p:attrName>
                                        </p:attrNameLst>
                                      </p:cBhvr>
                                      <p:tavLst>
                                        <p:tav tm="0">
                                          <p:val>
                                            <p:strVal val="ppt_x"/>
                                          </p:val>
                                        </p:tav>
                                        <p:tav tm="100000">
                                          <p:val>
                                            <p:strVal val="ppt_x"/>
                                          </p:val>
                                        </p:tav>
                                      </p:tavLst>
                                    </p:anim>
                                    <p:anim calcmode="lin" valueType="num">
                                      <p:cBhvr>
                                        <p:cTn id="118" dur="1000"/>
                                        <p:tgtEl>
                                          <p:spTgt spid="14"/>
                                        </p:tgtEl>
                                        <p:attrNameLst>
                                          <p:attrName>ppt_y</p:attrName>
                                        </p:attrNameLst>
                                      </p:cBhvr>
                                      <p:tavLst>
                                        <p:tav tm="0">
                                          <p:val>
                                            <p:strVal val="ppt_y"/>
                                          </p:val>
                                        </p:tav>
                                        <p:tav tm="100000">
                                          <p:val>
                                            <p:strVal val="ppt_y+.1"/>
                                          </p:val>
                                        </p:tav>
                                      </p:tavLst>
                                    </p:anim>
                                    <p:set>
                                      <p:cBhvr>
                                        <p:cTn id="119" dur="1" fill="hold">
                                          <p:stCondLst>
                                            <p:cond delay="999"/>
                                          </p:stCondLst>
                                        </p:cTn>
                                        <p:tgtEl>
                                          <p:spTgt spid="14"/>
                                        </p:tgtEl>
                                        <p:attrNameLst>
                                          <p:attrName>style.visibility</p:attrName>
                                        </p:attrNameLst>
                                      </p:cBhvr>
                                      <p:to>
                                        <p:strVal val="hidden"/>
                                      </p:to>
                                    </p:set>
                                  </p:childTnLst>
                                </p:cTn>
                              </p:par>
                              <p:par>
                                <p:cTn id="120" presetID="42" presetClass="exit" presetSubtype="0" fill="hold" nodeType="withEffect">
                                  <p:stCondLst>
                                    <p:cond delay="0"/>
                                  </p:stCondLst>
                                  <p:childTnLst>
                                    <p:animEffect transition="out" filter="fade">
                                      <p:cBhvr>
                                        <p:cTn id="121" dur="1000"/>
                                        <p:tgtEl>
                                          <p:spTgt spid="15"/>
                                        </p:tgtEl>
                                      </p:cBhvr>
                                    </p:animEffect>
                                    <p:anim calcmode="lin" valueType="num">
                                      <p:cBhvr>
                                        <p:cTn id="122" dur="1000"/>
                                        <p:tgtEl>
                                          <p:spTgt spid="15"/>
                                        </p:tgtEl>
                                        <p:attrNameLst>
                                          <p:attrName>ppt_x</p:attrName>
                                        </p:attrNameLst>
                                      </p:cBhvr>
                                      <p:tavLst>
                                        <p:tav tm="0">
                                          <p:val>
                                            <p:strVal val="ppt_x"/>
                                          </p:val>
                                        </p:tav>
                                        <p:tav tm="100000">
                                          <p:val>
                                            <p:strVal val="ppt_x"/>
                                          </p:val>
                                        </p:tav>
                                      </p:tavLst>
                                    </p:anim>
                                    <p:anim calcmode="lin" valueType="num">
                                      <p:cBhvr>
                                        <p:cTn id="123" dur="1000"/>
                                        <p:tgtEl>
                                          <p:spTgt spid="15"/>
                                        </p:tgtEl>
                                        <p:attrNameLst>
                                          <p:attrName>ppt_y</p:attrName>
                                        </p:attrNameLst>
                                      </p:cBhvr>
                                      <p:tavLst>
                                        <p:tav tm="0">
                                          <p:val>
                                            <p:strVal val="ppt_y"/>
                                          </p:val>
                                        </p:tav>
                                        <p:tav tm="100000">
                                          <p:val>
                                            <p:strVal val="ppt_y+.1"/>
                                          </p:val>
                                        </p:tav>
                                      </p:tavLst>
                                    </p:anim>
                                    <p:set>
                                      <p:cBhvr>
                                        <p:cTn id="124" dur="1" fill="hold">
                                          <p:stCondLst>
                                            <p:cond delay="999"/>
                                          </p:stCondLst>
                                        </p:cTn>
                                        <p:tgtEl>
                                          <p:spTgt spid="1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2" presetClass="entr" presetSubtype="2" fill="hold" nodeType="clickEffect">
                                  <p:stCondLst>
                                    <p:cond delay="0"/>
                                  </p:stCondLst>
                                  <p:childTnLst>
                                    <p:set>
                                      <p:cBhvr>
                                        <p:cTn id="128" dur="1" fill="hold">
                                          <p:stCondLst>
                                            <p:cond delay="0"/>
                                          </p:stCondLst>
                                        </p:cTn>
                                        <p:tgtEl>
                                          <p:spTgt spid="18"/>
                                        </p:tgtEl>
                                        <p:attrNameLst>
                                          <p:attrName>style.visibility</p:attrName>
                                        </p:attrNameLst>
                                      </p:cBhvr>
                                      <p:to>
                                        <p:strVal val="visible"/>
                                      </p:to>
                                    </p:set>
                                    <p:anim calcmode="lin" valueType="num">
                                      <p:cBhvr additive="base">
                                        <p:cTn id="129" dur="500" fill="hold"/>
                                        <p:tgtEl>
                                          <p:spTgt spid="18"/>
                                        </p:tgtEl>
                                        <p:attrNameLst>
                                          <p:attrName>ppt_x</p:attrName>
                                        </p:attrNameLst>
                                      </p:cBhvr>
                                      <p:tavLst>
                                        <p:tav tm="0">
                                          <p:val>
                                            <p:strVal val="1+#ppt_w/2"/>
                                          </p:val>
                                        </p:tav>
                                        <p:tav tm="100000">
                                          <p:val>
                                            <p:strVal val="#ppt_x"/>
                                          </p:val>
                                        </p:tav>
                                      </p:tavLst>
                                    </p:anim>
                                    <p:anim calcmode="lin" valueType="num">
                                      <p:cBhvr additive="base">
                                        <p:cTn id="1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1" restart="whenNotActive" fill="hold" evtFilter="cancelBubble" nodeType="interactiveSeq">
                <p:stCondLst>
                  <p:cond evt="onClick" delay="0">
                    <p:tgtEl>
                      <p:spTgt spid="19"/>
                    </p:tgtEl>
                  </p:cond>
                </p:stCondLst>
                <p:endSync evt="end" delay="0">
                  <p:rtn val="all"/>
                </p:endSync>
                <p:childTnLst>
                  <p:par>
                    <p:cTn id="132" fill="hold">
                      <p:stCondLst>
                        <p:cond delay="0"/>
                      </p:stCondLst>
                      <p:childTnLst>
                        <p:par>
                          <p:cTn id="133" fill="hold">
                            <p:stCondLst>
                              <p:cond delay="0"/>
                            </p:stCondLst>
                            <p:childTnLst>
                              <p:par>
                                <p:cTn id="134" presetID="1" presetClass="entr" presetSubtype="0" fill="hold" grpId="0" nodeType="afterEffect">
                                  <p:stCondLst>
                                    <p:cond delay="1000"/>
                                  </p:stCondLst>
                                  <p:childTnLst>
                                    <p:set>
                                      <p:cBhvr>
                                        <p:cTn id="13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beep.wav"/>
                                        </p:tgtEl>
                                      </p:cMediaNode>
                                    </p:audio>
                                  </p:subTnLst>
                                </p:cTn>
                              </p:par>
                            </p:childTnLst>
                          </p:cTn>
                        </p:par>
                        <p:par>
                          <p:cTn id="136" fill="hold">
                            <p:stCondLst>
                              <p:cond delay="1000"/>
                            </p:stCondLst>
                            <p:childTnLst>
                              <p:par>
                                <p:cTn id="137" presetID="1" presetClass="entr" presetSubtype="0" fill="hold" grpId="0" nodeType="afterEffect">
                                  <p:stCondLst>
                                    <p:cond delay="1000"/>
                                  </p:stCondLst>
                                  <p:childTnLst>
                                    <p:set>
                                      <p:cBhvr>
                                        <p:cTn id="13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beep.wav"/>
                                        </p:tgtEl>
                                      </p:cMediaNode>
                                    </p:audio>
                                  </p:subTnLst>
                                </p:cTn>
                              </p:par>
                            </p:childTnLst>
                          </p:cTn>
                        </p:par>
                        <p:par>
                          <p:cTn id="139" fill="hold">
                            <p:stCondLst>
                              <p:cond delay="2000"/>
                            </p:stCondLst>
                            <p:childTnLst>
                              <p:par>
                                <p:cTn id="140" presetID="1" presetClass="entr" presetSubtype="0" fill="hold" grpId="0" nodeType="afterEffect">
                                  <p:stCondLst>
                                    <p:cond delay="1000"/>
                                  </p:stCondLst>
                                  <p:childTnLst>
                                    <p:set>
                                      <p:cBhvr>
                                        <p:cTn id="14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beep.wav"/>
                                        </p:tgtEl>
                                      </p:cMediaNode>
                                    </p:audio>
                                  </p:subTnLst>
                                </p:cTn>
                              </p:par>
                            </p:childTnLst>
                          </p:cTn>
                        </p:par>
                        <p:par>
                          <p:cTn id="142" fill="hold">
                            <p:stCondLst>
                              <p:cond delay="3000"/>
                            </p:stCondLst>
                            <p:childTnLst>
                              <p:par>
                                <p:cTn id="143" presetID="1" presetClass="entr" presetSubtype="0" fill="hold" grpId="0" nodeType="afterEffect">
                                  <p:stCondLst>
                                    <p:cond delay="1000"/>
                                  </p:stCondLst>
                                  <p:childTnLst>
                                    <p:set>
                                      <p:cBhvr>
                                        <p:cTn id="14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2" name="beep.wav"/>
                                        </p:tgtEl>
                                      </p:cMediaNode>
                                    </p:audio>
                                  </p:subTnLst>
                                </p:cTn>
                              </p:par>
                            </p:childTnLst>
                          </p:cTn>
                        </p:par>
                        <p:par>
                          <p:cTn id="145" fill="hold">
                            <p:stCondLst>
                              <p:cond delay="4000"/>
                            </p:stCondLst>
                            <p:childTnLst>
                              <p:par>
                                <p:cTn id="146" presetID="1" presetClass="entr" presetSubtype="0" fill="hold" grpId="0" nodeType="afterEffect">
                                  <p:stCondLst>
                                    <p:cond delay="1000"/>
                                  </p:stCondLst>
                                  <p:childTnLst>
                                    <p:set>
                                      <p:cBhvr>
                                        <p:cTn id="14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2" name="beep.wav"/>
                                        </p:tgtEl>
                                      </p:cMediaNode>
                                    </p:audio>
                                  </p:subTnLst>
                                </p:cTn>
                              </p:par>
                            </p:childTnLst>
                          </p:cTn>
                        </p:par>
                        <p:par>
                          <p:cTn id="148" fill="hold">
                            <p:stCondLst>
                              <p:cond delay="5000"/>
                            </p:stCondLst>
                            <p:childTnLst>
                              <p:par>
                                <p:cTn id="149" presetID="1" presetClass="entr" presetSubtype="0" fill="hold" grpId="0" nodeType="afterEffect">
                                  <p:stCondLst>
                                    <p:cond delay="1000"/>
                                  </p:stCondLst>
                                  <p:childTnLst>
                                    <p:set>
                                      <p:cBhvr>
                                        <p:cTn id="15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2" name="beep.wav"/>
                                        </p:tgtEl>
                                      </p:cMediaNode>
                                    </p:audio>
                                  </p:subTnLst>
                                </p:cTn>
                              </p:par>
                            </p:childTnLst>
                          </p:cTn>
                        </p:par>
                        <p:par>
                          <p:cTn id="151" fill="hold">
                            <p:stCondLst>
                              <p:cond delay="6000"/>
                            </p:stCondLst>
                            <p:childTnLst>
                              <p:par>
                                <p:cTn id="152" presetID="1" presetClass="entr" presetSubtype="0" fill="hold" grpId="0" nodeType="afterEffect">
                                  <p:stCondLst>
                                    <p:cond delay="1000"/>
                                  </p:stCondLst>
                                  <p:childTnLst>
                                    <p:set>
                                      <p:cBhvr>
                                        <p:cTn id="15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beep.wav"/>
                                        </p:tgtEl>
                                      </p:cMediaNode>
                                    </p:audio>
                                  </p:subTnLst>
                                </p:cTn>
                              </p:par>
                            </p:childTnLst>
                          </p:cTn>
                        </p:par>
                        <p:par>
                          <p:cTn id="154" fill="hold">
                            <p:stCondLst>
                              <p:cond delay="7000"/>
                            </p:stCondLst>
                            <p:childTnLst>
                              <p:par>
                                <p:cTn id="155" presetID="1" presetClass="entr" presetSubtype="0" fill="hold" grpId="0" nodeType="afterEffect">
                                  <p:stCondLst>
                                    <p:cond delay="1000"/>
                                  </p:stCondLst>
                                  <p:childTnLst>
                                    <p:set>
                                      <p:cBhvr>
                                        <p:cTn id="15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2" name="beep.wav"/>
                                        </p:tgtEl>
                                      </p:cMediaNode>
                                    </p:audio>
                                  </p:subTnLst>
                                </p:cTn>
                              </p:par>
                            </p:childTnLst>
                          </p:cTn>
                        </p:par>
                        <p:par>
                          <p:cTn id="157" fill="hold">
                            <p:stCondLst>
                              <p:cond delay="8000"/>
                            </p:stCondLst>
                            <p:childTnLst>
                              <p:par>
                                <p:cTn id="158" presetID="1" presetClass="entr" presetSubtype="0" fill="hold" grpId="0" nodeType="afterEffect">
                                  <p:stCondLst>
                                    <p:cond delay="1000"/>
                                  </p:stCondLst>
                                  <p:childTnLst>
                                    <p:set>
                                      <p:cBhvr>
                                        <p:cTn id="15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2" name="beep.wav"/>
                                        </p:tgtEl>
                                      </p:cMediaNode>
                                    </p:audio>
                                  </p:subTnLst>
                                </p:cTn>
                              </p:par>
                            </p:childTnLst>
                          </p:cTn>
                        </p:par>
                        <p:par>
                          <p:cTn id="160" fill="hold">
                            <p:stCondLst>
                              <p:cond delay="9000"/>
                            </p:stCondLst>
                            <p:childTnLst>
                              <p:par>
                                <p:cTn id="161" presetID="1" presetClass="entr" presetSubtype="0" fill="hold" grpId="0" nodeType="afterEffect">
                                  <p:stCondLst>
                                    <p:cond delay="1000"/>
                                  </p:stCondLst>
                                  <p:childTnLst>
                                    <p:set>
                                      <p:cBhvr>
                                        <p:cTn id="1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2" name="beep.wav"/>
                                        </p:tgtEl>
                                      </p:cMediaNode>
                                    </p:audio>
                                  </p:subTnLst>
                                </p:cTn>
                              </p:par>
                            </p:childTnLst>
                          </p:cTn>
                        </p:par>
                        <p:par>
                          <p:cTn id="163" fill="hold">
                            <p:stCondLst>
                              <p:cond delay="10000"/>
                            </p:stCondLst>
                            <p:childTnLst>
                              <p:par>
                                <p:cTn id="164" presetID="1" presetClass="entr" presetSubtype="0" fill="hold" grpId="0" nodeType="afterEffect">
                                  <p:stCondLst>
                                    <p:cond delay="1000"/>
                                  </p:stCondLst>
                                  <p:childTnLst>
                                    <p:set>
                                      <p:cBhvr>
                                        <p:cTn id="16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2" name="beep.wav"/>
                                        </p:tgtEl>
                                      </p:cMediaNode>
                                    </p:audio>
                                  </p:subTnLst>
                                </p:cTn>
                              </p:par>
                            </p:childTnLst>
                          </p:cTn>
                        </p:par>
                        <p:par>
                          <p:cTn id="166" fill="hold">
                            <p:stCondLst>
                              <p:cond delay="11000"/>
                            </p:stCondLst>
                            <p:childTnLst>
                              <p:par>
                                <p:cTn id="167" presetID="1" presetClass="entr" presetSubtype="0" fill="hold" grpId="0" nodeType="afterEffect">
                                  <p:stCondLst>
                                    <p:cond delay="1000"/>
                                  </p:stCondLst>
                                  <p:childTnLst>
                                    <p:set>
                                      <p:cBhvr>
                                        <p:cTn id="16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2" name="beep.wav"/>
                                        </p:tgtEl>
                                      </p:cMediaNode>
                                    </p:audio>
                                  </p:subTnLst>
                                </p:cTn>
                              </p:par>
                            </p:childTnLst>
                          </p:cTn>
                        </p:par>
                        <p:par>
                          <p:cTn id="169" fill="hold">
                            <p:stCondLst>
                              <p:cond delay="12000"/>
                            </p:stCondLst>
                            <p:childTnLst>
                              <p:par>
                                <p:cTn id="170" presetID="1" presetClass="entr" presetSubtype="0" fill="hold" grpId="0" nodeType="afterEffect">
                                  <p:stCondLst>
                                    <p:cond delay="1000"/>
                                  </p:stCondLst>
                                  <p:childTnLst>
                                    <p:set>
                                      <p:cBhvr>
                                        <p:cTn id="17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2" name="beep.wav"/>
                                        </p:tgtEl>
                                      </p:cMediaNode>
                                    </p:audio>
                                  </p:subTnLst>
                                </p:cTn>
                              </p:par>
                            </p:childTnLst>
                          </p:cTn>
                        </p:par>
                        <p:par>
                          <p:cTn id="172" fill="hold">
                            <p:stCondLst>
                              <p:cond delay="13000"/>
                            </p:stCondLst>
                            <p:childTnLst>
                              <p:par>
                                <p:cTn id="173" presetID="1" presetClass="entr" presetSubtype="0" fill="hold" grpId="0" nodeType="afterEffect">
                                  <p:stCondLst>
                                    <p:cond delay="1000"/>
                                  </p:stCondLst>
                                  <p:childTnLst>
                                    <p:set>
                                      <p:cBhvr>
                                        <p:cTn id="17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beep.wav"/>
                                        </p:tgtEl>
                                      </p:cMediaNode>
                                    </p:audio>
                                  </p:subTnLst>
                                </p:cTn>
                              </p:par>
                            </p:childTnLst>
                          </p:cTn>
                        </p:par>
                        <p:par>
                          <p:cTn id="175" fill="hold">
                            <p:stCondLst>
                              <p:cond delay="14000"/>
                            </p:stCondLst>
                            <p:childTnLst>
                              <p:par>
                                <p:cTn id="176" presetID="1" presetClass="entr" presetSubtype="0" fill="hold" grpId="0" nodeType="afterEffect">
                                  <p:stCondLst>
                                    <p:cond delay="1000"/>
                                  </p:stCondLst>
                                  <p:childTnLst>
                                    <p:set>
                                      <p:cBhvr>
                                        <p:cTn id="17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2" name="beep.wav"/>
                                        </p:tgtEl>
                                      </p:cMediaNode>
                                    </p:audio>
                                  </p:subTnLst>
                                </p:cTn>
                              </p:par>
                            </p:childTnLst>
                          </p:cTn>
                        </p:par>
                        <p:par>
                          <p:cTn id="178" fill="hold">
                            <p:stCondLst>
                              <p:cond delay="15000"/>
                            </p:stCondLst>
                            <p:childTnLst>
                              <p:par>
                                <p:cTn id="179" presetID="1" presetClass="entr" presetSubtype="0" fill="hold" grpId="0" nodeType="afterEffect">
                                  <p:stCondLst>
                                    <p:cond delay="1000"/>
                                  </p:stCondLst>
                                  <p:childTnLst>
                                    <p:set>
                                      <p:cBhvr>
                                        <p:cTn id="18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2" name="beep.wav"/>
                                        </p:tgtEl>
                                      </p:cMediaNode>
                                    </p:audio>
                                  </p:subTnLst>
                                </p:cTn>
                              </p:par>
                            </p:childTnLst>
                          </p:cTn>
                        </p:par>
                        <p:par>
                          <p:cTn id="181" fill="hold">
                            <p:stCondLst>
                              <p:cond delay="16000"/>
                            </p:stCondLst>
                            <p:childTnLst>
                              <p:par>
                                <p:cTn id="182" presetID="1" presetClass="entr" presetSubtype="0" fill="hold" grpId="0" nodeType="afterEffect">
                                  <p:stCondLst>
                                    <p:cond delay="1000"/>
                                  </p:stCondLst>
                                  <p:childTnLst>
                                    <p:set>
                                      <p:cBhvr>
                                        <p:cTn id="18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2" name="beep.wav"/>
                                        </p:tgtEl>
                                      </p:cMediaNode>
                                    </p:audio>
                                  </p:subTnLst>
                                </p:cTn>
                              </p:par>
                            </p:childTnLst>
                          </p:cTn>
                        </p:par>
                        <p:par>
                          <p:cTn id="184" fill="hold">
                            <p:stCondLst>
                              <p:cond delay="17000"/>
                            </p:stCondLst>
                            <p:childTnLst>
                              <p:par>
                                <p:cTn id="185" presetID="1" presetClass="entr" presetSubtype="0" fill="hold" grpId="0" nodeType="afterEffect">
                                  <p:stCondLst>
                                    <p:cond delay="1000"/>
                                  </p:stCondLst>
                                  <p:childTnLst>
                                    <p:set>
                                      <p:cBhvr>
                                        <p:cTn id="18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2" name="beep.wav"/>
                                        </p:tgtEl>
                                      </p:cMediaNode>
                                    </p:audio>
                                  </p:subTnLst>
                                </p:cTn>
                              </p:par>
                            </p:childTnLst>
                          </p:cTn>
                        </p:par>
                        <p:par>
                          <p:cTn id="187" fill="hold">
                            <p:stCondLst>
                              <p:cond delay="18000"/>
                            </p:stCondLst>
                            <p:childTnLst>
                              <p:par>
                                <p:cTn id="188" presetID="1" presetClass="entr" presetSubtype="0" fill="hold" grpId="0" nodeType="afterEffect">
                                  <p:stCondLst>
                                    <p:cond delay="1000"/>
                                  </p:stCondLst>
                                  <p:childTnLst>
                                    <p:set>
                                      <p:cBhvr>
                                        <p:cTn id="18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2" name="beep.wav"/>
                                        </p:tgtEl>
                                      </p:cMediaNode>
                                    </p:audio>
                                  </p:subTnLst>
                                </p:cTn>
                              </p:par>
                            </p:childTnLst>
                          </p:cTn>
                        </p:par>
                        <p:par>
                          <p:cTn id="190" fill="hold">
                            <p:stCondLst>
                              <p:cond delay="19000"/>
                            </p:stCondLst>
                            <p:childTnLst>
                              <p:par>
                                <p:cTn id="191" presetID="1" presetClass="entr" presetSubtype="0" fill="hold" grpId="0" nodeType="afterEffect">
                                  <p:stCondLst>
                                    <p:cond delay="1000"/>
                                  </p:stCondLst>
                                  <p:childTnLst>
                                    <p:set>
                                      <p:cBhvr>
                                        <p:cTn id="19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2" name="beep.wav"/>
                                        </p:tgtEl>
                                      </p:cMediaNode>
                                    </p:audio>
                                  </p:subTnLst>
                                </p:cTn>
                              </p:par>
                            </p:childTnLst>
                          </p:cTn>
                        </p:par>
                        <p:par>
                          <p:cTn id="193" fill="hold">
                            <p:stCondLst>
                              <p:cond delay="20000"/>
                            </p:stCondLst>
                            <p:childTnLst>
                              <p:par>
                                <p:cTn id="194" presetID="1" presetClass="entr" presetSubtype="0" fill="hold" grpId="0" nodeType="afterEffect">
                                  <p:stCondLst>
                                    <p:cond delay="1000"/>
                                  </p:stCondLst>
                                  <p:childTnLst>
                                    <p:set>
                                      <p:cBhvr>
                                        <p:cTn id="19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beep.wav"/>
                                        </p:tgtEl>
                                      </p:cMediaNode>
                                    </p:audio>
                                  </p:subTnLst>
                                </p:cTn>
                              </p:par>
                            </p:childTnLst>
                          </p:cTn>
                        </p:par>
                        <p:par>
                          <p:cTn id="196" fill="hold">
                            <p:stCondLst>
                              <p:cond delay="21000"/>
                            </p:stCondLst>
                            <p:childTnLst>
                              <p:par>
                                <p:cTn id="197" presetID="1" presetClass="entr" presetSubtype="0" fill="hold" grpId="0" nodeType="afterEffect">
                                  <p:stCondLst>
                                    <p:cond delay="1000"/>
                                  </p:stCondLst>
                                  <p:childTnLst>
                                    <p:set>
                                      <p:cBhvr>
                                        <p:cTn id="19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2" name="beep.wav"/>
                                        </p:tgtEl>
                                      </p:cMediaNode>
                                    </p:audio>
                                  </p:subTnLst>
                                </p:cTn>
                              </p:par>
                            </p:childTnLst>
                          </p:cTn>
                        </p:par>
                        <p:par>
                          <p:cTn id="199" fill="hold">
                            <p:stCondLst>
                              <p:cond delay="22000"/>
                            </p:stCondLst>
                            <p:childTnLst>
                              <p:par>
                                <p:cTn id="200" presetID="1" presetClass="entr" presetSubtype="0" fill="hold" grpId="0" nodeType="afterEffect">
                                  <p:stCondLst>
                                    <p:cond delay="1000"/>
                                  </p:stCondLst>
                                  <p:childTnLst>
                                    <p:set>
                                      <p:cBhvr>
                                        <p:cTn id="201"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2" name="beep.wav"/>
                                        </p:tgtEl>
                                      </p:cMediaNode>
                                    </p:audio>
                                  </p:subTnLst>
                                </p:cTn>
                              </p:par>
                            </p:childTnLst>
                          </p:cTn>
                        </p:par>
                        <p:par>
                          <p:cTn id="202" fill="hold">
                            <p:stCondLst>
                              <p:cond delay="23000"/>
                            </p:stCondLst>
                            <p:childTnLst>
                              <p:par>
                                <p:cTn id="203" presetID="1" presetClass="entr" presetSubtype="0" fill="hold" grpId="0" nodeType="afterEffect">
                                  <p:stCondLst>
                                    <p:cond delay="1000"/>
                                  </p:stCondLst>
                                  <p:childTnLst>
                                    <p:set>
                                      <p:cBhvr>
                                        <p:cTn id="20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03"/>
                                            </p:cond>
                                          </p:stCondLst>
                                          <p:endCondLst>
                                            <p:cond evt="onStopAudio" delay="0">
                                              <p:tgtEl>
                                                <p:sldTgt/>
                                              </p:tgtEl>
                                            </p:cond>
                                          </p:endCondLst>
                                        </p:cTn>
                                        <p:tgtEl>
                                          <p:sndTgt r:embed="rId2" name="beep.wav"/>
                                        </p:tgtEl>
                                      </p:cMediaNode>
                                    </p:audio>
                                  </p:subTnLst>
                                </p:cTn>
                              </p:par>
                            </p:childTnLst>
                          </p:cTn>
                        </p:par>
                        <p:par>
                          <p:cTn id="205" fill="hold">
                            <p:stCondLst>
                              <p:cond delay="24000"/>
                            </p:stCondLst>
                            <p:childTnLst>
                              <p:par>
                                <p:cTn id="206" presetID="1" presetClass="entr" presetSubtype="0" fill="hold" grpId="0" nodeType="afterEffect">
                                  <p:stCondLst>
                                    <p:cond delay="1000"/>
                                  </p:stCondLst>
                                  <p:childTnLst>
                                    <p:set>
                                      <p:cBhvr>
                                        <p:cTn id="207"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2" name="beep.wav"/>
                                        </p:tgtEl>
                                      </p:cMediaNode>
                                    </p:audio>
                                  </p:subTnLst>
                                </p:cTn>
                              </p:par>
                            </p:childTnLst>
                          </p:cTn>
                        </p:par>
                        <p:par>
                          <p:cTn id="208" fill="hold">
                            <p:stCondLst>
                              <p:cond delay="25000"/>
                            </p:stCondLst>
                            <p:childTnLst>
                              <p:par>
                                <p:cTn id="209" presetID="1" presetClass="entr" presetSubtype="0" fill="hold" grpId="0" nodeType="afterEffect">
                                  <p:stCondLst>
                                    <p:cond delay="1000"/>
                                  </p:stCondLst>
                                  <p:childTnLst>
                                    <p:set>
                                      <p:cBhvr>
                                        <p:cTn id="21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09"/>
                                            </p:cond>
                                          </p:stCondLst>
                                          <p:endCondLst>
                                            <p:cond evt="onStopAudio" delay="0">
                                              <p:tgtEl>
                                                <p:sldTgt/>
                                              </p:tgtEl>
                                            </p:cond>
                                          </p:endCondLst>
                                        </p:cTn>
                                        <p:tgtEl>
                                          <p:sndTgt r:embed="rId2" name="beep.wav"/>
                                        </p:tgtEl>
                                      </p:cMediaNode>
                                    </p:audio>
                                  </p:subTnLst>
                                </p:cTn>
                              </p:par>
                            </p:childTnLst>
                          </p:cTn>
                        </p:par>
                        <p:par>
                          <p:cTn id="211" fill="hold">
                            <p:stCondLst>
                              <p:cond delay="26000"/>
                            </p:stCondLst>
                            <p:childTnLst>
                              <p:par>
                                <p:cTn id="212" presetID="1" presetClass="entr" presetSubtype="0" fill="hold" grpId="0" nodeType="afterEffect">
                                  <p:stCondLst>
                                    <p:cond delay="1000"/>
                                  </p:stCondLst>
                                  <p:childTnLst>
                                    <p:set>
                                      <p:cBhvr>
                                        <p:cTn id="213"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2" name="beep.wav"/>
                                        </p:tgtEl>
                                      </p:cMediaNode>
                                    </p:audio>
                                  </p:subTnLst>
                                </p:cTn>
                              </p:par>
                            </p:childTnLst>
                          </p:cTn>
                        </p:par>
                        <p:par>
                          <p:cTn id="214" fill="hold">
                            <p:stCondLst>
                              <p:cond delay="27000"/>
                            </p:stCondLst>
                            <p:childTnLst>
                              <p:par>
                                <p:cTn id="215" presetID="1" presetClass="entr" presetSubtype="0" fill="hold" grpId="0" nodeType="afterEffect">
                                  <p:stCondLst>
                                    <p:cond delay="1000"/>
                                  </p:stCondLst>
                                  <p:childTnLst>
                                    <p:set>
                                      <p:cBhvr>
                                        <p:cTn id="21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beep.wav"/>
                                        </p:tgtEl>
                                      </p:cMediaNode>
                                    </p:audio>
                                  </p:subTnLst>
                                </p:cTn>
                              </p:par>
                            </p:childTnLst>
                          </p:cTn>
                        </p:par>
                        <p:par>
                          <p:cTn id="217" fill="hold">
                            <p:stCondLst>
                              <p:cond delay="28000"/>
                            </p:stCondLst>
                            <p:childTnLst>
                              <p:par>
                                <p:cTn id="218" presetID="1" presetClass="entr" presetSubtype="0" fill="hold" grpId="0" nodeType="afterEffect">
                                  <p:stCondLst>
                                    <p:cond delay="1000"/>
                                  </p:stCondLst>
                                  <p:childTnLst>
                                    <p:set>
                                      <p:cBhvr>
                                        <p:cTn id="219"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8"/>
                                            </p:cond>
                                          </p:stCondLst>
                                          <p:endCondLst>
                                            <p:cond evt="onStopAudio" delay="0">
                                              <p:tgtEl>
                                                <p:sldTgt/>
                                              </p:tgtEl>
                                            </p:cond>
                                          </p:endCondLst>
                                        </p:cTn>
                                        <p:tgtEl>
                                          <p:sndTgt r:embed="rId2" name="beep.wav"/>
                                        </p:tgtEl>
                                      </p:cMediaNode>
                                    </p:audio>
                                  </p:subTnLst>
                                </p:cTn>
                              </p:par>
                            </p:childTnLst>
                          </p:cTn>
                        </p:par>
                        <p:par>
                          <p:cTn id="220" fill="hold">
                            <p:stCondLst>
                              <p:cond delay="29000"/>
                            </p:stCondLst>
                            <p:childTnLst>
                              <p:par>
                                <p:cTn id="221" presetID="1" presetClass="entr" presetSubtype="0" fill="hold" grpId="0" nodeType="afterEffect">
                                  <p:stCondLst>
                                    <p:cond delay="1000"/>
                                  </p:stCondLst>
                                  <p:childTnLst>
                                    <p:set>
                                      <p:cBhvr>
                                        <p:cTn id="22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2" name="beep.wav"/>
                                        </p:tgtEl>
                                      </p:cMediaNode>
                                    </p:audio>
                                  </p:subTnLst>
                                </p:cTn>
                              </p:par>
                            </p:childTnLst>
                          </p:cTn>
                        </p:par>
                        <p:par>
                          <p:cTn id="223" fill="hold">
                            <p:stCondLst>
                              <p:cond delay="30000"/>
                            </p:stCondLst>
                            <p:childTnLst>
                              <p:par>
                                <p:cTn id="224" presetID="1" presetClass="entr" presetSubtype="0" fill="hold" grpId="0" nodeType="afterEffect">
                                  <p:stCondLst>
                                    <p:cond delay="1000"/>
                                  </p:stCondLst>
                                  <p:childTnLst>
                                    <p:set>
                                      <p:cBhvr>
                                        <p:cTn id="22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2" name="beep.wav"/>
                                        </p:tgtEl>
                                      </p:cMediaNode>
                                    </p:audio>
                                  </p:subTnLst>
                                </p:cTn>
                              </p:par>
                            </p:childTnLst>
                          </p:cTn>
                        </p:par>
                        <p:par>
                          <p:cTn id="226" fill="hold">
                            <p:stCondLst>
                              <p:cond delay="31000"/>
                            </p:stCondLst>
                            <p:childTnLst>
                              <p:par>
                                <p:cTn id="227" presetID="1" presetClass="entr" presetSubtype="0" fill="hold" grpId="0" nodeType="afterEffect">
                                  <p:stCondLst>
                                    <p:cond delay="1000"/>
                                  </p:stCondLst>
                                  <p:childTnLst>
                                    <p:set>
                                      <p:cBhvr>
                                        <p:cTn id="22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27"/>
                                            </p:cond>
                                          </p:stCondLst>
                                          <p:endCondLst>
                                            <p:cond evt="onStopAudio" delay="0">
                                              <p:tgtEl>
                                                <p:sldTgt/>
                                              </p:tgtEl>
                                            </p:cond>
                                          </p:endCondLst>
                                        </p:cTn>
                                        <p:tgtEl>
                                          <p:sndTgt r:embed="rId2" name="beep.wav"/>
                                        </p:tgtEl>
                                      </p:cMediaNode>
                                    </p:audio>
                                  </p:subTnLst>
                                </p:cTn>
                              </p:par>
                            </p:childTnLst>
                          </p:cTn>
                        </p:par>
                        <p:par>
                          <p:cTn id="229" fill="hold">
                            <p:stCondLst>
                              <p:cond delay="32000"/>
                            </p:stCondLst>
                            <p:childTnLst>
                              <p:par>
                                <p:cTn id="230" presetID="1" presetClass="entr" presetSubtype="0" fill="hold" grpId="0" nodeType="afterEffect">
                                  <p:stCondLst>
                                    <p:cond delay="1000"/>
                                  </p:stCondLst>
                                  <p:childTnLst>
                                    <p:set>
                                      <p:cBhvr>
                                        <p:cTn id="23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30"/>
                                            </p:cond>
                                          </p:stCondLst>
                                          <p:endCondLst>
                                            <p:cond evt="onStopAudio" delay="0">
                                              <p:tgtEl>
                                                <p:sldTgt/>
                                              </p:tgtEl>
                                            </p:cond>
                                          </p:endCondLst>
                                        </p:cTn>
                                        <p:tgtEl>
                                          <p:sndTgt r:embed="rId2" name="beep.wav"/>
                                        </p:tgtEl>
                                      </p:cMediaNode>
                                    </p:audio>
                                  </p:subTnLst>
                                </p:cTn>
                              </p:par>
                            </p:childTnLst>
                          </p:cTn>
                        </p:par>
                        <p:par>
                          <p:cTn id="232" fill="hold">
                            <p:stCondLst>
                              <p:cond delay="33000"/>
                            </p:stCondLst>
                            <p:childTnLst>
                              <p:par>
                                <p:cTn id="233" presetID="1" presetClass="entr" presetSubtype="0" fill="hold" grpId="0" nodeType="afterEffect">
                                  <p:stCondLst>
                                    <p:cond delay="1000"/>
                                  </p:stCondLst>
                                  <p:childTnLst>
                                    <p:set>
                                      <p:cBhvr>
                                        <p:cTn id="23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2" name="beep.wav"/>
                                        </p:tgtEl>
                                      </p:cMediaNode>
                                    </p:audio>
                                  </p:subTnLst>
                                </p:cTn>
                              </p:par>
                            </p:childTnLst>
                          </p:cTn>
                        </p:par>
                        <p:par>
                          <p:cTn id="235" fill="hold">
                            <p:stCondLst>
                              <p:cond delay="34000"/>
                            </p:stCondLst>
                            <p:childTnLst>
                              <p:par>
                                <p:cTn id="236" presetID="1" presetClass="entr" presetSubtype="0" fill="hold" grpId="0" nodeType="afterEffect">
                                  <p:stCondLst>
                                    <p:cond delay="1000"/>
                                  </p:stCondLst>
                                  <p:childTnLst>
                                    <p:set>
                                      <p:cBhvr>
                                        <p:cTn id="237"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beep.wav"/>
                                        </p:tgtEl>
                                      </p:cMediaNode>
                                    </p:audio>
                                  </p:subTnLst>
                                </p:cTn>
                              </p:par>
                            </p:childTnLst>
                          </p:cTn>
                        </p:par>
                        <p:par>
                          <p:cTn id="238" fill="hold">
                            <p:stCondLst>
                              <p:cond delay="35000"/>
                            </p:stCondLst>
                            <p:childTnLst>
                              <p:par>
                                <p:cTn id="239" presetID="1" presetClass="entr" presetSubtype="0" fill="hold" grpId="0" nodeType="afterEffect">
                                  <p:stCondLst>
                                    <p:cond delay="1000"/>
                                  </p:stCondLst>
                                  <p:childTnLst>
                                    <p:set>
                                      <p:cBhvr>
                                        <p:cTn id="24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2" name="beep.wav"/>
                                        </p:tgtEl>
                                      </p:cMediaNode>
                                    </p:audio>
                                  </p:subTnLst>
                                </p:cTn>
                              </p:par>
                            </p:childTnLst>
                          </p:cTn>
                        </p:par>
                        <p:par>
                          <p:cTn id="241" fill="hold">
                            <p:stCondLst>
                              <p:cond delay="36000"/>
                            </p:stCondLst>
                            <p:childTnLst>
                              <p:par>
                                <p:cTn id="242" presetID="1" presetClass="entr" presetSubtype="0" fill="hold" grpId="0" nodeType="afterEffect">
                                  <p:stCondLst>
                                    <p:cond delay="1000"/>
                                  </p:stCondLst>
                                  <p:childTnLst>
                                    <p:set>
                                      <p:cBhvr>
                                        <p:cTn id="243"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2" name="beep.wav"/>
                                        </p:tgtEl>
                                      </p:cMediaNode>
                                    </p:audio>
                                  </p:subTnLst>
                                </p:cTn>
                              </p:par>
                            </p:childTnLst>
                          </p:cTn>
                        </p:par>
                        <p:par>
                          <p:cTn id="244" fill="hold">
                            <p:stCondLst>
                              <p:cond delay="37000"/>
                            </p:stCondLst>
                            <p:childTnLst>
                              <p:par>
                                <p:cTn id="245" presetID="1" presetClass="entr" presetSubtype="0" fill="hold" grpId="0" nodeType="afterEffect">
                                  <p:stCondLst>
                                    <p:cond delay="1000"/>
                                  </p:stCondLst>
                                  <p:childTnLst>
                                    <p:set>
                                      <p:cBhvr>
                                        <p:cTn id="24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2" name="beep.wav"/>
                                        </p:tgtEl>
                                      </p:cMediaNode>
                                    </p:audio>
                                  </p:subTnLst>
                                </p:cTn>
                              </p:par>
                            </p:childTnLst>
                          </p:cTn>
                        </p:par>
                        <p:par>
                          <p:cTn id="247" fill="hold">
                            <p:stCondLst>
                              <p:cond delay="38000"/>
                            </p:stCondLst>
                            <p:childTnLst>
                              <p:par>
                                <p:cTn id="248" presetID="1" presetClass="entr" presetSubtype="0" fill="hold" grpId="0" nodeType="afterEffect">
                                  <p:stCondLst>
                                    <p:cond delay="1000"/>
                                  </p:stCondLst>
                                  <p:childTnLst>
                                    <p:set>
                                      <p:cBhvr>
                                        <p:cTn id="24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2" name="beep.wav"/>
                                        </p:tgtEl>
                                      </p:cMediaNode>
                                    </p:audio>
                                  </p:subTnLst>
                                </p:cTn>
                              </p:par>
                            </p:childTnLst>
                          </p:cTn>
                        </p:par>
                        <p:par>
                          <p:cTn id="250" fill="hold">
                            <p:stCondLst>
                              <p:cond delay="39000"/>
                            </p:stCondLst>
                            <p:childTnLst>
                              <p:par>
                                <p:cTn id="251" presetID="1" presetClass="entr" presetSubtype="0" fill="hold" grpId="0" nodeType="afterEffect">
                                  <p:stCondLst>
                                    <p:cond delay="1000"/>
                                  </p:stCondLst>
                                  <p:childTnLst>
                                    <p:set>
                                      <p:cBhvr>
                                        <p:cTn id="25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2" name="beep.wav"/>
                                        </p:tgtEl>
                                      </p:cMediaNode>
                                    </p:audio>
                                  </p:subTnLst>
                                </p:cTn>
                              </p:par>
                            </p:childTnLst>
                          </p:cTn>
                        </p:par>
                        <p:par>
                          <p:cTn id="253" fill="hold">
                            <p:stCondLst>
                              <p:cond delay="40000"/>
                            </p:stCondLst>
                            <p:childTnLst>
                              <p:par>
                                <p:cTn id="254" presetID="1" presetClass="entr" presetSubtype="0" fill="hold" grpId="0" nodeType="afterEffect">
                                  <p:stCondLst>
                                    <p:cond delay="1000"/>
                                  </p:stCondLst>
                                  <p:childTnLst>
                                    <p:set>
                                      <p:cBhvr>
                                        <p:cTn id="255"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2" name="beep.wav"/>
                                        </p:tgtEl>
                                      </p:cMediaNode>
                                    </p:audio>
                                  </p:subTnLst>
                                </p:cTn>
                              </p:par>
                            </p:childTnLst>
                          </p:cTn>
                        </p:par>
                        <p:par>
                          <p:cTn id="256" fill="hold">
                            <p:stCondLst>
                              <p:cond delay="41000"/>
                            </p:stCondLst>
                            <p:childTnLst>
                              <p:par>
                                <p:cTn id="257" presetID="1" presetClass="entr" presetSubtype="0" fill="hold" grpId="0" nodeType="afterEffect">
                                  <p:stCondLst>
                                    <p:cond delay="1000"/>
                                  </p:stCondLst>
                                  <p:childTnLst>
                                    <p:set>
                                      <p:cBhvr>
                                        <p:cTn id="25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beep.wav"/>
                                        </p:tgtEl>
                                      </p:cMediaNode>
                                    </p:audio>
                                  </p:subTnLst>
                                </p:cTn>
                              </p:par>
                            </p:childTnLst>
                          </p:cTn>
                        </p:par>
                        <p:par>
                          <p:cTn id="259" fill="hold">
                            <p:stCondLst>
                              <p:cond delay="42000"/>
                            </p:stCondLst>
                            <p:childTnLst>
                              <p:par>
                                <p:cTn id="260" presetID="1" presetClass="entr" presetSubtype="0" fill="hold" grpId="0" nodeType="afterEffect">
                                  <p:stCondLst>
                                    <p:cond delay="1000"/>
                                  </p:stCondLst>
                                  <p:childTnLst>
                                    <p:set>
                                      <p:cBhvr>
                                        <p:cTn id="261"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2" name="beep.wav"/>
                                        </p:tgtEl>
                                      </p:cMediaNode>
                                    </p:audio>
                                  </p:subTnLst>
                                </p:cTn>
                              </p:par>
                            </p:childTnLst>
                          </p:cTn>
                        </p:par>
                        <p:par>
                          <p:cTn id="262" fill="hold">
                            <p:stCondLst>
                              <p:cond delay="43000"/>
                            </p:stCondLst>
                            <p:childTnLst>
                              <p:par>
                                <p:cTn id="263" presetID="1" presetClass="entr" presetSubtype="0" fill="hold" grpId="0" nodeType="afterEffect">
                                  <p:stCondLst>
                                    <p:cond delay="1000"/>
                                  </p:stCondLst>
                                  <p:childTnLst>
                                    <p:set>
                                      <p:cBhvr>
                                        <p:cTn id="26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2" name="beep.wav"/>
                                        </p:tgtEl>
                                      </p:cMediaNode>
                                    </p:audio>
                                  </p:subTnLst>
                                </p:cTn>
                              </p:par>
                            </p:childTnLst>
                          </p:cTn>
                        </p:par>
                        <p:par>
                          <p:cTn id="265" fill="hold">
                            <p:stCondLst>
                              <p:cond delay="44000"/>
                            </p:stCondLst>
                            <p:childTnLst>
                              <p:par>
                                <p:cTn id="266" presetID="1" presetClass="entr" presetSubtype="0" fill="hold" grpId="0" nodeType="afterEffect">
                                  <p:stCondLst>
                                    <p:cond delay="1000"/>
                                  </p:stCondLst>
                                  <p:childTnLst>
                                    <p:set>
                                      <p:cBhvr>
                                        <p:cTn id="267"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266"/>
                                            </p:cond>
                                          </p:stCondLst>
                                          <p:endCondLst>
                                            <p:cond evt="onStopAudio" delay="0">
                                              <p:tgtEl>
                                                <p:sldTgt/>
                                              </p:tgtEl>
                                            </p:cond>
                                          </p:endCondLst>
                                        </p:cTn>
                                        <p:tgtEl>
                                          <p:sndTgt r:embed="rId2" name="beep.wav"/>
                                        </p:tgtEl>
                                      </p:cMediaNode>
                                    </p:audio>
                                  </p:subTnLst>
                                </p:cTn>
                              </p:par>
                            </p:childTnLst>
                          </p:cTn>
                        </p:par>
                        <p:par>
                          <p:cTn id="268" fill="hold">
                            <p:stCondLst>
                              <p:cond delay="45000"/>
                            </p:stCondLst>
                            <p:childTnLst>
                              <p:par>
                                <p:cTn id="269" presetID="1" presetClass="entr" presetSubtype="0" fill="hold" grpId="0" nodeType="afterEffect">
                                  <p:stCondLst>
                                    <p:cond delay="1000"/>
                                  </p:stCondLst>
                                  <p:childTnLst>
                                    <p:set>
                                      <p:cBhvr>
                                        <p:cTn id="270"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2" name="beep.wav"/>
                                        </p:tgtEl>
                                      </p:cMediaNode>
                                    </p:audio>
                                  </p:subTnLst>
                                </p:cTn>
                              </p:par>
                            </p:childTnLst>
                          </p:cTn>
                        </p:par>
                        <p:par>
                          <p:cTn id="271" fill="hold">
                            <p:stCondLst>
                              <p:cond delay="46000"/>
                            </p:stCondLst>
                            <p:childTnLst>
                              <p:par>
                                <p:cTn id="272" presetID="1" presetClass="entr" presetSubtype="0" fill="hold" grpId="0" nodeType="afterEffect">
                                  <p:stCondLst>
                                    <p:cond delay="1000"/>
                                  </p:stCondLst>
                                  <p:childTnLst>
                                    <p:set>
                                      <p:cBhvr>
                                        <p:cTn id="273"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272"/>
                                            </p:cond>
                                          </p:stCondLst>
                                          <p:endCondLst>
                                            <p:cond evt="onStopAudio" delay="0">
                                              <p:tgtEl>
                                                <p:sldTgt/>
                                              </p:tgtEl>
                                            </p:cond>
                                          </p:endCondLst>
                                        </p:cTn>
                                        <p:tgtEl>
                                          <p:sndTgt r:embed="rId2" name="beep.wav"/>
                                        </p:tgtEl>
                                      </p:cMediaNode>
                                    </p:audio>
                                  </p:subTnLst>
                                </p:cTn>
                              </p:par>
                            </p:childTnLst>
                          </p:cTn>
                        </p:par>
                        <p:par>
                          <p:cTn id="274" fill="hold">
                            <p:stCondLst>
                              <p:cond delay="47000"/>
                            </p:stCondLst>
                            <p:childTnLst>
                              <p:par>
                                <p:cTn id="275" presetID="1" presetClass="entr" presetSubtype="0" fill="hold" grpId="0" nodeType="afterEffect">
                                  <p:stCondLst>
                                    <p:cond delay="1000"/>
                                  </p:stCondLst>
                                  <p:childTnLst>
                                    <p:set>
                                      <p:cBhvr>
                                        <p:cTn id="276"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2" name="beep.wav"/>
                                        </p:tgtEl>
                                      </p:cMediaNode>
                                    </p:audio>
                                  </p:subTnLst>
                                </p:cTn>
                              </p:par>
                            </p:childTnLst>
                          </p:cTn>
                        </p:par>
                        <p:par>
                          <p:cTn id="277" fill="hold">
                            <p:stCondLst>
                              <p:cond delay="48000"/>
                            </p:stCondLst>
                            <p:childTnLst>
                              <p:par>
                                <p:cTn id="278" presetID="1" presetClass="entr" presetSubtype="0" fill="hold" grpId="0" nodeType="afterEffect">
                                  <p:stCondLst>
                                    <p:cond delay="1000"/>
                                  </p:stCondLst>
                                  <p:childTnLst>
                                    <p:set>
                                      <p:cBhvr>
                                        <p:cTn id="279"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beep.wav"/>
                                        </p:tgtEl>
                                      </p:cMediaNode>
                                    </p:audio>
                                  </p:subTnLst>
                                </p:cTn>
                              </p:par>
                            </p:childTnLst>
                          </p:cTn>
                        </p:par>
                        <p:par>
                          <p:cTn id="280" fill="hold">
                            <p:stCondLst>
                              <p:cond delay="49000"/>
                            </p:stCondLst>
                            <p:childTnLst>
                              <p:par>
                                <p:cTn id="281" presetID="1" presetClass="entr" presetSubtype="0" fill="hold" grpId="0" nodeType="afterEffect">
                                  <p:stCondLst>
                                    <p:cond delay="1000"/>
                                  </p:stCondLst>
                                  <p:childTnLst>
                                    <p:set>
                                      <p:cBhvr>
                                        <p:cTn id="28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281"/>
                                            </p:cond>
                                          </p:stCondLst>
                                          <p:endCondLst>
                                            <p:cond evt="onStopAudio" delay="0">
                                              <p:tgtEl>
                                                <p:sldTgt/>
                                              </p:tgtEl>
                                            </p:cond>
                                          </p:endCondLst>
                                        </p:cTn>
                                        <p:tgtEl>
                                          <p:sndTgt r:embed="rId2" name="beep.wav"/>
                                        </p:tgtEl>
                                      </p:cMediaNode>
                                    </p:audio>
                                  </p:subTnLst>
                                </p:cTn>
                              </p:par>
                            </p:childTnLst>
                          </p:cTn>
                        </p:par>
                        <p:par>
                          <p:cTn id="283" fill="hold">
                            <p:stCondLst>
                              <p:cond delay="50000"/>
                            </p:stCondLst>
                            <p:childTnLst>
                              <p:par>
                                <p:cTn id="284" presetID="1" presetClass="entr" presetSubtype="0" fill="hold" grpId="0" nodeType="afterEffect">
                                  <p:stCondLst>
                                    <p:cond delay="1000"/>
                                  </p:stCondLst>
                                  <p:childTnLst>
                                    <p:set>
                                      <p:cBhvr>
                                        <p:cTn id="28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284"/>
                                            </p:cond>
                                          </p:stCondLst>
                                          <p:endCondLst>
                                            <p:cond evt="onStopAudio" delay="0">
                                              <p:tgtEl>
                                                <p:sldTgt/>
                                              </p:tgtEl>
                                            </p:cond>
                                          </p:endCondLst>
                                        </p:cTn>
                                        <p:tgtEl>
                                          <p:sndTgt r:embed="rId2" name="beep.wav"/>
                                        </p:tgtEl>
                                      </p:cMediaNode>
                                    </p:audio>
                                  </p:subTnLst>
                                </p:cTn>
                              </p:par>
                            </p:childTnLst>
                          </p:cTn>
                        </p:par>
                        <p:par>
                          <p:cTn id="286" fill="hold">
                            <p:stCondLst>
                              <p:cond delay="51000"/>
                            </p:stCondLst>
                            <p:childTnLst>
                              <p:par>
                                <p:cTn id="287" presetID="1" presetClass="entr" presetSubtype="0" fill="hold" grpId="0" nodeType="afterEffect">
                                  <p:stCondLst>
                                    <p:cond delay="1000"/>
                                  </p:stCondLst>
                                  <p:childTnLst>
                                    <p:set>
                                      <p:cBhvr>
                                        <p:cTn id="28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87"/>
                                            </p:cond>
                                          </p:stCondLst>
                                          <p:endCondLst>
                                            <p:cond evt="onStopAudio" delay="0">
                                              <p:tgtEl>
                                                <p:sldTgt/>
                                              </p:tgtEl>
                                            </p:cond>
                                          </p:endCondLst>
                                        </p:cTn>
                                        <p:tgtEl>
                                          <p:sndTgt r:embed="rId2" name="beep.wav"/>
                                        </p:tgtEl>
                                      </p:cMediaNode>
                                    </p:audio>
                                  </p:subTnLst>
                                </p:cTn>
                              </p:par>
                            </p:childTnLst>
                          </p:cTn>
                        </p:par>
                        <p:par>
                          <p:cTn id="289" fill="hold">
                            <p:stCondLst>
                              <p:cond delay="52000"/>
                            </p:stCondLst>
                            <p:childTnLst>
                              <p:par>
                                <p:cTn id="290" presetID="1" presetClass="entr" presetSubtype="0" fill="hold" grpId="0" nodeType="afterEffect">
                                  <p:stCondLst>
                                    <p:cond delay="1000"/>
                                  </p:stCondLst>
                                  <p:childTnLst>
                                    <p:set>
                                      <p:cBhvr>
                                        <p:cTn id="29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90"/>
                                            </p:cond>
                                          </p:stCondLst>
                                          <p:endCondLst>
                                            <p:cond evt="onStopAudio" delay="0">
                                              <p:tgtEl>
                                                <p:sldTgt/>
                                              </p:tgtEl>
                                            </p:cond>
                                          </p:endCondLst>
                                        </p:cTn>
                                        <p:tgtEl>
                                          <p:sndTgt r:embed="rId2" name="beep.wav"/>
                                        </p:tgtEl>
                                      </p:cMediaNode>
                                    </p:audio>
                                  </p:subTnLst>
                                </p:cTn>
                              </p:par>
                            </p:childTnLst>
                          </p:cTn>
                        </p:par>
                        <p:par>
                          <p:cTn id="292" fill="hold">
                            <p:stCondLst>
                              <p:cond delay="53000"/>
                            </p:stCondLst>
                            <p:childTnLst>
                              <p:par>
                                <p:cTn id="293" presetID="1" presetClass="entr" presetSubtype="0" fill="hold" grpId="0" nodeType="afterEffect">
                                  <p:stCondLst>
                                    <p:cond delay="1000"/>
                                  </p:stCondLst>
                                  <p:childTnLst>
                                    <p:set>
                                      <p:cBhvr>
                                        <p:cTn id="29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93"/>
                                            </p:cond>
                                          </p:stCondLst>
                                          <p:endCondLst>
                                            <p:cond evt="onStopAudio" delay="0">
                                              <p:tgtEl>
                                                <p:sldTgt/>
                                              </p:tgtEl>
                                            </p:cond>
                                          </p:endCondLst>
                                        </p:cTn>
                                        <p:tgtEl>
                                          <p:sndTgt r:embed="rId2" name="beep.wav"/>
                                        </p:tgtEl>
                                      </p:cMediaNode>
                                    </p:audio>
                                  </p:subTnLst>
                                </p:cTn>
                              </p:par>
                            </p:childTnLst>
                          </p:cTn>
                        </p:par>
                        <p:par>
                          <p:cTn id="295" fill="hold">
                            <p:stCondLst>
                              <p:cond delay="54000"/>
                            </p:stCondLst>
                            <p:childTnLst>
                              <p:par>
                                <p:cTn id="296" presetID="1" presetClass="entr" presetSubtype="0" fill="hold" grpId="0" nodeType="afterEffect">
                                  <p:stCondLst>
                                    <p:cond delay="1000"/>
                                  </p:stCondLst>
                                  <p:childTnLst>
                                    <p:set>
                                      <p:cBhvr>
                                        <p:cTn id="29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96"/>
                                            </p:cond>
                                          </p:stCondLst>
                                          <p:endCondLst>
                                            <p:cond evt="onStopAudio" delay="0">
                                              <p:tgtEl>
                                                <p:sldTgt/>
                                              </p:tgtEl>
                                            </p:cond>
                                          </p:endCondLst>
                                        </p:cTn>
                                        <p:tgtEl>
                                          <p:sndTgt r:embed="rId2" name="beep.wav"/>
                                        </p:tgtEl>
                                      </p:cMediaNode>
                                    </p:audio>
                                  </p:subTnLst>
                                </p:cTn>
                              </p:par>
                            </p:childTnLst>
                          </p:cTn>
                        </p:par>
                        <p:par>
                          <p:cTn id="298" fill="hold">
                            <p:stCondLst>
                              <p:cond delay="55000"/>
                            </p:stCondLst>
                            <p:childTnLst>
                              <p:par>
                                <p:cTn id="299" presetID="1" presetClass="entr" presetSubtype="0" fill="hold" grpId="0" nodeType="afterEffect">
                                  <p:stCondLst>
                                    <p:cond delay="1000"/>
                                  </p:stCondLst>
                                  <p:childTnLst>
                                    <p:set>
                                      <p:cBhvr>
                                        <p:cTn id="30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99"/>
                                            </p:cond>
                                          </p:stCondLst>
                                          <p:endCondLst>
                                            <p:cond evt="onStopAudio" delay="0">
                                              <p:tgtEl>
                                                <p:sldTgt/>
                                              </p:tgtEl>
                                            </p:cond>
                                          </p:endCondLst>
                                        </p:cTn>
                                        <p:tgtEl>
                                          <p:sndTgt r:embed="rId2" name="beep.wav"/>
                                        </p:tgtEl>
                                      </p:cMediaNode>
                                    </p:audio>
                                  </p:subTnLst>
                                </p:cTn>
                              </p:par>
                            </p:childTnLst>
                          </p:cTn>
                        </p:par>
                        <p:par>
                          <p:cTn id="301" fill="hold">
                            <p:stCondLst>
                              <p:cond delay="56000"/>
                            </p:stCondLst>
                            <p:childTnLst>
                              <p:par>
                                <p:cTn id="302" presetID="1" presetClass="entr" presetSubtype="0" fill="hold" grpId="0" nodeType="afterEffect">
                                  <p:stCondLst>
                                    <p:cond delay="1000"/>
                                  </p:stCondLst>
                                  <p:childTnLst>
                                    <p:set>
                                      <p:cBhvr>
                                        <p:cTn id="30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302"/>
                                            </p:cond>
                                          </p:stCondLst>
                                          <p:endCondLst>
                                            <p:cond evt="onStopAudio" delay="0">
                                              <p:tgtEl>
                                                <p:sldTgt/>
                                              </p:tgtEl>
                                            </p:cond>
                                          </p:endCondLst>
                                        </p:cTn>
                                        <p:tgtEl>
                                          <p:sndTgt r:embed="rId2" name="beep.wav"/>
                                        </p:tgtEl>
                                      </p:cMediaNode>
                                    </p:audio>
                                  </p:subTnLst>
                                </p:cTn>
                              </p:par>
                            </p:childTnLst>
                          </p:cTn>
                        </p:par>
                        <p:par>
                          <p:cTn id="304" fill="hold">
                            <p:stCondLst>
                              <p:cond delay="57000"/>
                            </p:stCondLst>
                            <p:childTnLst>
                              <p:par>
                                <p:cTn id="305" presetID="1" presetClass="entr" presetSubtype="0" fill="hold" grpId="0" nodeType="afterEffect">
                                  <p:stCondLst>
                                    <p:cond delay="1000"/>
                                  </p:stCondLst>
                                  <p:childTnLst>
                                    <p:set>
                                      <p:cBhvr>
                                        <p:cTn id="30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305"/>
                                            </p:cond>
                                          </p:stCondLst>
                                          <p:endCondLst>
                                            <p:cond evt="onStopAudio" delay="0">
                                              <p:tgtEl>
                                                <p:sldTgt/>
                                              </p:tgtEl>
                                            </p:cond>
                                          </p:endCondLst>
                                        </p:cTn>
                                        <p:tgtEl>
                                          <p:sndTgt r:embed="rId2" name="beep.wav"/>
                                        </p:tgtEl>
                                      </p:cMediaNode>
                                    </p:audio>
                                  </p:subTnLst>
                                </p:cTn>
                              </p:par>
                            </p:childTnLst>
                          </p:cTn>
                        </p:par>
                        <p:par>
                          <p:cTn id="307" fill="hold">
                            <p:stCondLst>
                              <p:cond delay="58000"/>
                            </p:stCondLst>
                            <p:childTnLst>
                              <p:par>
                                <p:cTn id="308" presetID="1" presetClass="entr" presetSubtype="0" fill="hold" grpId="0" nodeType="afterEffect">
                                  <p:stCondLst>
                                    <p:cond delay="1000"/>
                                  </p:stCondLst>
                                  <p:childTnLst>
                                    <p:set>
                                      <p:cBhvr>
                                        <p:cTn id="30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308"/>
                                            </p:cond>
                                          </p:stCondLst>
                                          <p:endCondLst>
                                            <p:cond evt="onStopAudio" delay="0">
                                              <p:tgtEl>
                                                <p:sldTgt/>
                                              </p:tgtEl>
                                            </p:cond>
                                          </p:endCondLst>
                                        </p:cTn>
                                        <p:tgtEl>
                                          <p:sndTgt r:embed="rId2" name="beep.wav"/>
                                        </p:tgtEl>
                                      </p:cMediaNode>
                                    </p:audio>
                                  </p:subTnLst>
                                </p:cTn>
                              </p:par>
                            </p:childTnLst>
                          </p:cTn>
                        </p:par>
                        <p:par>
                          <p:cTn id="310" fill="hold">
                            <p:stCondLst>
                              <p:cond delay="59000"/>
                            </p:stCondLst>
                            <p:childTnLst>
                              <p:par>
                                <p:cTn id="311" presetID="1" presetClass="entr" presetSubtype="0" fill="hold" grpId="0" nodeType="afterEffect">
                                  <p:stCondLst>
                                    <p:cond delay="1000"/>
                                  </p:stCondLst>
                                  <p:childTnLst>
                                    <p:set>
                                      <p:cBhvr>
                                        <p:cTn id="31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11"/>
                                            </p:cond>
                                          </p:stCondLst>
                                          <p:endCondLst>
                                            <p:cond evt="onStopAudio" delay="0">
                                              <p:tgtEl>
                                                <p:sldTgt/>
                                              </p:tgtEl>
                                            </p:cond>
                                          </p:endCondLst>
                                        </p:cTn>
                                        <p:tgtEl>
                                          <p:sndTgt r:embed="rId2" name="beep.wav"/>
                                        </p:tgtEl>
                                      </p:cMediaNode>
                                    </p:audio>
                                  </p:subTnLst>
                                </p:cTn>
                              </p:par>
                            </p:childTnLst>
                          </p:cTn>
                        </p:par>
                        <p:par>
                          <p:cTn id="313" fill="hold">
                            <p:stCondLst>
                              <p:cond delay="60000"/>
                            </p:stCondLst>
                            <p:childTnLst>
                              <p:par>
                                <p:cTn id="314" presetID="1" presetClass="entr" presetSubtype="0" fill="hold" grpId="0" nodeType="afterEffect">
                                  <p:stCondLst>
                                    <p:cond delay="1000"/>
                                  </p:stCondLst>
                                  <p:childTnLst>
                                    <p:set>
                                      <p:cBhvr>
                                        <p:cTn id="31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14"/>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19"/>
                  </p:tgtEl>
                </p:cond>
              </p:nextCondLst>
            </p:seq>
          </p:childTnLst>
        </p:cTn>
      </p:par>
    </p:tnLst>
    <p:bldLst>
      <p:bldP spid="2" grpId="0"/>
      <p:bldP spid="2" grpId="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2594609538"/>
              </p:ext>
            </p:extLst>
          </p:nvPr>
        </p:nvGraphicFramePr>
        <p:xfrm>
          <a:off x="4853241" y="1181717"/>
          <a:ext cx="7086209" cy="5010075"/>
        </p:xfrm>
        <a:graphic>
          <a:graphicData uri="http://schemas.openxmlformats.org/drawingml/2006/table">
            <a:tbl>
              <a:tblPr firstRow="1" bandRow="1">
                <a:tableStyleId>{21E4AEA4-8DFA-4A89-87EB-49C32662AFE0}</a:tableStyleId>
              </a:tblPr>
              <a:tblGrid>
                <a:gridCol w="3558488">
                  <a:extLst>
                    <a:ext uri="{9D8B030D-6E8A-4147-A177-3AD203B41FA5}">
                      <a16:colId xmlns:a16="http://schemas.microsoft.com/office/drawing/2014/main" val="3107365787"/>
                    </a:ext>
                  </a:extLst>
                </a:gridCol>
                <a:gridCol w="3527721">
                  <a:extLst>
                    <a:ext uri="{9D8B030D-6E8A-4147-A177-3AD203B41FA5}">
                      <a16:colId xmlns:a16="http://schemas.microsoft.com/office/drawing/2014/main" val="307238270"/>
                    </a:ext>
                  </a:extLst>
                </a:gridCol>
              </a:tblGrid>
              <a:tr h="648349">
                <a:tc>
                  <a:txBody>
                    <a:bodyPr/>
                    <a:lstStyle/>
                    <a:p>
                      <a:pPr algn="ctr"/>
                      <a:r>
                        <a:rPr lang="en-US" sz="3000" dirty="0" smtClean="0"/>
                        <a:t>TỆP</a:t>
                      </a:r>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000" dirty="0" smtClean="0"/>
                        <a:t>THƯ MỤC</a:t>
                      </a:r>
                      <a:endParaRPr lang="en-US"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129064"/>
                  </a:ext>
                </a:extLst>
              </a:tr>
              <a:tr h="436172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2163646"/>
                  </a:ext>
                </a:extLst>
              </a:tr>
            </a:tbl>
          </a:graphicData>
        </a:graphic>
      </p:graphicFrame>
      <p:sp>
        <p:nvSpPr>
          <p:cNvPr id="2" name="Rectangle 1"/>
          <p:cNvSpPr/>
          <p:nvPr/>
        </p:nvSpPr>
        <p:spPr>
          <a:xfrm>
            <a:off x="709746" y="297319"/>
            <a:ext cx="10458995" cy="861774"/>
          </a:xfrm>
          <a:prstGeom prst="rect">
            <a:avLst/>
          </a:prstGeom>
        </p:spPr>
        <p:txBody>
          <a:bodyPr wrap="square">
            <a:spAutoFit/>
          </a:bodyPr>
          <a:lstStyle/>
          <a:p>
            <a:pPr algn="just"/>
            <a:r>
              <a:rPr lang="en-US" sz="2500" dirty="0" err="1" smtClean="0">
                <a:solidFill>
                  <a:srgbClr val="333333"/>
                </a:solidFill>
                <a:latin typeface="Roboto" panose="02000000000000000000" pitchFamily="2" charset="0"/>
              </a:rPr>
              <a:t>Em</a:t>
            </a:r>
            <a:r>
              <a:rPr lang="en-US" sz="2500" dirty="0" smtClean="0">
                <a:solidFill>
                  <a:srgbClr val="333333"/>
                </a:solidFill>
                <a:latin typeface="Roboto" panose="02000000000000000000" pitchFamily="2" charset="0"/>
              </a:rPr>
              <a:t> h</a:t>
            </a:r>
            <a:r>
              <a:rPr lang="vi-VN" sz="2500" dirty="0" smtClean="0">
                <a:solidFill>
                  <a:srgbClr val="333333"/>
                </a:solidFill>
                <a:latin typeface="Roboto" panose="02000000000000000000" pitchFamily="2" charset="0"/>
              </a:rPr>
              <a:t>ãy </a:t>
            </a:r>
            <a:r>
              <a:rPr lang="vi-VN" sz="2500" dirty="0">
                <a:solidFill>
                  <a:srgbClr val="333333"/>
                </a:solidFill>
                <a:latin typeface="Roboto" panose="02000000000000000000" pitchFamily="2" charset="0"/>
              </a:rPr>
              <a:t>quan sát các hình và </a:t>
            </a:r>
            <a:r>
              <a:rPr lang="en-US" sz="2500" dirty="0" err="1" smtClean="0">
                <a:solidFill>
                  <a:srgbClr val="333333"/>
                </a:solidFill>
                <a:latin typeface="Roboto" panose="02000000000000000000" pitchFamily="2" charset="0"/>
              </a:rPr>
              <a:t>kéo</a:t>
            </a:r>
            <a:r>
              <a:rPr lang="en-US" sz="2500" dirty="0" smtClean="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thả</a:t>
            </a:r>
            <a:r>
              <a:rPr lang="en-US" sz="2500" dirty="0" smtClean="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các</a:t>
            </a:r>
            <a:r>
              <a:rPr lang="en-US" sz="2500" dirty="0" smtClean="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hình</a:t>
            </a:r>
            <a:r>
              <a:rPr lang="en-US" sz="2500" dirty="0" smtClean="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vào</a:t>
            </a:r>
            <a:r>
              <a:rPr lang="en-US" sz="2500" dirty="0" smtClean="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cột</a:t>
            </a:r>
            <a:r>
              <a:rPr lang="en-US" sz="2500" dirty="0" smtClean="0">
                <a:solidFill>
                  <a:srgbClr val="333333"/>
                </a:solidFill>
                <a:latin typeface="Roboto" panose="02000000000000000000" pitchFamily="2" charset="0"/>
              </a:rPr>
              <a:t> 1 – </a:t>
            </a:r>
            <a:r>
              <a:rPr lang="vi-VN" sz="2500" dirty="0" smtClean="0">
                <a:solidFill>
                  <a:srgbClr val="333333"/>
                </a:solidFill>
                <a:latin typeface="Roboto" panose="02000000000000000000" pitchFamily="2" charset="0"/>
              </a:rPr>
              <a:t>T</a:t>
            </a:r>
            <a:r>
              <a:rPr lang="en-US" sz="2500" dirty="0" smtClean="0">
                <a:solidFill>
                  <a:srgbClr val="333333"/>
                </a:solidFill>
                <a:latin typeface="Roboto" panose="02000000000000000000" pitchFamily="2" charset="0"/>
              </a:rPr>
              <a:t>ệ</a:t>
            </a:r>
            <a:r>
              <a:rPr lang="vi-VN" sz="2500" dirty="0" smtClean="0">
                <a:solidFill>
                  <a:srgbClr val="333333"/>
                </a:solidFill>
                <a:latin typeface="Roboto" panose="02000000000000000000" pitchFamily="2" charset="0"/>
              </a:rPr>
              <a:t>p</a:t>
            </a:r>
            <a:r>
              <a:rPr lang="vi-VN" sz="2500" dirty="0">
                <a:solidFill>
                  <a:srgbClr val="333333"/>
                </a:solidFill>
                <a:latin typeface="Roboto" panose="02000000000000000000" pitchFamily="2" charset="0"/>
              </a:rPr>
              <a:t>, </a:t>
            </a:r>
            <a:r>
              <a:rPr lang="en-US" sz="2500" dirty="0" err="1" smtClean="0">
                <a:solidFill>
                  <a:srgbClr val="333333"/>
                </a:solidFill>
                <a:latin typeface="Roboto" panose="02000000000000000000" pitchFamily="2" charset="0"/>
              </a:rPr>
              <a:t>cột</a:t>
            </a:r>
            <a:r>
              <a:rPr lang="en-US" sz="2500" dirty="0" smtClean="0">
                <a:solidFill>
                  <a:srgbClr val="333333"/>
                </a:solidFill>
                <a:latin typeface="Roboto" panose="02000000000000000000" pitchFamily="2" charset="0"/>
              </a:rPr>
              <a:t> 2 - </a:t>
            </a:r>
            <a:r>
              <a:rPr lang="vi-VN" sz="2500" dirty="0" smtClean="0">
                <a:solidFill>
                  <a:srgbClr val="333333"/>
                </a:solidFill>
                <a:latin typeface="Roboto" panose="02000000000000000000" pitchFamily="2" charset="0"/>
              </a:rPr>
              <a:t>Thư mục </a:t>
            </a:r>
            <a:r>
              <a:rPr lang="en-US" sz="2500" dirty="0" err="1" smtClean="0">
                <a:solidFill>
                  <a:srgbClr val="333333"/>
                </a:solidFill>
                <a:latin typeface="Roboto" panose="02000000000000000000" pitchFamily="2" charset="0"/>
              </a:rPr>
              <a:t>sao</a:t>
            </a:r>
            <a:r>
              <a:rPr lang="en-US" sz="2500" dirty="0" smtClean="0">
                <a:solidFill>
                  <a:srgbClr val="333333"/>
                </a:solidFill>
                <a:latin typeface="Roboto" panose="02000000000000000000" pitchFamily="2" charset="0"/>
              </a:rPr>
              <a:t> </a:t>
            </a:r>
            <a:r>
              <a:rPr lang="vi-VN" sz="2500" dirty="0" smtClean="0">
                <a:solidFill>
                  <a:srgbClr val="333333"/>
                </a:solidFill>
                <a:latin typeface="Roboto" panose="02000000000000000000" pitchFamily="2" charset="0"/>
              </a:rPr>
              <a:t>cho </a:t>
            </a:r>
            <a:r>
              <a:rPr lang="en-US" sz="2500" dirty="0" err="1" smtClean="0">
                <a:solidFill>
                  <a:srgbClr val="333333"/>
                </a:solidFill>
                <a:latin typeface="Roboto" panose="02000000000000000000" pitchFamily="2" charset="0"/>
              </a:rPr>
              <a:t>đúng</a:t>
            </a:r>
            <a:endParaRPr lang="en-US" sz="2500" dirty="0"/>
          </a:p>
        </p:txBody>
      </p:sp>
      <p:pic>
        <p:nvPicPr>
          <p:cNvPr id="3" name="Picture 2"/>
          <p:cNvPicPr>
            <a:picLocks noChangeAspect="1"/>
          </p:cNvPicPr>
          <p:nvPr/>
        </p:nvPicPr>
        <p:blipFill>
          <a:blip r:embed="rId2"/>
          <a:stretch>
            <a:fillRect/>
          </a:stretch>
        </p:blipFill>
        <p:spPr>
          <a:xfrm>
            <a:off x="10356000" y="4139572"/>
            <a:ext cx="937258" cy="1063914"/>
          </a:xfrm>
          <a:prstGeom prst="rect">
            <a:avLst/>
          </a:prstGeom>
        </p:spPr>
      </p:pic>
      <p:pic>
        <p:nvPicPr>
          <p:cNvPr id="4" name="Picture 3"/>
          <p:cNvPicPr>
            <a:picLocks noChangeAspect="1"/>
          </p:cNvPicPr>
          <p:nvPr/>
        </p:nvPicPr>
        <p:blipFill>
          <a:blip r:embed="rId3"/>
          <a:stretch>
            <a:fillRect/>
          </a:stretch>
        </p:blipFill>
        <p:spPr>
          <a:xfrm>
            <a:off x="8939426" y="4837159"/>
            <a:ext cx="861264" cy="1038583"/>
          </a:xfrm>
          <a:prstGeom prst="rect">
            <a:avLst/>
          </a:prstGeom>
        </p:spPr>
      </p:pic>
      <p:pic>
        <p:nvPicPr>
          <p:cNvPr id="5" name="Picture 4"/>
          <p:cNvPicPr>
            <a:picLocks noChangeAspect="1"/>
          </p:cNvPicPr>
          <p:nvPr/>
        </p:nvPicPr>
        <p:blipFill>
          <a:blip r:embed="rId4"/>
          <a:stretch>
            <a:fillRect/>
          </a:stretch>
        </p:blipFill>
        <p:spPr>
          <a:xfrm>
            <a:off x="9030307" y="3391137"/>
            <a:ext cx="861264" cy="987920"/>
          </a:xfrm>
          <a:prstGeom prst="rect">
            <a:avLst/>
          </a:prstGeom>
        </p:spPr>
      </p:pic>
      <p:pic>
        <p:nvPicPr>
          <p:cNvPr id="6" name="Picture 5"/>
          <p:cNvPicPr>
            <a:picLocks noChangeAspect="1"/>
          </p:cNvPicPr>
          <p:nvPr/>
        </p:nvPicPr>
        <p:blipFill>
          <a:blip r:embed="rId5"/>
          <a:stretch>
            <a:fillRect/>
          </a:stretch>
        </p:blipFill>
        <p:spPr>
          <a:xfrm>
            <a:off x="8784513" y="2153098"/>
            <a:ext cx="953086" cy="993933"/>
          </a:xfrm>
          <a:prstGeom prst="rect">
            <a:avLst/>
          </a:prstGeom>
        </p:spPr>
      </p:pic>
      <p:pic>
        <p:nvPicPr>
          <p:cNvPr id="7" name="Picture 6"/>
          <p:cNvPicPr>
            <a:picLocks noChangeAspect="1"/>
          </p:cNvPicPr>
          <p:nvPr/>
        </p:nvPicPr>
        <p:blipFill>
          <a:blip r:embed="rId6"/>
          <a:stretch>
            <a:fillRect/>
          </a:stretch>
        </p:blipFill>
        <p:spPr>
          <a:xfrm>
            <a:off x="10010542" y="2498214"/>
            <a:ext cx="861264" cy="1025917"/>
          </a:xfrm>
          <a:prstGeom prst="rect">
            <a:avLst/>
          </a:prstGeom>
        </p:spPr>
      </p:pic>
      <p:pic>
        <p:nvPicPr>
          <p:cNvPr id="8" name="Picture 7"/>
          <p:cNvPicPr>
            <a:picLocks noChangeAspect="1"/>
          </p:cNvPicPr>
          <p:nvPr/>
        </p:nvPicPr>
        <p:blipFill>
          <a:blip r:embed="rId7"/>
          <a:stretch>
            <a:fillRect/>
          </a:stretch>
        </p:blipFill>
        <p:spPr>
          <a:xfrm>
            <a:off x="5526987" y="3479796"/>
            <a:ext cx="861264" cy="899261"/>
          </a:xfrm>
          <a:prstGeom prst="rect">
            <a:avLst/>
          </a:prstGeom>
        </p:spPr>
      </p:pic>
      <p:pic>
        <p:nvPicPr>
          <p:cNvPr id="9" name="Picture 8"/>
          <p:cNvPicPr>
            <a:picLocks noChangeAspect="1"/>
          </p:cNvPicPr>
          <p:nvPr/>
        </p:nvPicPr>
        <p:blipFill>
          <a:blip r:embed="rId8"/>
          <a:stretch>
            <a:fillRect/>
          </a:stretch>
        </p:blipFill>
        <p:spPr>
          <a:xfrm>
            <a:off x="6847980" y="4646197"/>
            <a:ext cx="949924" cy="1038584"/>
          </a:xfrm>
          <a:prstGeom prst="rect">
            <a:avLst/>
          </a:prstGeom>
        </p:spPr>
      </p:pic>
      <p:pic>
        <p:nvPicPr>
          <p:cNvPr id="10" name="Picture 9"/>
          <p:cNvPicPr>
            <a:picLocks noChangeAspect="1"/>
          </p:cNvPicPr>
          <p:nvPr/>
        </p:nvPicPr>
        <p:blipFill>
          <a:blip r:embed="rId9"/>
          <a:stretch>
            <a:fillRect/>
          </a:stretch>
        </p:blipFill>
        <p:spPr>
          <a:xfrm>
            <a:off x="5148148" y="2136175"/>
            <a:ext cx="785270" cy="911926"/>
          </a:xfrm>
          <a:prstGeom prst="rect">
            <a:avLst/>
          </a:prstGeom>
        </p:spPr>
      </p:pic>
      <p:pic>
        <p:nvPicPr>
          <p:cNvPr id="11" name="Picture 10"/>
          <p:cNvPicPr>
            <a:picLocks noChangeAspect="1"/>
          </p:cNvPicPr>
          <p:nvPr/>
        </p:nvPicPr>
        <p:blipFill>
          <a:blip r:embed="rId10"/>
          <a:stretch>
            <a:fillRect/>
          </a:stretch>
        </p:blipFill>
        <p:spPr>
          <a:xfrm>
            <a:off x="6592261" y="3562126"/>
            <a:ext cx="939471" cy="816931"/>
          </a:xfrm>
          <a:prstGeom prst="rect">
            <a:avLst/>
          </a:prstGeom>
        </p:spPr>
      </p:pic>
      <p:pic>
        <p:nvPicPr>
          <p:cNvPr id="12" name="Picture 11"/>
          <p:cNvPicPr>
            <a:picLocks noChangeAspect="1"/>
          </p:cNvPicPr>
          <p:nvPr/>
        </p:nvPicPr>
        <p:blipFill>
          <a:blip r:embed="rId11"/>
          <a:stretch>
            <a:fillRect/>
          </a:stretch>
        </p:blipFill>
        <p:spPr>
          <a:xfrm>
            <a:off x="5251520" y="4401681"/>
            <a:ext cx="1048395" cy="1157319"/>
          </a:xfrm>
          <a:prstGeom prst="rect">
            <a:avLst/>
          </a:prstGeom>
        </p:spPr>
      </p:pic>
      <p:pic>
        <p:nvPicPr>
          <p:cNvPr id="13" name="Picture 12"/>
          <p:cNvPicPr>
            <a:picLocks noChangeAspect="1"/>
          </p:cNvPicPr>
          <p:nvPr/>
        </p:nvPicPr>
        <p:blipFill>
          <a:blip r:embed="rId12"/>
          <a:stretch>
            <a:fillRect/>
          </a:stretch>
        </p:blipFill>
        <p:spPr>
          <a:xfrm>
            <a:off x="7173303" y="2332397"/>
            <a:ext cx="861264" cy="962589"/>
          </a:xfrm>
          <a:prstGeom prst="rect">
            <a:avLst/>
          </a:prstGeom>
        </p:spPr>
      </p:pic>
      <p:pic>
        <p:nvPicPr>
          <p:cNvPr id="14" name="Picture 13"/>
          <p:cNvPicPr>
            <a:picLocks noChangeAspect="1"/>
          </p:cNvPicPr>
          <p:nvPr/>
        </p:nvPicPr>
        <p:blipFill>
          <a:blip r:embed="rId13"/>
          <a:stretch>
            <a:fillRect/>
          </a:stretch>
        </p:blipFill>
        <p:spPr>
          <a:xfrm>
            <a:off x="6037379" y="2184414"/>
            <a:ext cx="810601" cy="1063914"/>
          </a:xfrm>
          <a:prstGeom prst="rect">
            <a:avLst/>
          </a:prstGeom>
        </p:spPr>
      </p:pic>
    </p:spTree>
    <p:extLst>
      <p:ext uri="{BB962C8B-B14F-4D97-AF65-F5344CB8AC3E}">
        <p14:creationId xmlns:p14="http://schemas.microsoft.com/office/powerpoint/2010/main" val="385619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par>
                                <p:cTn id="35" presetID="6"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par>
                                <p:cTn id="41" presetID="6"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2000"/>
                                        <p:tgtEl>
                                          <p:spTgt spid="13"/>
                                        </p:tgtEl>
                                      </p:cBhvr>
                                    </p:animEffect>
                                  </p:childTnLst>
                                </p:cTn>
                              </p:par>
                              <p:par>
                                <p:cTn id="44" presetID="6" presetClass="entr" presetSubtype="16"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2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xit" presetSubtype="0" fill="hold" grpId="1" nodeType="clickEffect">
                                  <p:stCondLst>
                                    <p:cond delay="0"/>
                                  </p:stCondLst>
                                  <p:childTnLst>
                                    <p:animEffect transition="out" filter="fade">
                                      <p:cBhvr>
                                        <p:cTn id="56" dur="1000"/>
                                        <p:tgtEl>
                                          <p:spTgt spid="2"/>
                                        </p:tgtEl>
                                      </p:cBhvr>
                                    </p:animEffect>
                                    <p:anim calcmode="lin" valueType="num">
                                      <p:cBhvr>
                                        <p:cTn id="57" dur="1000"/>
                                        <p:tgtEl>
                                          <p:spTgt spid="2"/>
                                        </p:tgtEl>
                                        <p:attrNameLst>
                                          <p:attrName>ppt_x</p:attrName>
                                        </p:attrNameLst>
                                      </p:cBhvr>
                                      <p:tavLst>
                                        <p:tav tm="0">
                                          <p:val>
                                            <p:strVal val="ppt_x"/>
                                          </p:val>
                                        </p:tav>
                                        <p:tav tm="100000">
                                          <p:val>
                                            <p:strVal val="ppt_x"/>
                                          </p:val>
                                        </p:tav>
                                      </p:tavLst>
                                    </p:anim>
                                    <p:anim calcmode="lin" valueType="num">
                                      <p:cBhvr>
                                        <p:cTn id="58" dur="1000"/>
                                        <p:tgtEl>
                                          <p:spTgt spid="2"/>
                                        </p:tgtEl>
                                        <p:attrNameLst>
                                          <p:attrName>ppt_y</p:attrName>
                                        </p:attrNameLst>
                                      </p:cBhvr>
                                      <p:tavLst>
                                        <p:tav tm="0">
                                          <p:val>
                                            <p:strVal val="ppt_y"/>
                                          </p:val>
                                        </p:tav>
                                        <p:tav tm="100000">
                                          <p:val>
                                            <p:strVal val="ppt_y+.1"/>
                                          </p:val>
                                        </p:tav>
                                      </p:tavLst>
                                    </p:anim>
                                    <p:set>
                                      <p:cBhvr>
                                        <p:cTn id="59" dur="1" fill="hold">
                                          <p:stCondLst>
                                            <p:cond delay="999"/>
                                          </p:stCondLst>
                                        </p:cTn>
                                        <p:tgtEl>
                                          <p:spTgt spid="2"/>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3"/>
                                        </p:tgtEl>
                                      </p:cBhvr>
                                    </p:animEffect>
                                    <p:anim calcmode="lin" valueType="num">
                                      <p:cBhvr>
                                        <p:cTn id="62" dur="1000"/>
                                        <p:tgtEl>
                                          <p:spTgt spid="3"/>
                                        </p:tgtEl>
                                        <p:attrNameLst>
                                          <p:attrName>ppt_x</p:attrName>
                                        </p:attrNameLst>
                                      </p:cBhvr>
                                      <p:tavLst>
                                        <p:tav tm="0">
                                          <p:val>
                                            <p:strVal val="ppt_x"/>
                                          </p:val>
                                        </p:tav>
                                        <p:tav tm="100000">
                                          <p:val>
                                            <p:strVal val="ppt_x"/>
                                          </p:val>
                                        </p:tav>
                                      </p:tavLst>
                                    </p:anim>
                                    <p:anim calcmode="lin" valueType="num">
                                      <p:cBhvr>
                                        <p:cTn id="63" dur="1000"/>
                                        <p:tgtEl>
                                          <p:spTgt spid="3"/>
                                        </p:tgtEl>
                                        <p:attrNameLst>
                                          <p:attrName>ppt_y</p:attrName>
                                        </p:attrNameLst>
                                      </p:cBhvr>
                                      <p:tavLst>
                                        <p:tav tm="0">
                                          <p:val>
                                            <p:strVal val="ppt_y"/>
                                          </p:val>
                                        </p:tav>
                                        <p:tav tm="100000">
                                          <p:val>
                                            <p:strVal val="ppt_y+.1"/>
                                          </p:val>
                                        </p:tav>
                                      </p:tavLst>
                                    </p:anim>
                                    <p:set>
                                      <p:cBhvr>
                                        <p:cTn id="64" dur="1" fill="hold">
                                          <p:stCondLst>
                                            <p:cond delay="999"/>
                                          </p:stCondLst>
                                        </p:cTn>
                                        <p:tgtEl>
                                          <p:spTgt spid="3"/>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4"/>
                                        </p:tgtEl>
                                      </p:cBhvr>
                                    </p:animEffect>
                                    <p:anim calcmode="lin" valueType="num">
                                      <p:cBhvr>
                                        <p:cTn id="67" dur="1000"/>
                                        <p:tgtEl>
                                          <p:spTgt spid="4"/>
                                        </p:tgtEl>
                                        <p:attrNameLst>
                                          <p:attrName>ppt_x</p:attrName>
                                        </p:attrNameLst>
                                      </p:cBhvr>
                                      <p:tavLst>
                                        <p:tav tm="0">
                                          <p:val>
                                            <p:strVal val="ppt_x"/>
                                          </p:val>
                                        </p:tav>
                                        <p:tav tm="100000">
                                          <p:val>
                                            <p:strVal val="ppt_x"/>
                                          </p:val>
                                        </p:tav>
                                      </p:tavLst>
                                    </p:anim>
                                    <p:anim calcmode="lin" valueType="num">
                                      <p:cBhvr>
                                        <p:cTn id="68" dur="1000"/>
                                        <p:tgtEl>
                                          <p:spTgt spid="4"/>
                                        </p:tgtEl>
                                        <p:attrNameLst>
                                          <p:attrName>ppt_y</p:attrName>
                                        </p:attrNameLst>
                                      </p:cBhvr>
                                      <p:tavLst>
                                        <p:tav tm="0">
                                          <p:val>
                                            <p:strVal val="ppt_y"/>
                                          </p:val>
                                        </p:tav>
                                        <p:tav tm="100000">
                                          <p:val>
                                            <p:strVal val="ppt_y+.1"/>
                                          </p:val>
                                        </p:tav>
                                      </p:tavLst>
                                    </p:anim>
                                    <p:set>
                                      <p:cBhvr>
                                        <p:cTn id="69" dur="1" fill="hold">
                                          <p:stCondLst>
                                            <p:cond delay="999"/>
                                          </p:stCondLst>
                                        </p:cTn>
                                        <p:tgtEl>
                                          <p:spTgt spid="4"/>
                                        </p:tgtEl>
                                        <p:attrNameLst>
                                          <p:attrName>style.visibility</p:attrName>
                                        </p:attrNameLst>
                                      </p:cBhvr>
                                      <p:to>
                                        <p:strVal val="hidden"/>
                                      </p:to>
                                    </p:set>
                                  </p:childTnLst>
                                </p:cTn>
                              </p:par>
                              <p:par>
                                <p:cTn id="70" presetID="42" presetClass="exit" presetSubtype="0" fill="hold" nodeType="withEffect">
                                  <p:stCondLst>
                                    <p:cond delay="0"/>
                                  </p:stCondLst>
                                  <p:childTnLst>
                                    <p:animEffect transition="out" filter="fade">
                                      <p:cBhvr>
                                        <p:cTn id="71" dur="1000"/>
                                        <p:tgtEl>
                                          <p:spTgt spid="5"/>
                                        </p:tgtEl>
                                      </p:cBhvr>
                                    </p:animEffect>
                                    <p:anim calcmode="lin" valueType="num">
                                      <p:cBhvr>
                                        <p:cTn id="72" dur="1000"/>
                                        <p:tgtEl>
                                          <p:spTgt spid="5"/>
                                        </p:tgtEl>
                                        <p:attrNameLst>
                                          <p:attrName>ppt_x</p:attrName>
                                        </p:attrNameLst>
                                      </p:cBhvr>
                                      <p:tavLst>
                                        <p:tav tm="0">
                                          <p:val>
                                            <p:strVal val="ppt_x"/>
                                          </p:val>
                                        </p:tav>
                                        <p:tav tm="100000">
                                          <p:val>
                                            <p:strVal val="ppt_x"/>
                                          </p:val>
                                        </p:tav>
                                      </p:tavLst>
                                    </p:anim>
                                    <p:anim calcmode="lin" valueType="num">
                                      <p:cBhvr>
                                        <p:cTn id="73" dur="1000"/>
                                        <p:tgtEl>
                                          <p:spTgt spid="5"/>
                                        </p:tgtEl>
                                        <p:attrNameLst>
                                          <p:attrName>ppt_y</p:attrName>
                                        </p:attrNameLst>
                                      </p:cBhvr>
                                      <p:tavLst>
                                        <p:tav tm="0">
                                          <p:val>
                                            <p:strVal val="ppt_y"/>
                                          </p:val>
                                        </p:tav>
                                        <p:tav tm="100000">
                                          <p:val>
                                            <p:strVal val="ppt_y+.1"/>
                                          </p:val>
                                        </p:tav>
                                      </p:tavLst>
                                    </p:anim>
                                    <p:set>
                                      <p:cBhvr>
                                        <p:cTn id="74" dur="1" fill="hold">
                                          <p:stCondLst>
                                            <p:cond delay="999"/>
                                          </p:stCondLst>
                                        </p:cTn>
                                        <p:tgtEl>
                                          <p:spTgt spid="5"/>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6"/>
                                        </p:tgtEl>
                                      </p:cBhvr>
                                    </p:animEffect>
                                    <p:anim calcmode="lin" valueType="num">
                                      <p:cBhvr>
                                        <p:cTn id="77" dur="1000"/>
                                        <p:tgtEl>
                                          <p:spTgt spid="6"/>
                                        </p:tgtEl>
                                        <p:attrNameLst>
                                          <p:attrName>ppt_x</p:attrName>
                                        </p:attrNameLst>
                                      </p:cBhvr>
                                      <p:tavLst>
                                        <p:tav tm="0">
                                          <p:val>
                                            <p:strVal val="ppt_x"/>
                                          </p:val>
                                        </p:tav>
                                        <p:tav tm="100000">
                                          <p:val>
                                            <p:strVal val="ppt_x"/>
                                          </p:val>
                                        </p:tav>
                                      </p:tavLst>
                                    </p:anim>
                                    <p:anim calcmode="lin" valueType="num">
                                      <p:cBhvr>
                                        <p:cTn id="78" dur="1000"/>
                                        <p:tgtEl>
                                          <p:spTgt spid="6"/>
                                        </p:tgtEl>
                                        <p:attrNameLst>
                                          <p:attrName>ppt_y</p:attrName>
                                        </p:attrNameLst>
                                      </p:cBhvr>
                                      <p:tavLst>
                                        <p:tav tm="0">
                                          <p:val>
                                            <p:strVal val="ppt_y"/>
                                          </p:val>
                                        </p:tav>
                                        <p:tav tm="100000">
                                          <p:val>
                                            <p:strVal val="ppt_y+.1"/>
                                          </p:val>
                                        </p:tav>
                                      </p:tavLst>
                                    </p:anim>
                                    <p:set>
                                      <p:cBhvr>
                                        <p:cTn id="79" dur="1" fill="hold">
                                          <p:stCondLst>
                                            <p:cond delay="999"/>
                                          </p:stCondLst>
                                        </p:cTn>
                                        <p:tgtEl>
                                          <p:spTgt spid="6"/>
                                        </p:tgtEl>
                                        <p:attrNameLst>
                                          <p:attrName>style.visibility</p:attrName>
                                        </p:attrNameLst>
                                      </p:cBhvr>
                                      <p:to>
                                        <p:strVal val="hidden"/>
                                      </p:to>
                                    </p:set>
                                  </p:childTnLst>
                                </p:cTn>
                              </p:par>
                              <p:par>
                                <p:cTn id="80" presetID="42" presetClass="exit" presetSubtype="0" fill="hold" nodeType="withEffect">
                                  <p:stCondLst>
                                    <p:cond delay="0"/>
                                  </p:stCondLst>
                                  <p:childTnLst>
                                    <p:animEffect transition="out" filter="fade">
                                      <p:cBhvr>
                                        <p:cTn id="81" dur="1000"/>
                                        <p:tgtEl>
                                          <p:spTgt spid="7"/>
                                        </p:tgtEl>
                                      </p:cBhvr>
                                    </p:animEffect>
                                    <p:anim calcmode="lin" valueType="num">
                                      <p:cBhvr>
                                        <p:cTn id="82" dur="1000"/>
                                        <p:tgtEl>
                                          <p:spTgt spid="7"/>
                                        </p:tgtEl>
                                        <p:attrNameLst>
                                          <p:attrName>ppt_x</p:attrName>
                                        </p:attrNameLst>
                                      </p:cBhvr>
                                      <p:tavLst>
                                        <p:tav tm="0">
                                          <p:val>
                                            <p:strVal val="ppt_x"/>
                                          </p:val>
                                        </p:tav>
                                        <p:tav tm="100000">
                                          <p:val>
                                            <p:strVal val="ppt_x"/>
                                          </p:val>
                                        </p:tav>
                                      </p:tavLst>
                                    </p:anim>
                                    <p:anim calcmode="lin" valueType="num">
                                      <p:cBhvr>
                                        <p:cTn id="83" dur="1000"/>
                                        <p:tgtEl>
                                          <p:spTgt spid="7"/>
                                        </p:tgtEl>
                                        <p:attrNameLst>
                                          <p:attrName>ppt_y</p:attrName>
                                        </p:attrNameLst>
                                      </p:cBhvr>
                                      <p:tavLst>
                                        <p:tav tm="0">
                                          <p:val>
                                            <p:strVal val="ppt_y"/>
                                          </p:val>
                                        </p:tav>
                                        <p:tav tm="100000">
                                          <p:val>
                                            <p:strVal val="ppt_y+.1"/>
                                          </p:val>
                                        </p:tav>
                                      </p:tavLst>
                                    </p:anim>
                                    <p:set>
                                      <p:cBhvr>
                                        <p:cTn id="84" dur="1" fill="hold">
                                          <p:stCondLst>
                                            <p:cond delay="999"/>
                                          </p:stCondLst>
                                        </p:cTn>
                                        <p:tgtEl>
                                          <p:spTgt spid="7"/>
                                        </p:tgtEl>
                                        <p:attrNameLst>
                                          <p:attrName>style.visibility</p:attrName>
                                        </p:attrNameLst>
                                      </p:cBhvr>
                                      <p:to>
                                        <p:strVal val="hidden"/>
                                      </p:to>
                                    </p:set>
                                  </p:childTnLst>
                                </p:cTn>
                              </p:par>
                              <p:par>
                                <p:cTn id="85" presetID="42" presetClass="exit" presetSubtype="0" fill="hold" nodeType="withEffect">
                                  <p:stCondLst>
                                    <p:cond delay="0"/>
                                  </p:stCondLst>
                                  <p:childTnLst>
                                    <p:animEffect transition="out" filter="fade">
                                      <p:cBhvr>
                                        <p:cTn id="86" dur="1000"/>
                                        <p:tgtEl>
                                          <p:spTgt spid="8"/>
                                        </p:tgtEl>
                                      </p:cBhvr>
                                    </p:animEffect>
                                    <p:anim calcmode="lin" valueType="num">
                                      <p:cBhvr>
                                        <p:cTn id="87" dur="1000"/>
                                        <p:tgtEl>
                                          <p:spTgt spid="8"/>
                                        </p:tgtEl>
                                        <p:attrNameLst>
                                          <p:attrName>ppt_x</p:attrName>
                                        </p:attrNameLst>
                                      </p:cBhvr>
                                      <p:tavLst>
                                        <p:tav tm="0">
                                          <p:val>
                                            <p:strVal val="ppt_x"/>
                                          </p:val>
                                        </p:tav>
                                        <p:tav tm="100000">
                                          <p:val>
                                            <p:strVal val="ppt_x"/>
                                          </p:val>
                                        </p:tav>
                                      </p:tavLst>
                                    </p:anim>
                                    <p:anim calcmode="lin" valueType="num">
                                      <p:cBhvr>
                                        <p:cTn id="88" dur="1000"/>
                                        <p:tgtEl>
                                          <p:spTgt spid="8"/>
                                        </p:tgtEl>
                                        <p:attrNameLst>
                                          <p:attrName>ppt_y</p:attrName>
                                        </p:attrNameLst>
                                      </p:cBhvr>
                                      <p:tavLst>
                                        <p:tav tm="0">
                                          <p:val>
                                            <p:strVal val="ppt_y"/>
                                          </p:val>
                                        </p:tav>
                                        <p:tav tm="100000">
                                          <p:val>
                                            <p:strVal val="ppt_y+.1"/>
                                          </p:val>
                                        </p:tav>
                                      </p:tavLst>
                                    </p:anim>
                                    <p:set>
                                      <p:cBhvr>
                                        <p:cTn id="89" dur="1" fill="hold">
                                          <p:stCondLst>
                                            <p:cond delay="999"/>
                                          </p:stCondLst>
                                        </p:cTn>
                                        <p:tgtEl>
                                          <p:spTgt spid="8"/>
                                        </p:tgtEl>
                                        <p:attrNameLst>
                                          <p:attrName>style.visibility</p:attrName>
                                        </p:attrNameLst>
                                      </p:cBhvr>
                                      <p:to>
                                        <p:strVal val="hidden"/>
                                      </p:to>
                                    </p:set>
                                  </p:childTnLst>
                                </p:cTn>
                              </p:par>
                              <p:par>
                                <p:cTn id="90" presetID="42" presetClass="exit" presetSubtype="0" fill="hold" nodeType="withEffect">
                                  <p:stCondLst>
                                    <p:cond delay="0"/>
                                  </p:stCondLst>
                                  <p:childTnLst>
                                    <p:animEffect transition="out" filter="fade">
                                      <p:cBhvr>
                                        <p:cTn id="91" dur="1000"/>
                                        <p:tgtEl>
                                          <p:spTgt spid="9"/>
                                        </p:tgtEl>
                                      </p:cBhvr>
                                    </p:animEffect>
                                    <p:anim calcmode="lin" valueType="num">
                                      <p:cBhvr>
                                        <p:cTn id="92" dur="1000"/>
                                        <p:tgtEl>
                                          <p:spTgt spid="9"/>
                                        </p:tgtEl>
                                        <p:attrNameLst>
                                          <p:attrName>ppt_x</p:attrName>
                                        </p:attrNameLst>
                                      </p:cBhvr>
                                      <p:tavLst>
                                        <p:tav tm="0">
                                          <p:val>
                                            <p:strVal val="ppt_x"/>
                                          </p:val>
                                        </p:tav>
                                        <p:tav tm="100000">
                                          <p:val>
                                            <p:strVal val="ppt_x"/>
                                          </p:val>
                                        </p:tav>
                                      </p:tavLst>
                                    </p:anim>
                                    <p:anim calcmode="lin" valueType="num">
                                      <p:cBhvr>
                                        <p:cTn id="93" dur="1000"/>
                                        <p:tgtEl>
                                          <p:spTgt spid="9"/>
                                        </p:tgtEl>
                                        <p:attrNameLst>
                                          <p:attrName>ppt_y</p:attrName>
                                        </p:attrNameLst>
                                      </p:cBhvr>
                                      <p:tavLst>
                                        <p:tav tm="0">
                                          <p:val>
                                            <p:strVal val="ppt_y"/>
                                          </p:val>
                                        </p:tav>
                                        <p:tav tm="100000">
                                          <p:val>
                                            <p:strVal val="ppt_y+.1"/>
                                          </p:val>
                                        </p:tav>
                                      </p:tavLst>
                                    </p:anim>
                                    <p:set>
                                      <p:cBhvr>
                                        <p:cTn id="94" dur="1" fill="hold">
                                          <p:stCondLst>
                                            <p:cond delay="999"/>
                                          </p:stCondLst>
                                        </p:cTn>
                                        <p:tgtEl>
                                          <p:spTgt spid="9"/>
                                        </p:tgtEl>
                                        <p:attrNameLst>
                                          <p:attrName>style.visibility</p:attrName>
                                        </p:attrNameLst>
                                      </p:cBhvr>
                                      <p:to>
                                        <p:strVal val="hidden"/>
                                      </p:to>
                                    </p:set>
                                  </p:childTnLst>
                                </p:cTn>
                              </p:par>
                              <p:par>
                                <p:cTn id="95" presetID="42" presetClass="exit" presetSubtype="0" fill="hold" nodeType="withEffect">
                                  <p:stCondLst>
                                    <p:cond delay="0"/>
                                  </p:stCondLst>
                                  <p:childTnLst>
                                    <p:animEffect transition="out" filter="fade">
                                      <p:cBhvr>
                                        <p:cTn id="96" dur="1000"/>
                                        <p:tgtEl>
                                          <p:spTgt spid="10"/>
                                        </p:tgtEl>
                                      </p:cBhvr>
                                    </p:animEffect>
                                    <p:anim calcmode="lin" valueType="num">
                                      <p:cBhvr>
                                        <p:cTn id="97" dur="1000"/>
                                        <p:tgtEl>
                                          <p:spTgt spid="10"/>
                                        </p:tgtEl>
                                        <p:attrNameLst>
                                          <p:attrName>ppt_x</p:attrName>
                                        </p:attrNameLst>
                                      </p:cBhvr>
                                      <p:tavLst>
                                        <p:tav tm="0">
                                          <p:val>
                                            <p:strVal val="ppt_x"/>
                                          </p:val>
                                        </p:tav>
                                        <p:tav tm="100000">
                                          <p:val>
                                            <p:strVal val="ppt_x"/>
                                          </p:val>
                                        </p:tav>
                                      </p:tavLst>
                                    </p:anim>
                                    <p:anim calcmode="lin" valueType="num">
                                      <p:cBhvr>
                                        <p:cTn id="98" dur="1000"/>
                                        <p:tgtEl>
                                          <p:spTgt spid="10"/>
                                        </p:tgtEl>
                                        <p:attrNameLst>
                                          <p:attrName>ppt_y</p:attrName>
                                        </p:attrNameLst>
                                      </p:cBhvr>
                                      <p:tavLst>
                                        <p:tav tm="0">
                                          <p:val>
                                            <p:strVal val="ppt_y"/>
                                          </p:val>
                                        </p:tav>
                                        <p:tav tm="100000">
                                          <p:val>
                                            <p:strVal val="ppt_y+.1"/>
                                          </p:val>
                                        </p:tav>
                                      </p:tavLst>
                                    </p:anim>
                                    <p:set>
                                      <p:cBhvr>
                                        <p:cTn id="99" dur="1" fill="hold">
                                          <p:stCondLst>
                                            <p:cond delay="999"/>
                                          </p:stCondLst>
                                        </p:cTn>
                                        <p:tgtEl>
                                          <p:spTgt spid="10"/>
                                        </p:tgtEl>
                                        <p:attrNameLst>
                                          <p:attrName>style.visibility</p:attrName>
                                        </p:attrNameLst>
                                      </p:cBhvr>
                                      <p:to>
                                        <p:strVal val="hidden"/>
                                      </p:to>
                                    </p:set>
                                  </p:childTnLst>
                                </p:cTn>
                              </p:par>
                              <p:par>
                                <p:cTn id="100" presetID="42" presetClass="exit" presetSubtype="0" fill="hold" nodeType="withEffect">
                                  <p:stCondLst>
                                    <p:cond delay="0"/>
                                  </p:stCondLst>
                                  <p:childTnLst>
                                    <p:animEffect transition="out" filter="fade">
                                      <p:cBhvr>
                                        <p:cTn id="101" dur="1000"/>
                                        <p:tgtEl>
                                          <p:spTgt spid="11"/>
                                        </p:tgtEl>
                                      </p:cBhvr>
                                    </p:animEffect>
                                    <p:anim calcmode="lin" valueType="num">
                                      <p:cBhvr>
                                        <p:cTn id="102" dur="1000"/>
                                        <p:tgtEl>
                                          <p:spTgt spid="11"/>
                                        </p:tgtEl>
                                        <p:attrNameLst>
                                          <p:attrName>ppt_x</p:attrName>
                                        </p:attrNameLst>
                                      </p:cBhvr>
                                      <p:tavLst>
                                        <p:tav tm="0">
                                          <p:val>
                                            <p:strVal val="ppt_x"/>
                                          </p:val>
                                        </p:tav>
                                        <p:tav tm="100000">
                                          <p:val>
                                            <p:strVal val="ppt_x"/>
                                          </p:val>
                                        </p:tav>
                                      </p:tavLst>
                                    </p:anim>
                                    <p:anim calcmode="lin" valueType="num">
                                      <p:cBhvr>
                                        <p:cTn id="103" dur="1000"/>
                                        <p:tgtEl>
                                          <p:spTgt spid="11"/>
                                        </p:tgtEl>
                                        <p:attrNameLst>
                                          <p:attrName>ppt_y</p:attrName>
                                        </p:attrNameLst>
                                      </p:cBhvr>
                                      <p:tavLst>
                                        <p:tav tm="0">
                                          <p:val>
                                            <p:strVal val="ppt_y"/>
                                          </p:val>
                                        </p:tav>
                                        <p:tav tm="100000">
                                          <p:val>
                                            <p:strVal val="ppt_y+.1"/>
                                          </p:val>
                                        </p:tav>
                                      </p:tavLst>
                                    </p:anim>
                                    <p:set>
                                      <p:cBhvr>
                                        <p:cTn id="104" dur="1" fill="hold">
                                          <p:stCondLst>
                                            <p:cond delay="999"/>
                                          </p:stCondLst>
                                        </p:cTn>
                                        <p:tgtEl>
                                          <p:spTgt spid="11"/>
                                        </p:tgtEl>
                                        <p:attrNameLst>
                                          <p:attrName>style.visibility</p:attrName>
                                        </p:attrNameLst>
                                      </p:cBhvr>
                                      <p:to>
                                        <p:strVal val="hidden"/>
                                      </p:to>
                                    </p:set>
                                  </p:childTnLst>
                                </p:cTn>
                              </p:par>
                              <p:par>
                                <p:cTn id="105" presetID="42" presetClass="exit" presetSubtype="0" fill="hold" nodeType="withEffect">
                                  <p:stCondLst>
                                    <p:cond delay="0"/>
                                  </p:stCondLst>
                                  <p:childTnLst>
                                    <p:animEffect transition="out" filter="fade">
                                      <p:cBhvr>
                                        <p:cTn id="106" dur="1000"/>
                                        <p:tgtEl>
                                          <p:spTgt spid="12"/>
                                        </p:tgtEl>
                                      </p:cBhvr>
                                    </p:animEffect>
                                    <p:anim calcmode="lin" valueType="num">
                                      <p:cBhvr>
                                        <p:cTn id="107" dur="1000"/>
                                        <p:tgtEl>
                                          <p:spTgt spid="12"/>
                                        </p:tgtEl>
                                        <p:attrNameLst>
                                          <p:attrName>ppt_x</p:attrName>
                                        </p:attrNameLst>
                                      </p:cBhvr>
                                      <p:tavLst>
                                        <p:tav tm="0">
                                          <p:val>
                                            <p:strVal val="ppt_x"/>
                                          </p:val>
                                        </p:tav>
                                        <p:tav tm="100000">
                                          <p:val>
                                            <p:strVal val="ppt_x"/>
                                          </p:val>
                                        </p:tav>
                                      </p:tavLst>
                                    </p:anim>
                                    <p:anim calcmode="lin" valueType="num">
                                      <p:cBhvr>
                                        <p:cTn id="108" dur="1000"/>
                                        <p:tgtEl>
                                          <p:spTgt spid="12"/>
                                        </p:tgtEl>
                                        <p:attrNameLst>
                                          <p:attrName>ppt_y</p:attrName>
                                        </p:attrNameLst>
                                      </p:cBhvr>
                                      <p:tavLst>
                                        <p:tav tm="0">
                                          <p:val>
                                            <p:strVal val="ppt_y"/>
                                          </p:val>
                                        </p:tav>
                                        <p:tav tm="100000">
                                          <p:val>
                                            <p:strVal val="ppt_y+.1"/>
                                          </p:val>
                                        </p:tav>
                                      </p:tavLst>
                                    </p:anim>
                                    <p:set>
                                      <p:cBhvr>
                                        <p:cTn id="109" dur="1" fill="hold">
                                          <p:stCondLst>
                                            <p:cond delay="999"/>
                                          </p:stCondLst>
                                        </p:cTn>
                                        <p:tgtEl>
                                          <p:spTgt spid="12"/>
                                        </p:tgtEl>
                                        <p:attrNameLst>
                                          <p:attrName>style.visibility</p:attrName>
                                        </p:attrNameLst>
                                      </p:cBhvr>
                                      <p:to>
                                        <p:strVal val="hidden"/>
                                      </p:to>
                                    </p:set>
                                  </p:childTnLst>
                                </p:cTn>
                              </p:par>
                              <p:par>
                                <p:cTn id="110" presetID="42" presetClass="exit" presetSubtype="0" fill="hold" nodeType="withEffect">
                                  <p:stCondLst>
                                    <p:cond delay="0"/>
                                  </p:stCondLst>
                                  <p:childTnLst>
                                    <p:animEffect transition="out" filter="fade">
                                      <p:cBhvr>
                                        <p:cTn id="111" dur="1000"/>
                                        <p:tgtEl>
                                          <p:spTgt spid="13"/>
                                        </p:tgtEl>
                                      </p:cBhvr>
                                    </p:animEffect>
                                    <p:anim calcmode="lin" valueType="num">
                                      <p:cBhvr>
                                        <p:cTn id="112" dur="1000"/>
                                        <p:tgtEl>
                                          <p:spTgt spid="13"/>
                                        </p:tgtEl>
                                        <p:attrNameLst>
                                          <p:attrName>ppt_x</p:attrName>
                                        </p:attrNameLst>
                                      </p:cBhvr>
                                      <p:tavLst>
                                        <p:tav tm="0">
                                          <p:val>
                                            <p:strVal val="ppt_x"/>
                                          </p:val>
                                        </p:tav>
                                        <p:tav tm="100000">
                                          <p:val>
                                            <p:strVal val="ppt_x"/>
                                          </p:val>
                                        </p:tav>
                                      </p:tavLst>
                                    </p:anim>
                                    <p:anim calcmode="lin" valueType="num">
                                      <p:cBhvr>
                                        <p:cTn id="113" dur="1000"/>
                                        <p:tgtEl>
                                          <p:spTgt spid="13"/>
                                        </p:tgtEl>
                                        <p:attrNameLst>
                                          <p:attrName>ppt_y</p:attrName>
                                        </p:attrNameLst>
                                      </p:cBhvr>
                                      <p:tavLst>
                                        <p:tav tm="0">
                                          <p:val>
                                            <p:strVal val="ppt_y"/>
                                          </p:val>
                                        </p:tav>
                                        <p:tav tm="100000">
                                          <p:val>
                                            <p:strVal val="ppt_y+.1"/>
                                          </p:val>
                                        </p:tav>
                                      </p:tavLst>
                                    </p:anim>
                                    <p:set>
                                      <p:cBhvr>
                                        <p:cTn id="114" dur="1" fill="hold">
                                          <p:stCondLst>
                                            <p:cond delay="999"/>
                                          </p:stCondLst>
                                        </p:cTn>
                                        <p:tgtEl>
                                          <p:spTgt spid="13"/>
                                        </p:tgtEl>
                                        <p:attrNameLst>
                                          <p:attrName>style.visibility</p:attrName>
                                        </p:attrNameLst>
                                      </p:cBhvr>
                                      <p:to>
                                        <p:strVal val="hidden"/>
                                      </p:to>
                                    </p:set>
                                  </p:childTnLst>
                                </p:cTn>
                              </p:par>
                              <p:par>
                                <p:cTn id="115" presetID="42" presetClass="exit" presetSubtype="0" fill="hold" nodeType="withEffect">
                                  <p:stCondLst>
                                    <p:cond delay="0"/>
                                  </p:stCondLst>
                                  <p:childTnLst>
                                    <p:animEffect transition="out" filter="fade">
                                      <p:cBhvr>
                                        <p:cTn id="116" dur="1000"/>
                                        <p:tgtEl>
                                          <p:spTgt spid="14"/>
                                        </p:tgtEl>
                                      </p:cBhvr>
                                    </p:animEffect>
                                    <p:anim calcmode="lin" valueType="num">
                                      <p:cBhvr>
                                        <p:cTn id="117" dur="1000"/>
                                        <p:tgtEl>
                                          <p:spTgt spid="14"/>
                                        </p:tgtEl>
                                        <p:attrNameLst>
                                          <p:attrName>ppt_x</p:attrName>
                                        </p:attrNameLst>
                                      </p:cBhvr>
                                      <p:tavLst>
                                        <p:tav tm="0">
                                          <p:val>
                                            <p:strVal val="ppt_x"/>
                                          </p:val>
                                        </p:tav>
                                        <p:tav tm="100000">
                                          <p:val>
                                            <p:strVal val="ppt_x"/>
                                          </p:val>
                                        </p:tav>
                                      </p:tavLst>
                                    </p:anim>
                                    <p:anim calcmode="lin" valueType="num">
                                      <p:cBhvr>
                                        <p:cTn id="118" dur="1000"/>
                                        <p:tgtEl>
                                          <p:spTgt spid="14"/>
                                        </p:tgtEl>
                                        <p:attrNameLst>
                                          <p:attrName>ppt_y</p:attrName>
                                        </p:attrNameLst>
                                      </p:cBhvr>
                                      <p:tavLst>
                                        <p:tav tm="0">
                                          <p:val>
                                            <p:strVal val="ppt_y"/>
                                          </p:val>
                                        </p:tav>
                                        <p:tav tm="100000">
                                          <p:val>
                                            <p:strVal val="ppt_y+.1"/>
                                          </p:val>
                                        </p:tav>
                                      </p:tavLst>
                                    </p:anim>
                                    <p:set>
                                      <p:cBhvr>
                                        <p:cTn id="119" dur="1" fill="hold">
                                          <p:stCondLst>
                                            <p:cond delay="999"/>
                                          </p:stCondLst>
                                        </p:cTn>
                                        <p:tgtEl>
                                          <p:spTgt spid="14"/>
                                        </p:tgtEl>
                                        <p:attrNameLst>
                                          <p:attrName>style.visibility</p:attrName>
                                        </p:attrNameLst>
                                      </p:cBhvr>
                                      <p:to>
                                        <p:strVal val="hidden"/>
                                      </p:to>
                                    </p:set>
                                  </p:childTnLst>
                                </p:cTn>
                              </p:par>
                              <p:par>
                                <p:cTn id="120" presetID="42" presetClass="exit" presetSubtype="0" fill="hold" nodeType="withEffect">
                                  <p:stCondLst>
                                    <p:cond delay="0"/>
                                  </p:stCondLst>
                                  <p:childTnLst>
                                    <p:animEffect transition="out" filter="fade">
                                      <p:cBhvr>
                                        <p:cTn id="121" dur="1000"/>
                                        <p:tgtEl>
                                          <p:spTgt spid="15"/>
                                        </p:tgtEl>
                                      </p:cBhvr>
                                    </p:animEffect>
                                    <p:anim calcmode="lin" valueType="num">
                                      <p:cBhvr>
                                        <p:cTn id="122" dur="1000"/>
                                        <p:tgtEl>
                                          <p:spTgt spid="15"/>
                                        </p:tgtEl>
                                        <p:attrNameLst>
                                          <p:attrName>ppt_x</p:attrName>
                                        </p:attrNameLst>
                                      </p:cBhvr>
                                      <p:tavLst>
                                        <p:tav tm="0">
                                          <p:val>
                                            <p:strVal val="ppt_x"/>
                                          </p:val>
                                        </p:tav>
                                        <p:tav tm="100000">
                                          <p:val>
                                            <p:strVal val="ppt_x"/>
                                          </p:val>
                                        </p:tav>
                                      </p:tavLst>
                                    </p:anim>
                                    <p:anim calcmode="lin" valueType="num">
                                      <p:cBhvr>
                                        <p:cTn id="123" dur="1000"/>
                                        <p:tgtEl>
                                          <p:spTgt spid="15"/>
                                        </p:tgtEl>
                                        <p:attrNameLst>
                                          <p:attrName>ppt_y</p:attrName>
                                        </p:attrNameLst>
                                      </p:cBhvr>
                                      <p:tavLst>
                                        <p:tav tm="0">
                                          <p:val>
                                            <p:strVal val="ppt_y"/>
                                          </p:val>
                                        </p:tav>
                                        <p:tav tm="100000">
                                          <p:val>
                                            <p:strVal val="ppt_y+.1"/>
                                          </p:val>
                                        </p:tav>
                                      </p:tavLst>
                                    </p:anim>
                                    <p:set>
                                      <p:cBhvr>
                                        <p:cTn id="124"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D9CB80-1674-4BA5-98F3-C1AD0D15AA6D}"/>
              </a:ext>
            </a:extLst>
          </p:cNvPr>
          <p:cNvSpPr/>
          <p:nvPr/>
        </p:nvSpPr>
        <p:spPr>
          <a:xfrm>
            <a:off x="1073935" y="696404"/>
            <a:ext cx="5720140" cy="1131079"/>
          </a:xfrm>
          <a:prstGeom prst="rect">
            <a:avLst/>
          </a:prstGeom>
        </p:spPr>
        <p:txBody>
          <a:bodyPr wrap="square">
            <a:spAutoFit/>
          </a:bodyPr>
          <a:lstStyle/>
          <a:p>
            <a:pPr algn="just" defTabSz="342900">
              <a:lnSpc>
                <a:spcPct val="135000"/>
              </a:lnSpc>
            </a:pPr>
            <a:r>
              <a:rPr lang="en-US" sz="2500" dirty="0">
                <a:latin typeface="UTM Avo" panose="02040603050506020204" pitchFamily="18" charset="0"/>
                <a:cs typeface="Times New Roman" panose="02020603050405020304" pitchFamily="18" charset="0"/>
                <a:sym typeface="Wingdings 3" panose="05040102010807070707" pitchFamily="18" charset="2"/>
              </a:rPr>
              <a:t> </a:t>
            </a:r>
            <a:r>
              <a:rPr lang="en-US" sz="2500" dirty="0">
                <a:latin typeface="UTM Avo" panose="02040603050506020204" pitchFamily="18" charset="0"/>
                <a:cs typeface="Times New Roman" panose="02020603050405020304" pitchFamily="18" charset="0"/>
              </a:rPr>
              <a:t>S</a:t>
            </a:r>
            <a:r>
              <a:rPr lang="vi-VN" sz="2500" dirty="0">
                <a:latin typeface="UTM Avo" panose="02040603050506020204" pitchFamily="18" charset="0"/>
                <a:cs typeface="Times New Roman" panose="02020603050405020304" pitchFamily="18" charset="0"/>
              </a:rPr>
              <a:t>ử dụng sơ đồ hình cây, em có thể dễ dàng hình dung </a:t>
            </a:r>
            <a:r>
              <a:rPr lang="vi-VN" sz="2500" dirty="0" smtClean="0">
                <a:latin typeface="UTM Avo" panose="02040603050506020204" pitchFamily="18" charset="0"/>
                <a:cs typeface="Times New Roman" panose="02020603050405020304" pitchFamily="18" charset="0"/>
              </a:rPr>
              <a:t>việc</a:t>
            </a:r>
            <a:endParaRPr lang="vi-VN" sz="2500" dirty="0">
              <a:latin typeface="UTM Avo" panose="02040603050506020204" pitchFamily="18" charset="0"/>
              <a:cs typeface="Times New Roman" panose="02020603050405020304" pitchFamily="18" charset="0"/>
            </a:endParaRPr>
          </a:p>
        </p:txBody>
      </p:sp>
      <p:pic>
        <p:nvPicPr>
          <p:cNvPr id="15" name="Picture 14" descr="Diagram&#10;&#10;Description automatically generated">
            <a:extLst>
              <a:ext uri="{FF2B5EF4-FFF2-40B4-BE49-F238E27FC236}">
                <a16:creationId xmlns:a16="http://schemas.microsoft.com/office/drawing/2014/main" id="{475AB769-60CE-4681-98D7-9B77F176D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257" y="227369"/>
            <a:ext cx="3085876" cy="3795991"/>
          </a:xfrm>
          <a:prstGeom prst="rect">
            <a:avLst/>
          </a:prstGeom>
        </p:spPr>
      </p:pic>
      <p:pic>
        <p:nvPicPr>
          <p:cNvPr id="16" name="Picture 15">
            <a:extLst>
              <a:ext uri="{FF2B5EF4-FFF2-40B4-BE49-F238E27FC236}">
                <a16:creationId xmlns:a16="http://schemas.microsoft.com/office/drawing/2014/main" id="{8E14F747-906E-40D8-8951-5B5BDF3ED807}"/>
              </a:ext>
            </a:extLst>
          </p:cNvPr>
          <p:cNvPicPr>
            <a:picLocks noChangeAspect="1"/>
          </p:cNvPicPr>
          <p:nvPr/>
        </p:nvPicPr>
        <p:blipFill>
          <a:blip r:embed="rId3"/>
          <a:stretch>
            <a:fillRect/>
          </a:stretch>
        </p:blipFill>
        <p:spPr>
          <a:xfrm>
            <a:off x="339422" y="369765"/>
            <a:ext cx="734513" cy="653278"/>
          </a:xfrm>
          <a:prstGeom prst="rect">
            <a:avLst/>
          </a:prstGeom>
        </p:spPr>
      </p:pic>
      <p:grpSp>
        <p:nvGrpSpPr>
          <p:cNvPr id="7" name="Group 6"/>
          <p:cNvGrpSpPr/>
          <p:nvPr/>
        </p:nvGrpSpPr>
        <p:grpSpPr>
          <a:xfrm>
            <a:off x="1743224" y="4367506"/>
            <a:ext cx="8763000" cy="1425491"/>
            <a:chOff x="1682245" y="1807725"/>
            <a:chExt cx="8353514" cy="1425491"/>
          </a:xfrm>
          <a:solidFill>
            <a:schemeClr val="accent5">
              <a:lumMod val="20000"/>
              <a:lumOff val="80000"/>
            </a:schemeClr>
          </a:solidFill>
        </p:grpSpPr>
        <p:sp>
          <p:nvSpPr>
            <p:cNvPr id="8" name="Rounded Rectangle 7"/>
            <p:cNvSpPr/>
            <p:nvPr/>
          </p:nvSpPr>
          <p:spPr>
            <a:xfrm>
              <a:off x="1682245" y="1807725"/>
              <a:ext cx="8353514" cy="1425491"/>
            </a:xfrm>
            <a:prstGeom prst="roundRect">
              <a:avLst/>
            </a:prstGeom>
            <a:solidFill>
              <a:srgbClr val="FFFFCC"/>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787528" y="2045039"/>
              <a:ext cx="8142948" cy="861774"/>
            </a:xfrm>
            <a:prstGeom prst="rect">
              <a:avLst/>
            </a:prstGeom>
            <a:noFill/>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Ổ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đĩa</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thư</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mục</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và</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tệp</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trong</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máy</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tính</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được</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tổ</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chức</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sắp</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xếp</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dưới</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dạng</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sơ</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đồ</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2500" b="1" noProof="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500" b="1" noProof="0"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cây</a:t>
              </a:r>
              <a:r>
                <a:rPr kumimoji="0" lang="en-US" sz="2500" b="1" i="0"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25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 name="Rectangle 1"/>
          <p:cNvSpPr/>
          <p:nvPr/>
        </p:nvSpPr>
        <p:spPr>
          <a:xfrm>
            <a:off x="1073935" y="1215777"/>
            <a:ext cx="5339928" cy="1131079"/>
          </a:xfrm>
          <a:prstGeom prst="rect">
            <a:avLst/>
          </a:prstGeom>
        </p:spPr>
        <p:txBody>
          <a:bodyPr wrap="square">
            <a:spAutoFit/>
          </a:bodyPr>
          <a:lstStyle/>
          <a:p>
            <a:pPr algn="just" defTabSz="342900">
              <a:lnSpc>
                <a:spcPct val="135000"/>
              </a:lnSpc>
            </a:pPr>
            <a:r>
              <a:rPr lang="en-US" sz="2500" dirty="0" smtClean="0">
                <a:latin typeface="UTM Avo" panose="02040603050506020204" pitchFamily="18" charset="0"/>
                <a:cs typeface="Times New Roman" panose="02020603050405020304" pitchFamily="18" charset="0"/>
              </a:rPr>
              <a:t>                                    </a:t>
            </a:r>
            <a:r>
              <a:rPr lang="vi-VN" sz="2500" dirty="0" smtClean="0">
                <a:latin typeface="UTM Avo" panose="02040603050506020204" pitchFamily="18" charset="0"/>
                <a:cs typeface="Times New Roman" panose="02020603050405020304" pitchFamily="18" charset="0"/>
              </a:rPr>
              <a:t>tổ </a:t>
            </a:r>
            <a:r>
              <a:rPr lang="vi-VN" sz="2500" dirty="0">
                <a:latin typeface="UTM Avo" panose="02040603050506020204" pitchFamily="18" charset="0"/>
                <a:cs typeface="Times New Roman" panose="02020603050405020304" pitchFamily="18" charset="0"/>
              </a:rPr>
              <a:t>chức lưu trữ thông tin trong máy tính.</a:t>
            </a:r>
            <a:endParaRPr lang="en-US" sz="25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76538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1+#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0-#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iterate type="lt">
                                    <p:tmPct val="0"/>
                                  </p:iterate>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grpId="1" nodeType="clickEffect">
                                  <p:stCondLst>
                                    <p:cond delay="1000"/>
                                  </p:stCondLst>
                                  <p:iterate type="lt">
                                    <p:tmPct val="4000"/>
                                  </p:iterate>
                                  <p:childTnLst>
                                    <p:set>
                                      <p:cBhvr override="childStyle">
                                        <p:cTn id="25" dur="2000" fill="hold"/>
                                        <p:tgtEl>
                                          <p:spTgt spid="2"/>
                                        </p:tgtEl>
                                        <p:attrNameLst>
                                          <p:attrName>style.color</p:attrName>
                                        </p:attrNameLst>
                                      </p:cBhvr>
                                      <p:to>
                                        <p:clrVal>
                                          <a:schemeClr val="accent2"/>
                                        </p:clrVal>
                                      </p:to>
                                    </p:set>
                                    <p:set>
                                      <p:cBhvr>
                                        <p:cTn id="26" dur="2000" fill="hold"/>
                                        <p:tgtEl>
                                          <p:spTgt spid="2"/>
                                        </p:tgtEl>
                                        <p:attrNameLst>
                                          <p:attrName>fillcolor</p:attrName>
                                        </p:attrNameLst>
                                      </p:cBhvr>
                                      <p:to>
                                        <p:clrVal>
                                          <a:schemeClr val="accent2"/>
                                        </p:clrVal>
                                      </p:to>
                                    </p:set>
                                    <p:set>
                                      <p:cBhvr>
                                        <p:cTn id="27" dur="2000" fill="hold"/>
                                        <p:tgtEl>
                                          <p:spTgt spid="2"/>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E35A39-1A8F-4ADC-A7F6-06EA24ACD297}"/>
              </a:ext>
            </a:extLst>
          </p:cNvPr>
          <p:cNvGrpSpPr/>
          <p:nvPr/>
        </p:nvGrpSpPr>
        <p:grpSpPr>
          <a:xfrm>
            <a:off x="438721" y="230882"/>
            <a:ext cx="3946134" cy="1181202"/>
            <a:chOff x="371924" y="384240"/>
            <a:chExt cx="3946134" cy="1181202"/>
          </a:xfrm>
        </p:grpSpPr>
        <p:pic>
          <p:nvPicPr>
            <p:cNvPr id="5" name="Picture 4">
              <a:extLst>
                <a:ext uri="{FF2B5EF4-FFF2-40B4-BE49-F238E27FC236}">
                  <a16:creationId xmlns:a16="http://schemas.microsoft.com/office/drawing/2014/main" id="{50F12B1B-5399-465E-BF44-B7AF0B9BC659}"/>
                </a:ext>
              </a:extLst>
            </p:cNvPr>
            <p:cNvPicPr>
              <a:picLocks noChangeAspect="1"/>
            </p:cNvPicPr>
            <p:nvPr/>
          </p:nvPicPr>
          <p:blipFill>
            <a:blip r:embed="rId2"/>
            <a:stretch>
              <a:fillRect/>
            </a:stretch>
          </p:blipFill>
          <p:spPr>
            <a:xfrm>
              <a:off x="371924" y="384240"/>
              <a:ext cx="1280271" cy="1181202"/>
            </a:xfrm>
            <a:prstGeom prst="rect">
              <a:avLst/>
            </a:prstGeom>
          </p:spPr>
        </p:pic>
        <p:sp>
          <p:nvSpPr>
            <p:cNvPr id="6" name="Rectangle 5">
              <a:extLst>
                <a:ext uri="{FF2B5EF4-FFF2-40B4-BE49-F238E27FC236}">
                  <a16:creationId xmlns:a16="http://schemas.microsoft.com/office/drawing/2014/main" id="{E6CB9DE3-24D3-4664-A836-7FB2E78A4ED4}"/>
                </a:ext>
              </a:extLst>
            </p:cNvPr>
            <p:cNvSpPr/>
            <p:nvPr/>
          </p:nvSpPr>
          <p:spPr>
            <a:xfrm>
              <a:off x="1752860" y="604996"/>
              <a:ext cx="2565198" cy="739690"/>
            </a:xfrm>
            <a:prstGeom prst="rect">
              <a:avLst/>
            </a:prstGeom>
          </p:spPr>
          <p:txBody>
            <a:bodyPr wrap="square">
              <a:spAutoFit/>
            </a:bodyPr>
            <a:lstStyle/>
            <a:p>
              <a:pPr defTabSz="342900">
                <a:lnSpc>
                  <a:spcPct val="150000"/>
                </a:lnSpc>
              </a:pPr>
              <a:r>
                <a:rPr lang="en-US" sz="3200" b="1" dirty="0" smtClean="0">
                  <a:solidFill>
                    <a:srgbClr val="0998D7"/>
                  </a:solidFill>
                  <a:latin typeface="SVN-SAF" panose="02040603050506020204" pitchFamily="18" charset="0"/>
                  <a:cs typeface="Times New Roman" panose="02020603050405020304" pitchFamily="18" charset="0"/>
                </a:rPr>
                <a:t>LUYỆN TẬP</a:t>
              </a:r>
              <a:endParaRPr lang="vi-VN" sz="3200" b="1" dirty="0">
                <a:solidFill>
                  <a:srgbClr val="0998D7"/>
                </a:solidFill>
                <a:latin typeface="SVN-SAF" panose="02040603050506020204" pitchFamily="18" charset="0"/>
                <a:cs typeface="Times New Roman" panose="02020603050405020304" pitchFamily="18" charset="0"/>
              </a:endParaRPr>
            </a:p>
          </p:txBody>
        </p:sp>
      </p:grpSp>
      <p:sp>
        <p:nvSpPr>
          <p:cNvPr id="33" name="Rectangle 32"/>
          <p:cNvSpPr/>
          <p:nvPr/>
        </p:nvSpPr>
        <p:spPr>
          <a:xfrm>
            <a:off x="104503" y="2135002"/>
            <a:ext cx="4682773" cy="1323439"/>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4000" b="1" noProof="0" dirty="0" err="1" smtClean="0">
                <a:solidFill>
                  <a:srgbClr val="0998D7"/>
                </a:solidFill>
                <a:latin typeface="Tahoma" panose="020B0604030504040204" pitchFamily="34" charset="0"/>
                <a:ea typeface="Tahoma" panose="020B0604030504040204" pitchFamily="34" charset="0"/>
                <a:cs typeface="Tahoma" panose="020B0604030504040204" pitchFamily="34" charset="0"/>
              </a:rPr>
              <a:t>Trò</a:t>
            </a:r>
            <a:r>
              <a:rPr lang="en-US" sz="4000" b="1" noProof="0" dirty="0" smtClean="0">
                <a:solidFill>
                  <a:srgbClr val="0998D7"/>
                </a:solidFill>
                <a:latin typeface="Tahoma" panose="020B0604030504040204" pitchFamily="34" charset="0"/>
                <a:ea typeface="Tahoma" panose="020B0604030504040204" pitchFamily="34" charset="0"/>
                <a:cs typeface="Tahoma" panose="020B0604030504040204" pitchFamily="34" charset="0"/>
              </a:rPr>
              <a:t> </a:t>
            </a:r>
            <a:r>
              <a:rPr lang="en-US" sz="4000" b="1" noProof="0" dirty="0" err="1" smtClean="0">
                <a:solidFill>
                  <a:srgbClr val="0998D7"/>
                </a:solidFill>
                <a:latin typeface="Tahoma" panose="020B0604030504040204" pitchFamily="34" charset="0"/>
                <a:ea typeface="Tahoma" panose="020B0604030504040204" pitchFamily="34" charset="0"/>
                <a:cs typeface="Tahoma" panose="020B0604030504040204" pitchFamily="34" charset="0"/>
              </a:rPr>
              <a:t>chơi</a:t>
            </a:r>
            <a:r>
              <a:rPr lang="en-US" sz="4000" b="1" noProof="0" dirty="0" smtClean="0">
                <a:solidFill>
                  <a:srgbClr val="0998D7"/>
                </a:solidFill>
                <a:latin typeface="Tahoma" panose="020B0604030504040204" pitchFamily="34" charset="0"/>
                <a:ea typeface="Tahoma" panose="020B0604030504040204" pitchFamily="34" charset="0"/>
                <a:cs typeface="Tahoma" panose="020B0604030504040204" pitchFamily="34" charset="0"/>
              </a:rPr>
              <a:t>:</a:t>
            </a:r>
          </a:p>
          <a:p>
            <a:pPr marL="0" marR="0" lvl="0" indent="0" algn="ctr" defTabSz="609539" rtl="0" eaLnBrk="1" fontAlgn="auto" latinLnBrk="0" hangingPunct="1">
              <a:lnSpc>
                <a:spcPct val="100000"/>
              </a:lnSpc>
              <a:spcBef>
                <a:spcPts val="0"/>
              </a:spcBef>
              <a:spcAft>
                <a:spcPts val="0"/>
              </a:spcAft>
              <a:buClrTx/>
              <a:buSzTx/>
              <a:buFontTx/>
              <a:buNone/>
              <a:tabLst/>
              <a:defRPr/>
            </a:pPr>
            <a:r>
              <a:rPr lang="en-US" sz="4000" b="1" noProof="0" dirty="0" smtClean="0">
                <a:solidFill>
                  <a:srgbClr val="FDB813"/>
                </a:solidFill>
                <a:latin typeface="Tahoma" panose="020B0604030504040204" pitchFamily="34" charset="0"/>
                <a:ea typeface="Tahoma" panose="020B0604030504040204" pitchFamily="34" charset="0"/>
                <a:cs typeface="Tahoma" panose="020B0604030504040204" pitchFamily="34" charset="0"/>
              </a:rPr>
              <a:t>Ong non </a:t>
            </a:r>
            <a:r>
              <a:rPr lang="en-US" sz="4000" b="1" noProof="0" dirty="0" err="1" smtClean="0">
                <a:solidFill>
                  <a:srgbClr val="FDB813"/>
                </a:solidFill>
                <a:latin typeface="Tahoma" panose="020B0604030504040204" pitchFamily="34" charset="0"/>
                <a:ea typeface="Tahoma" panose="020B0604030504040204" pitchFamily="34" charset="0"/>
                <a:cs typeface="Tahoma" panose="020B0604030504040204" pitchFamily="34" charset="0"/>
              </a:rPr>
              <a:t>học</a:t>
            </a:r>
            <a:r>
              <a:rPr lang="en-US" sz="4000" b="1" noProof="0" dirty="0" smtClean="0">
                <a:solidFill>
                  <a:srgbClr val="FDB813"/>
                </a:solidFill>
                <a:latin typeface="Tahoma" panose="020B0604030504040204" pitchFamily="34" charset="0"/>
                <a:ea typeface="Tahoma" panose="020B0604030504040204" pitchFamily="34" charset="0"/>
                <a:cs typeface="Tahoma" panose="020B0604030504040204" pitchFamily="34" charset="0"/>
              </a:rPr>
              <a:t> </a:t>
            </a:r>
            <a:r>
              <a:rPr lang="en-US" sz="4000" b="1" noProof="0" dirty="0" err="1" smtClean="0">
                <a:solidFill>
                  <a:srgbClr val="FDB813"/>
                </a:solidFill>
                <a:latin typeface="Tahoma" panose="020B0604030504040204" pitchFamily="34" charset="0"/>
                <a:ea typeface="Tahoma" panose="020B0604030504040204" pitchFamily="34" charset="0"/>
                <a:cs typeface="Tahoma" panose="020B0604030504040204" pitchFamily="34" charset="0"/>
              </a:rPr>
              <a:t>việc</a:t>
            </a:r>
            <a:endParaRPr kumimoji="0" lang="en-US" sz="4000" b="1" i="0" u="none" strike="noStrike" kern="1200" cap="none" spc="0" normalizeH="0" baseline="0" noProof="0" dirty="0">
              <a:ln>
                <a:noFill/>
              </a:ln>
              <a:solidFill>
                <a:srgbClr val="FDB813"/>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C1C1992F-2DF9-408E-8B2B-246F76CCC6D3}"/>
              </a:ext>
            </a:extLst>
          </p:cNvPr>
          <p:cNvPicPr>
            <a:picLocks noChangeAspect="1"/>
          </p:cNvPicPr>
          <p:nvPr/>
        </p:nvPicPr>
        <p:blipFill>
          <a:blip r:embed="rId3"/>
          <a:stretch>
            <a:fillRect/>
          </a:stretch>
        </p:blipFill>
        <p:spPr>
          <a:xfrm>
            <a:off x="5185954" y="1518338"/>
            <a:ext cx="6217920" cy="5029508"/>
          </a:xfrm>
          <a:prstGeom prst="rect">
            <a:avLst/>
          </a:prstGeom>
        </p:spPr>
      </p:pic>
      <p:pic>
        <p:nvPicPr>
          <p:cNvPr id="8" name="Picture 7">
            <a:extLst>
              <a:ext uri="{FF2B5EF4-FFF2-40B4-BE49-F238E27FC236}">
                <a16:creationId xmlns:a16="http://schemas.microsoft.com/office/drawing/2014/main" id="{A48A43FB-80EC-4164-A90F-A83D61410854}"/>
              </a:ext>
            </a:extLst>
          </p:cNvPr>
          <p:cNvPicPr>
            <a:picLocks noChangeAspect="1"/>
          </p:cNvPicPr>
          <p:nvPr/>
        </p:nvPicPr>
        <p:blipFill>
          <a:blip r:embed="rId4"/>
          <a:stretch>
            <a:fillRect/>
          </a:stretch>
        </p:blipFill>
        <p:spPr>
          <a:xfrm>
            <a:off x="6720302" y="735537"/>
            <a:ext cx="2861322" cy="576701"/>
          </a:xfrm>
          <a:prstGeom prst="rect">
            <a:avLst/>
          </a:prstGeom>
        </p:spPr>
      </p:pic>
      <p:sp>
        <p:nvSpPr>
          <p:cNvPr id="9" name="TextBox 8">
            <a:extLst>
              <a:ext uri="{FF2B5EF4-FFF2-40B4-BE49-F238E27FC236}">
                <a16:creationId xmlns:a16="http://schemas.microsoft.com/office/drawing/2014/main" id="{99007BCE-EE95-474D-8D52-57F2F837FC19}"/>
              </a:ext>
            </a:extLst>
          </p:cNvPr>
          <p:cNvSpPr txBox="1"/>
          <p:nvPr/>
        </p:nvSpPr>
        <p:spPr>
          <a:xfrm>
            <a:off x="5847630" y="1987115"/>
            <a:ext cx="5005345" cy="410433"/>
          </a:xfrm>
          <a:prstGeom prst="rect">
            <a:avLst/>
          </a:prstGeom>
          <a:noFill/>
        </p:spPr>
        <p:txBody>
          <a:bodyPr wrap="none" lIns="0" tIns="0" rIns="0" bIns="0" rtlCol="0">
            <a:spAutoFit/>
          </a:bodyPr>
          <a:lstStyle/>
          <a:p>
            <a:pPr algn="ctr">
              <a:buClrTx/>
              <a:buFontTx/>
              <a:buNone/>
            </a:pPr>
            <a:r>
              <a:rPr lang="en-US" sz="2667" dirty="0" err="1">
                <a:solidFill>
                  <a:schemeClr val="tx2">
                    <a:lumMod val="75000"/>
                  </a:schemeClr>
                </a:solidFill>
                <a:latin typeface="Times New Roman" panose="02020603050405020304" pitchFamily="18" charset="0"/>
                <a:cs typeface="Times New Roman" panose="02020603050405020304" pitchFamily="18" charset="0"/>
              </a:rPr>
              <a:t>Trò</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chơi</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gồm</a:t>
            </a:r>
            <a:r>
              <a:rPr lang="en-US" sz="2667" dirty="0">
                <a:solidFill>
                  <a:schemeClr val="tx2">
                    <a:lumMod val="75000"/>
                  </a:schemeClr>
                </a:solidFill>
                <a:latin typeface="Times New Roman" panose="02020603050405020304" pitchFamily="18" charset="0"/>
                <a:cs typeface="Times New Roman" panose="02020603050405020304" pitchFamily="18" charset="0"/>
              </a:rPr>
              <a:t> 4 </a:t>
            </a:r>
            <a:r>
              <a:rPr lang="en-US" sz="2667" dirty="0" err="1">
                <a:solidFill>
                  <a:schemeClr val="tx2">
                    <a:lumMod val="75000"/>
                  </a:schemeClr>
                </a:solidFill>
                <a:latin typeface="Times New Roman" panose="02020603050405020304" pitchFamily="18" charset="0"/>
                <a:cs typeface="Times New Roman" panose="02020603050405020304" pitchFamily="18" charset="0"/>
              </a:rPr>
              <a:t>câu</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hỏi</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trắc</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nghiệm</a:t>
            </a:r>
            <a:r>
              <a:rPr lang="en-US" sz="2667" dirty="0">
                <a:solidFill>
                  <a:schemeClr val="tx2">
                    <a:lumMod val="75000"/>
                  </a:schemeClr>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7719B177-22AD-4318-A31E-D7DB50EBAF18}"/>
              </a:ext>
            </a:extLst>
          </p:cNvPr>
          <p:cNvSpPr txBox="1"/>
          <p:nvPr/>
        </p:nvSpPr>
        <p:spPr>
          <a:xfrm>
            <a:off x="5637717" y="2688266"/>
            <a:ext cx="5215258" cy="820866"/>
          </a:xfrm>
          <a:prstGeom prst="rect">
            <a:avLst/>
          </a:prstGeom>
          <a:noFill/>
        </p:spPr>
        <p:txBody>
          <a:bodyPr wrap="square" lIns="0" tIns="0" rIns="0" bIns="0" rtlCol="0">
            <a:spAutoFit/>
          </a:bodyPr>
          <a:lstStyle/>
          <a:p>
            <a:pPr>
              <a:buClrTx/>
              <a:buFontTx/>
              <a:buNone/>
            </a:pPr>
            <a:r>
              <a:rPr lang="en-US" sz="2667" dirty="0">
                <a:solidFill>
                  <a:schemeClr val="tx2">
                    <a:lumMod val="75000"/>
                  </a:schemeClr>
                </a:solidFill>
                <a:latin typeface="Times New Roman" panose="02020603050405020304" pitchFamily="18" charset="0"/>
                <a:cs typeface="Times New Roman" panose="02020603050405020304" pitchFamily="18" charset="0"/>
              </a:rPr>
              <a:t>Ở </a:t>
            </a:r>
            <a:r>
              <a:rPr lang="en-US" sz="2667" dirty="0" err="1">
                <a:solidFill>
                  <a:schemeClr val="tx2">
                    <a:lumMod val="75000"/>
                  </a:schemeClr>
                </a:solidFill>
                <a:latin typeface="Times New Roman" panose="02020603050405020304" pitchFamily="18" charset="0"/>
                <a:cs typeface="Times New Roman" panose="02020603050405020304" pitchFamily="18" charset="0"/>
              </a:rPr>
              <a:t>mỗi</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câu</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hỏi</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các</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em</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sẽ</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có</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thời</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gian</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smtClean="0">
                <a:solidFill>
                  <a:schemeClr val="tx2">
                    <a:lumMod val="75000"/>
                  </a:schemeClr>
                </a:solidFill>
                <a:latin typeface="Times New Roman" panose="02020603050405020304" pitchFamily="18" charset="0"/>
                <a:cs typeface="Times New Roman" panose="02020603050405020304" pitchFamily="18" charset="0"/>
              </a:rPr>
              <a:t>05 </a:t>
            </a:r>
            <a:r>
              <a:rPr lang="en-US" sz="2667" dirty="0" err="1" smtClean="0">
                <a:solidFill>
                  <a:schemeClr val="tx2">
                    <a:lumMod val="75000"/>
                  </a:schemeClr>
                </a:solidFill>
                <a:latin typeface="Times New Roman" panose="02020603050405020304" pitchFamily="18" charset="0"/>
                <a:cs typeface="Times New Roman" panose="02020603050405020304" pitchFamily="18" charset="0"/>
              </a:rPr>
              <a:t>giây</a:t>
            </a:r>
            <a:r>
              <a:rPr lang="en-US" sz="2667" dirty="0" smtClean="0">
                <a:solidFill>
                  <a:schemeClr val="tx2">
                    <a:lumMod val="75000"/>
                  </a:schemeClr>
                </a:solidFill>
                <a:latin typeface="Times New Roman" panose="02020603050405020304" pitchFamily="18" charset="0"/>
                <a:cs typeface="Times New Roman" panose="02020603050405020304" pitchFamily="18" charset="0"/>
              </a:rPr>
              <a:t> </a:t>
            </a:r>
            <a:r>
              <a:rPr lang="en-US" sz="2667" dirty="0" err="1" smtClean="0">
                <a:solidFill>
                  <a:schemeClr val="tx2">
                    <a:lumMod val="75000"/>
                  </a:schemeClr>
                </a:solidFill>
                <a:latin typeface="Times New Roman" panose="02020603050405020304" pitchFamily="18" charset="0"/>
                <a:cs typeface="Times New Roman" panose="02020603050405020304" pitchFamily="18" charset="0"/>
              </a:rPr>
              <a:t>để</a:t>
            </a:r>
            <a:r>
              <a:rPr lang="en-US" sz="2667" dirty="0" smtClean="0">
                <a:solidFill>
                  <a:schemeClr val="tx2">
                    <a:lumMod val="75000"/>
                  </a:schemeClr>
                </a:solidFill>
                <a:latin typeface="Times New Roman" panose="02020603050405020304" pitchFamily="18" charset="0"/>
                <a:cs typeface="Times New Roman" panose="02020603050405020304" pitchFamily="18" charset="0"/>
              </a:rPr>
              <a:t> </a:t>
            </a:r>
            <a:r>
              <a:rPr lang="en-US" sz="2667" dirty="0" err="1" smtClean="0">
                <a:solidFill>
                  <a:schemeClr val="tx2">
                    <a:lumMod val="75000"/>
                  </a:schemeClr>
                </a:solidFill>
                <a:latin typeface="Times New Roman" panose="02020603050405020304" pitchFamily="18" charset="0"/>
                <a:cs typeface="Times New Roman" panose="02020603050405020304" pitchFamily="18" charset="0"/>
              </a:rPr>
              <a:t>suy</a:t>
            </a:r>
            <a:r>
              <a:rPr lang="en-US" sz="2667" dirty="0" smtClean="0">
                <a:solidFill>
                  <a:schemeClr val="tx2">
                    <a:lumMod val="75000"/>
                  </a:schemeClr>
                </a:solidFill>
                <a:latin typeface="Times New Roman" panose="02020603050405020304" pitchFamily="18" charset="0"/>
                <a:cs typeface="Times New Roman" panose="02020603050405020304" pitchFamily="18" charset="0"/>
              </a:rPr>
              <a:t> </a:t>
            </a:r>
            <a:r>
              <a:rPr lang="en-US" sz="2667" dirty="0" err="1" smtClean="0">
                <a:solidFill>
                  <a:schemeClr val="tx2">
                    <a:lumMod val="75000"/>
                  </a:schemeClr>
                </a:solidFill>
                <a:latin typeface="Times New Roman" panose="02020603050405020304" pitchFamily="18" charset="0"/>
                <a:cs typeface="Times New Roman" panose="02020603050405020304" pitchFamily="18" charset="0"/>
              </a:rPr>
              <a:t>nghĩ</a:t>
            </a:r>
            <a:r>
              <a:rPr lang="en-US" sz="2667"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2667"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54CC343-1D7B-4C04-A590-96E9F84E3720}"/>
              </a:ext>
            </a:extLst>
          </p:cNvPr>
          <p:cNvSpPr txBox="1"/>
          <p:nvPr/>
        </p:nvSpPr>
        <p:spPr>
          <a:xfrm>
            <a:off x="5556807" y="3734836"/>
            <a:ext cx="5586989" cy="502766"/>
          </a:xfrm>
          <a:prstGeom prst="rect">
            <a:avLst/>
          </a:prstGeom>
          <a:noFill/>
        </p:spPr>
        <p:txBody>
          <a:bodyPr wrap="square">
            <a:spAutoFit/>
          </a:bodyPr>
          <a:lstStyle/>
          <a:p>
            <a:pPr>
              <a:buClrTx/>
              <a:buFontTx/>
              <a:buNone/>
            </a:pPr>
            <a:r>
              <a:rPr lang="en-US" sz="2667" dirty="0" err="1" smtClean="0">
                <a:solidFill>
                  <a:schemeClr val="tx2">
                    <a:lumMod val="75000"/>
                  </a:schemeClr>
                </a:solidFill>
                <a:latin typeface="Times New Roman" panose="02020603050405020304" pitchFamily="18" charset="0"/>
                <a:cs typeface="Times New Roman" panose="02020603050405020304" pitchFamily="18" charset="0"/>
              </a:rPr>
              <a:t>Hết</a:t>
            </a:r>
            <a:r>
              <a:rPr lang="en-US" sz="2667" dirty="0" smtClean="0">
                <a:solidFill>
                  <a:schemeClr val="tx2">
                    <a:lumMod val="75000"/>
                  </a:schemeClr>
                </a:solidFill>
                <a:latin typeface="Times New Roman" panose="02020603050405020304" pitchFamily="18" charset="0"/>
                <a:cs typeface="Times New Roman" panose="02020603050405020304" pitchFamily="18" charset="0"/>
              </a:rPr>
              <a:t> </a:t>
            </a:r>
            <a:r>
              <a:rPr lang="en-US" sz="2667" dirty="0" err="1" smtClean="0">
                <a:solidFill>
                  <a:schemeClr val="tx2">
                    <a:lumMod val="75000"/>
                  </a:schemeClr>
                </a:solidFill>
                <a:latin typeface="Times New Roman" panose="02020603050405020304" pitchFamily="18" charset="0"/>
                <a:cs typeface="Times New Roman" panose="02020603050405020304" pitchFamily="18" charset="0"/>
              </a:rPr>
              <a:t>thời</a:t>
            </a:r>
            <a:r>
              <a:rPr lang="en-US" sz="2667" dirty="0" smtClean="0">
                <a:solidFill>
                  <a:schemeClr val="tx2">
                    <a:lumMod val="75000"/>
                  </a:schemeClr>
                </a:solidFill>
                <a:latin typeface="Times New Roman" panose="02020603050405020304" pitchFamily="18" charset="0"/>
                <a:cs typeface="Times New Roman" panose="02020603050405020304" pitchFamily="18" charset="0"/>
              </a:rPr>
              <a:t> </a:t>
            </a:r>
            <a:r>
              <a:rPr lang="en-US" sz="2667" dirty="0" err="1" smtClean="0">
                <a:solidFill>
                  <a:schemeClr val="tx2">
                    <a:lumMod val="75000"/>
                  </a:schemeClr>
                </a:solidFill>
                <a:latin typeface="Times New Roman" panose="02020603050405020304" pitchFamily="18" charset="0"/>
                <a:cs typeface="Times New Roman" panose="02020603050405020304" pitchFamily="18" charset="0"/>
              </a:rPr>
              <a:t>gian</a:t>
            </a:r>
            <a:r>
              <a:rPr lang="en-US" sz="2667" dirty="0" smtClean="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em</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sẽ</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a:solidFill>
                  <a:schemeClr val="tx2">
                    <a:lumMod val="75000"/>
                  </a:schemeClr>
                </a:solidFill>
                <a:latin typeface="Times New Roman" panose="02020603050405020304" pitchFamily="18" charset="0"/>
                <a:cs typeface="Times New Roman" panose="02020603050405020304" pitchFamily="18" charset="0"/>
              </a:rPr>
              <a:t>giơ</a:t>
            </a:r>
            <a:r>
              <a:rPr lang="en-US" sz="2667" dirty="0">
                <a:solidFill>
                  <a:schemeClr val="tx2">
                    <a:lumMod val="75000"/>
                  </a:schemeClr>
                </a:solidFill>
                <a:latin typeface="Times New Roman" panose="02020603050405020304" pitchFamily="18" charset="0"/>
                <a:cs typeface="Times New Roman" panose="02020603050405020304" pitchFamily="18" charset="0"/>
              </a:rPr>
              <a:t> </a:t>
            </a:r>
            <a:r>
              <a:rPr lang="en-US" sz="2667" dirty="0" err="1" smtClean="0">
                <a:solidFill>
                  <a:schemeClr val="tx2">
                    <a:lumMod val="75000"/>
                  </a:schemeClr>
                </a:solidFill>
                <a:latin typeface="Times New Roman" panose="02020603050405020304" pitchFamily="18" charset="0"/>
                <a:cs typeface="Times New Roman" panose="02020603050405020304" pitchFamily="18" charset="0"/>
              </a:rPr>
              <a:t>tay</a:t>
            </a:r>
            <a:r>
              <a:rPr lang="en-US" sz="2667" dirty="0" smtClean="0">
                <a:solidFill>
                  <a:schemeClr val="tx2">
                    <a:lumMod val="75000"/>
                  </a:schemeClr>
                </a:solidFill>
                <a:latin typeface="Times New Roman" panose="02020603050405020304" pitchFamily="18" charset="0"/>
                <a:cs typeface="Times New Roman" panose="02020603050405020304" pitchFamily="18" charset="0"/>
              </a:rPr>
              <a:t> </a:t>
            </a:r>
            <a:r>
              <a:rPr lang="en-US" sz="2667" dirty="0" err="1" smtClean="0">
                <a:solidFill>
                  <a:schemeClr val="tx2">
                    <a:lumMod val="75000"/>
                  </a:schemeClr>
                </a:solidFill>
                <a:latin typeface="Times New Roman" panose="02020603050405020304" pitchFamily="18" charset="0"/>
                <a:cs typeface="Times New Roman" panose="02020603050405020304" pitchFamily="18" charset="0"/>
              </a:rPr>
              <a:t>phát</a:t>
            </a:r>
            <a:r>
              <a:rPr lang="en-US" sz="2667" dirty="0" smtClean="0">
                <a:solidFill>
                  <a:schemeClr val="tx2">
                    <a:lumMod val="75000"/>
                  </a:schemeClr>
                </a:solidFill>
                <a:latin typeface="Times New Roman" panose="02020603050405020304" pitchFamily="18" charset="0"/>
                <a:cs typeface="Times New Roman" panose="02020603050405020304" pitchFamily="18" charset="0"/>
              </a:rPr>
              <a:t> </a:t>
            </a:r>
            <a:r>
              <a:rPr lang="en-US" sz="2667" dirty="0" err="1" smtClean="0">
                <a:solidFill>
                  <a:schemeClr val="tx2">
                    <a:lumMod val="75000"/>
                  </a:schemeClr>
                </a:solidFill>
                <a:latin typeface="Times New Roman" panose="02020603050405020304" pitchFamily="18" charset="0"/>
                <a:cs typeface="Times New Roman" panose="02020603050405020304" pitchFamily="18" charset="0"/>
              </a:rPr>
              <a:t>biểu</a:t>
            </a:r>
            <a:r>
              <a:rPr lang="en-US" sz="2667"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2667"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62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3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3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63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3000">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Ong</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non</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học</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753961" y="5417818"/>
            <a:ext cx="428386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alibri" panose="020F0502020204030204"/>
                <a:ea typeface="+mn-ea"/>
                <a:cs typeface="+mn-cs"/>
              </a:rPr>
              <a:t>The little bee</a:t>
            </a:r>
          </a:p>
        </p:txBody>
      </p:sp>
    </p:spTree>
    <p:extLst>
      <p:ext uri="{BB962C8B-B14F-4D97-AF65-F5344CB8AC3E}">
        <p14:creationId xmlns:p14="http://schemas.microsoft.com/office/powerpoint/2010/main" val="84747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64" y="2267368"/>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254" y="-176142"/>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1. </a:t>
            </a:r>
            <a:r>
              <a:rPr kumimoji="0" lang="en-US" sz="320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20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320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đây</a:t>
            </a:r>
            <a:r>
              <a:rPr kumimoji="0" lang="en-US" sz="3200"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sai</a:t>
            </a:r>
            <a:r>
              <a:rPr kumimoji="0" lang="en-US" sz="320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1106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9" y="5094515"/>
            <a:ext cx="2703368" cy="14713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lang="en-US" sz="2500" dirty="0" err="1">
                <a:solidFill>
                  <a:srgbClr val="002060"/>
                </a:solidFill>
                <a:latin typeface="Times New Roman" panose="02020603050405020304" pitchFamily="18" charset="0"/>
                <a:cs typeface="Times New Roman" panose="02020603050405020304" pitchFamily="18" charset="0"/>
              </a:rPr>
              <a:t>Thư</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mục</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có</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thể</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chứa</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nhiều</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thư</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mục</a:t>
            </a:r>
            <a:r>
              <a:rPr lang="en-US" sz="2500" dirty="0">
                <a:solidFill>
                  <a:srgbClr val="002060"/>
                </a:solidFill>
                <a:latin typeface="Times New Roman" panose="02020603050405020304" pitchFamily="18" charset="0"/>
                <a:cs typeface="Times New Roman" panose="02020603050405020304" pitchFamily="18" charset="0"/>
              </a:rPr>
              <a:t> con </a:t>
            </a:r>
            <a:r>
              <a:rPr lang="en-US" sz="2500" dirty="0" err="1">
                <a:solidFill>
                  <a:srgbClr val="002060"/>
                </a:solidFill>
                <a:latin typeface="Times New Roman" panose="02020603050405020304" pitchFamily="18" charset="0"/>
                <a:cs typeface="Times New Roman" panose="02020603050405020304" pitchFamily="18" charset="0"/>
              </a:rPr>
              <a:t>cùng</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tên</a:t>
            </a:r>
            <a:endPar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8159" y="2267368"/>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4" y="5094515"/>
            <a:ext cx="2703368" cy="147137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 </a:t>
            </a:r>
            <a:r>
              <a:rPr lang="en-US" sz="2500" dirty="0" err="1" smtClean="0">
                <a:solidFill>
                  <a:srgbClr val="002060"/>
                </a:solidFill>
                <a:latin typeface="Times New Roman" panose="02020603050405020304" pitchFamily="18" charset="0"/>
                <a:cs typeface="Times New Roman" panose="02020603050405020304" pitchFamily="18" charset="0"/>
              </a:rPr>
              <a:t>Một</a:t>
            </a:r>
            <a:r>
              <a:rPr lang="en-US" sz="2500" dirty="0" smtClean="0">
                <a:solidFill>
                  <a:srgbClr val="002060"/>
                </a:solidFill>
                <a:latin typeface="Times New Roman" panose="02020603050405020304" pitchFamily="18" charset="0"/>
                <a:cs typeface="Times New Roman" panose="02020603050405020304" pitchFamily="18" charset="0"/>
              </a:rPr>
              <a:t> </a:t>
            </a:r>
            <a:r>
              <a:rPr lang="en-US" sz="2500" dirty="0">
                <a:solidFill>
                  <a:srgbClr val="002060"/>
                </a:solidFill>
                <a:latin typeface="Times New Roman" panose="02020603050405020304" pitchFamily="18" charset="0"/>
                <a:cs typeface="Times New Roman" panose="02020603050405020304" pitchFamily="18" charset="0"/>
              </a:rPr>
              <a:t>ổ </a:t>
            </a:r>
            <a:r>
              <a:rPr lang="en-US" sz="2500" dirty="0" err="1">
                <a:solidFill>
                  <a:srgbClr val="002060"/>
                </a:solidFill>
                <a:latin typeface="Times New Roman" panose="02020603050405020304" pitchFamily="18" charset="0"/>
                <a:cs typeface="Times New Roman" panose="02020603050405020304" pitchFamily="18" charset="0"/>
              </a:rPr>
              <a:t>đĩa</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có</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thể</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chứa</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nhiều</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a:solidFill>
                  <a:srgbClr val="002060"/>
                </a:solidFill>
                <a:latin typeface="Times New Roman" panose="02020603050405020304" pitchFamily="18" charset="0"/>
                <a:cs typeface="Times New Roman" panose="02020603050405020304" pitchFamily="18" charset="0"/>
              </a:rPr>
              <a:t>thư</a:t>
            </a:r>
            <a:r>
              <a:rPr lang="en-US" sz="2500" dirty="0">
                <a:solidFill>
                  <a:srgbClr val="002060"/>
                </a:solidFill>
                <a:latin typeface="Times New Roman" panose="02020603050405020304" pitchFamily="18" charset="0"/>
                <a:cs typeface="Times New Roman" panose="02020603050405020304" pitchFamily="18" charset="0"/>
              </a:rPr>
              <a:t> </a:t>
            </a:r>
            <a:r>
              <a:rPr lang="en-US" sz="2500" dirty="0" err="1" smtClean="0">
                <a:solidFill>
                  <a:srgbClr val="002060"/>
                </a:solidFill>
                <a:latin typeface="Times New Roman" panose="02020603050405020304" pitchFamily="18" charset="0"/>
                <a:cs typeface="Times New Roman" panose="02020603050405020304" pitchFamily="18" charset="0"/>
              </a:rPr>
              <a:t>mục</a:t>
            </a:r>
            <a:endPar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0454" y="2267368"/>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9" y="5094515"/>
            <a:ext cx="2645252" cy="14713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25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thư</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mục</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chứa</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nhiều</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tệp</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thư</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mục</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con</a:t>
            </a:r>
            <a:endPar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2749" y="2267368"/>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4" y="5111805"/>
            <a:ext cx="2773298" cy="145408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kumimoji="0" lang="en-US" sz="25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hai</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tệp</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cùng</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tên</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nằm</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ở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hai</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thư</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mục</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khác</a:t>
            </a:r>
            <a:r>
              <a:rPr kumimoji="0" lang="en-US" sz="25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nhau</a:t>
            </a:r>
            <a:endParaRPr kumimoji="0" lang="en-US" sz="2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857771" y="2394564"/>
            <a:ext cx="1295400" cy="457200"/>
          </a:xfrm>
          <a:prstGeom prst="roundRect">
            <a:avLst/>
          </a:prstGeom>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smtClean="0">
                <a:solidFill>
                  <a:srgbClr val="FF0000"/>
                </a:solidFill>
              </a:rPr>
              <a:t>Hết</a:t>
            </a:r>
            <a:r>
              <a:rPr lang="en-US" dirty="0" smtClean="0">
                <a:solidFill>
                  <a:srgbClr val="FF0000"/>
                </a:solidFill>
              </a:rPr>
              <a:t> </a:t>
            </a:r>
            <a:r>
              <a:rPr lang="en-US" dirty="0" err="1" smtClean="0">
                <a:solidFill>
                  <a:srgbClr val="FF0000"/>
                </a:solidFill>
              </a:rPr>
              <a:t>giờ</a:t>
            </a:r>
            <a:endParaRPr lang="en-US" dirty="0">
              <a:solidFill>
                <a:srgbClr val="FF0000"/>
              </a:solidFill>
            </a:endParaRPr>
          </a:p>
        </p:txBody>
      </p:sp>
      <p:sp>
        <p:nvSpPr>
          <p:cNvPr id="14" name="Rounded Rectangle 13"/>
          <p:cNvSpPr/>
          <p:nvPr/>
        </p:nvSpPr>
        <p:spPr>
          <a:xfrm>
            <a:off x="10853792"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05</a:t>
            </a:r>
            <a:endParaRPr lang="en-US" sz="2800" dirty="0">
              <a:solidFill>
                <a:srgbClr val="FF0000"/>
              </a:solidFill>
            </a:endParaRPr>
          </a:p>
        </p:txBody>
      </p:sp>
      <p:sp>
        <p:nvSpPr>
          <p:cNvPr id="15" name="Rounded Rectangle 14"/>
          <p:cNvSpPr/>
          <p:nvPr/>
        </p:nvSpPr>
        <p:spPr>
          <a:xfrm>
            <a:off x="10839937"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04</a:t>
            </a:r>
            <a:endParaRPr lang="en-US" sz="2800" dirty="0">
              <a:solidFill>
                <a:srgbClr val="FF0000"/>
              </a:solidFill>
            </a:endParaRPr>
          </a:p>
        </p:txBody>
      </p:sp>
      <p:sp>
        <p:nvSpPr>
          <p:cNvPr id="16" name="Rounded Rectangle 15"/>
          <p:cNvSpPr/>
          <p:nvPr/>
        </p:nvSpPr>
        <p:spPr>
          <a:xfrm>
            <a:off x="10857771"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03</a:t>
            </a:r>
            <a:endParaRPr lang="en-US" sz="2800" dirty="0">
              <a:solidFill>
                <a:srgbClr val="FF0000"/>
              </a:solidFill>
            </a:endParaRPr>
          </a:p>
        </p:txBody>
      </p:sp>
      <p:sp>
        <p:nvSpPr>
          <p:cNvPr id="18" name="Rounded Rectangle 17"/>
          <p:cNvSpPr/>
          <p:nvPr/>
        </p:nvSpPr>
        <p:spPr>
          <a:xfrm>
            <a:off x="10853792"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02</a:t>
            </a:r>
            <a:endParaRPr lang="en-US" sz="2800" dirty="0">
              <a:solidFill>
                <a:srgbClr val="FF0000"/>
              </a:solidFill>
            </a:endParaRPr>
          </a:p>
        </p:txBody>
      </p:sp>
      <p:sp>
        <p:nvSpPr>
          <p:cNvPr id="26" name="Rounded Rectangle 25"/>
          <p:cNvSpPr/>
          <p:nvPr/>
        </p:nvSpPr>
        <p:spPr>
          <a:xfrm>
            <a:off x="10839937"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01</a:t>
            </a:r>
            <a:endParaRPr lang="en-US" sz="2800" dirty="0">
              <a:solidFill>
                <a:srgbClr val="FF0000"/>
              </a:solidFill>
            </a:endParaRPr>
          </a:p>
        </p:txBody>
      </p:sp>
      <p:sp>
        <p:nvSpPr>
          <p:cNvPr id="27" name="Oval 26"/>
          <p:cNvSpPr/>
          <p:nvPr/>
        </p:nvSpPr>
        <p:spPr>
          <a:xfrm>
            <a:off x="10853792" y="2869176"/>
            <a:ext cx="1338208" cy="38100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solidFill>
                  <a:srgbClr val="0070C0"/>
                </a:solidFill>
                <a:latin typeface="Times New Roman" pitchFamily="18" charset="0"/>
                <a:cs typeface="Times New Roman" pitchFamily="18" charset="0"/>
              </a:rPr>
              <a:t>05 </a:t>
            </a:r>
            <a:r>
              <a:rPr lang="en-US" sz="2000" dirty="0" err="1" smtClean="0">
                <a:solidFill>
                  <a:srgbClr val="0070C0"/>
                </a:solidFill>
                <a:latin typeface="Times New Roman" pitchFamily="18" charset="0"/>
                <a:cs typeface="Times New Roman" pitchFamily="18" charset="0"/>
              </a:rPr>
              <a:t>giây</a:t>
            </a:r>
            <a:endParaRPr lang="en-US" sz="1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86666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50" presetClass="exit" presetSubtype="0" accel="100000" fill="hold" grpId="1" nodeType="withEffect">
                                  <p:stCondLst>
                                    <p:cond delay="0"/>
                                  </p:stCondLst>
                                  <p:childTnLst>
                                    <p:anim calcmode="lin" valueType="num">
                                      <p:cBhvr>
                                        <p:cTn id="45" dur="1000"/>
                                        <p:tgtEl>
                                          <p:spTgt spid="27"/>
                                        </p:tgtEl>
                                        <p:attrNameLst>
                                          <p:attrName>ppt_w</p:attrName>
                                        </p:attrNameLst>
                                      </p:cBhvr>
                                      <p:tavLst>
                                        <p:tav tm="0">
                                          <p:val>
                                            <p:strVal val="ppt_w"/>
                                          </p:val>
                                        </p:tav>
                                        <p:tav tm="100000">
                                          <p:val>
                                            <p:strVal val="ppt_w+.3"/>
                                          </p:val>
                                        </p:tav>
                                      </p:tavLst>
                                    </p:anim>
                                    <p:anim calcmode="lin" valueType="num">
                                      <p:cBhvr>
                                        <p:cTn id="46" dur="1000"/>
                                        <p:tgtEl>
                                          <p:spTgt spid="27"/>
                                        </p:tgtEl>
                                        <p:attrNameLst>
                                          <p:attrName>ppt_h</p:attrName>
                                        </p:attrNameLst>
                                      </p:cBhvr>
                                      <p:tavLst>
                                        <p:tav tm="0">
                                          <p:val>
                                            <p:strVal val="ppt_h"/>
                                          </p:val>
                                        </p:tav>
                                        <p:tav tm="100000">
                                          <p:val>
                                            <p:strVal val="ppt_h"/>
                                          </p:val>
                                        </p:tav>
                                      </p:tavLst>
                                    </p:anim>
                                    <p:animEffect transition="out" filter="fade">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5"/>
                                        </p:tgtEl>
                                      </p:cBhvr>
                                    </p:animEffect>
                                    <p:animScale>
                                      <p:cBhvr>
                                        <p:cTn id="54" dur="250" autoRev="1" fill="hold"/>
                                        <p:tgtEl>
                                          <p:spTgt spid="5"/>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19"/>
                                        </p:tgtEl>
                                        <p:attrNameLst>
                                          <p:attrName>fillcolor</p:attrName>
                                        </p:attrNameLst>
                                      </p:cBhvr>
                                      <p:to>
                                        <a:srgbClr val="00B0F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1"/>
                                        </p:tgtEl>
                                        <p:attrNameLst>
                                          <p:attrName>fillcolor</p:attrName>
                                        </p:attrNameLst>
                                      </p:cBhvr>
                                      <p:to>
                                        <a:srgbClr val="FFFF00"/>
                                      </p:to>
                                    </p:animClr>
                                    <p:set>
                                      <p:cBhvr>
                                        <p:cTn id="69" dur="500" fill="hold"/>
                                        <p:tgtEl>
                                          <p:spTgt spid="21"/>
                                        </p:tgtEl>
                                        <p:attrNameLst>
                                          <p:attrName>fill.type</p:attrName>
                                        </p:attrNameLst>
                                      </p:cBhvr>
                                      <p:to>
                                        <p:strVal val="solid"/>
                                      </p:to>
                                    </p:set>
                                    <p:set>
                                      <p:cBhvr>
                                        <p:cTn id="70" dur="500" fill="hold"/>
                                        <p:tgtEl>
                                          <p:spTgt spid="21"/>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22"/>
                                        </p:tgtEl>
                                      </p:cBhvr>
                                    </p:animEffect>
                                    <p:animScale>
                                      <p:cBhvr>
                                        <p:cTn id="76" dur="250" autoRev="1" fill="hold"/>
                                        <p:tgtEl>
                                          <p:spTgt spid="22"/>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23"/>
                                        </p:tgtEl>
                                        <p:attrNameLst>
                                          <p:attrName>fillcolor</p:attrName>
                                        </p:attrNameLst>
                                      </p:cBhvr>
                                      <p:to>
                                        <a:srgbClr val="FFFF00"/>
                                      </p:to>
                                    </p:animClr>
                                    <p:set>
                                      <p:cBhvr>
                                        <p:cTn id="80" dur="500" fill="hold"/>
                                        <p:tgtEl>
                                          <p:spTgt spid="23"/>
                                        </p:tgtEl>
                                        <p:attrNameLst>
                                          <p:attrName>fill.type</p:attrName>
                                        </p:attrNameLst>
                                      </p:cBhvr>
                                      <p:to>
                                        <p:strVal val="solid"/>
                                      </p:to>
                                    </p:set>
                                    <p:set>
                                      <p:cBhvr>
                                        <p:cTn id="81" dur="50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82" restart="whenNotActive" fill="hold" evtFilter="cancelBubble" nodeType="interactiveSeq">
                <p:stCondLst>
                  <p:cond evt="onClick" delay="0">
                    <p:tgtEl>
                      <p:spTgt spid="24"/>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24"/>
                                        </p:tgtEl>
                                      </p:cBhvr>
                                    </p:animEffect>
                                    <p:animScale>
                                      <p:cBhvr>
                                        <p:cTn id="87" dur="250" autoRev="1" fill="hold"/>
                                        <p:tgtEl>
                                          <p:spTgt spid="24"/>
                                        </p:tgtEl>
                                      </p:cBhvr>
                                      <p:by x="105000" y="105000"/>
                                    </p:animScale>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25"/>
                                        </p:tgtEl>
                                        <p:attrNameLst>
                                          <p:attrName>fillcolor</p:attrName>
                                        </p:attrNameLst>
                                      </p:cBhvr>
                                      <p:to>
                                        <a:srgbClr val="FFFF00"/>
                                      </p:to>
                                    </p:animClr>
                                    <p:set>
                                      <p:cBhvr>
                                        <p:cTn id="91" dur="500" fill="hold"/>
                                        <p:tgtEl>
                                          <p:spTgt spid="25"/>
                                        </p:tgtEl>
                                        <p:attrNameLst>
                                          <p:attrName>fill.type</p:attrName>
                                        </p:attrNameLst>
                                      </p:cBhvr>
                                      <p:to>
                                        <p:strVal val="solid"/>
                                      </p:to>
                                    </p:set>
                                    <p:set>
                                      <p:cBhvr>
                                        <p:cTn id="92" dur="500" fill="hold"/>
                                        <p:tgtEl>
                                          <p:spTgt spid="25"/>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seq concurrent="1" nextAc="seek">
              <p:cTn id="93" restart="whenNotActive" fill="hold" evtFilter="cancelBubble" nodeType="interactiveSeq">
                <p:stCondLst>
                  <p:cond evt="onClick" delay="0">
                    <p:tgtEl>
                      <p:spTgt spid="27"/>
                    </p:tgtEl>
                  </p:cond>
                </p:stCondLst>
                <p:endSync evt="end" delay="0">
                  <p:rtn val="all"/>
                </p:endSync>
                <p:childTnLst>
                  <p:par>
                    <p:cTn id="94" fill="hold">
                      <p:stCondLst>
                        <p:cond delay="0"/>
                      </p:stCondLst>
                      <p:childTnLst>
                        <p:par>
                          <p:cTn id="95" fill="hold">
                            <p:stCondLst>
                              <p:cond delay="0"/>
                            </p:stCondLst>
                            <p:childTnLst>
                              <p:par>
                                <p:cTn id="96" presetID="11" presetClass="entr" presetSubtype="0" fill="hold" grpId="0" nodeType="afterEffect">
                                  <p:stCondLst>
                                    <p:cond delay="0"/>
                                  </p:stCondLst>
                                  <p:childTnLst>
                                    <p:set>
                                      <p:cBhvr>
                                        <p:cTn id="97" dur="1000">
                                          <p:stCondLst>
                                            <p:cond delay="0"/>
                                          </p:stCondLst>
                                        </p:cTn>
                                        <p:tgtEl>
                                          <p:spTgt spid="14"/>
                                        </p:tgtEl>
                                        <p:attrNameLst>
                                          <p:attrName>style.visibility</p:attrName>
                                        </p:attrNameLst>
                                      </p:cBhvr>
                                      <p:to>
                                        <p:strVal val="visible"/>
                                      </p:to>
                                    </p:set>
                                  </p:childTnLst>
                                </p:cTn>
                              </p:par>
                            </p:childTnLst>
                          </p:cTn>
                        </p:par>
                        <p:par>
                          <p:cTn id="98" fill="hold">
                            <p:stCondLst>
                              <p:cond delay="1000"/>
                            </p:stCondLst>
                            <p:childTnLst>
                              <p:par>
                                <p:cTn id="99" presetID="11" presetClass="entr" presetSubtype="0" fill="hold" grpId="0" nodeType="afterEffect">
                                  <p:stCondLst>
                                    <p:cond delay="0"/>
                                  </p:stCondLst>
                                  <p:childTnLst>
                                    <p:set>
                                      <p:cBhvr>
                                        <p:cTn id="100" dur="1000">
                                          <p:stCondLst>
                                            <p:cond delay="0"/>
                                          </p:stCondLst>
                                        </p:cTn>
                                        <p:tgtEl>
                                          <p:spTgt spid="15"/>
                                        </p:tgtEl>
                                        <p:attrNameLst>
                                          <p:attrName>style.visibility</p:attrName>
                                        </p:attrNameLst>
                                      </p:cBhvr>
                                      <p:to>
                                        <p:strVal val="visible"/>
                                      </p:to>
                                    </p:set>
                                  </p:childTnLst>
                                </p:cTn>
                              </p:par>
                            </p:childTnLst>
                          </p:cTn>
                        </p:par>
                        <p:par>
                          <p:cTn id="101" fill="hold">
                            <p:stCondLst>
                              <p:cond delay="2000"/>
                            </p:stCondLst>
                            <p:childTnLst>
                              <p:par>
                                <p:cTn id="102" presetID="11" presetClass="entr" presetSubtype="0" fill="hold" grpId="0" nodeType="afterEffect">
                                  <p:stCondLst>
                                    <p:cond delay="0"/>
                                  </p:stCondLst>
                                  <p:childTnLst>
                                    <p:set>
                                      <p:cBhvr>
                                        <p:cTn id="103" dur="1000">
                                          <p:stCondLst>
                                            <p:cond delay="0"/>
                                          </p:stCondLst>
                                        </p:cTn>
                                        <p:tgtEl>
                                          <p:spTgt spid="16"/>
                                        </p:tgtEl>
                                        <p:attrNameLst>
                                          <p:attrName>style.visibility</p:attrName>
                                        </p:attrNameLst>
                                      </p:cBhvr>
                                      <p:to>
                                        <p:strVal val="visible"/>
                                      </p:to>
                                    </p:set>
                                  </p:childTnLst>
                                </p:cTn>
                              </p:par>
                            </p:childTnLst>
                          </p:cTn>
                        </p:par>
                        <p:par>
                          <p:cTn id="104" fill="hold">
                            <p:stCondLst>
                              <p:cond delay="3000"/>
                            </p:stCondLst>
                            <p:childTnLst>
                              <p:par>
                                <p:cTn id="105" presetID="11" presetClass="entr" presetSubtype="0" fill="hold" grpId="0" nodeType="afterEffect">
                                  <p:stCondLst>
                                    <p:cond delay="0"/>
                                  </p:stCondLst>
                                  <p:childTnLst>
                                    <p:set>
                                      <p:cBhvr>
                                        <p:cTn id="106" dur="1000">
                                          <p:stCondLst>
                                            <p:cond delay="0"/>
                                          </p:stCondLst>
                                        </p:cTn>
                                        <p:tgtEl>
                                          <p:spTgt spid="18"/>
                                        </p:tgtEl>
                                        <p:attrNameLst>
                                          <p:attrName>style.visibility</p:attrName>
                                        </p:attrNameLst>
                                      </p:cBhvr>
                                      <p:to>
                                        <p:strVal val="visible"/>
                                      </p:to>
                                    </p:set>
                                  </p:childTnLst>
                                </p:cTn>
                              </p:par>
                            </p:childTnLst>
                          </p:cTn>
                        </p:par>
                        <p:par>
                          <p:cTn id="107" fill="hold">
                            <p:stCondLst>
                              <p:cond delay="4000"/>
                            </p:stCondLst>
                            <p:childTnLst>
                              <p:par>
                                <p:cTn id="108" presetID="11" presetClass="entr" presetSubtype="0" fill="hold" grpId="0" nodeType="afterEffect">
                                  <p:stCondLst>
                                    <p:cond delay="0"/>
                                  </p:stCondLst>
                                  <p:childTnLst>
                                    <p:set>
                                      <p:cBhvr>
                                        <p:cTn id="109" dur="1000">
                                          <p:stCondLst>
                                            <p:cond delay="0"/>
                                          </p:stCondLst>
                                        </p:cTn>
                                        <p:tgtEl>
                                          <p:spTgt spid="26"/>
                                        </p:tgtEl>
                                        <p:attrNameLst>
                                          <p:attrName>style.visibility</p:attrName>
                                        </p:attrNameLst>
                                      </p:cBhvr>
                                      <p:to>
                                        <p:strVal val="visible"/>
                                      </p:to>
                                    </p:set>
                                  </p:childTnLst>
                                </p:cTn>
                              </p:par>
                            </p:childTnLst>
                          </p:cTn>
                        </p:par>
                        <p:par>
                          <p:cTn id="110" fill="hold">
                            <p:stCondLst>
                              <p:cond delay="5000"/>
                            </p:stCondLst>
                            <p:childTnLst>
                              <p:par>
                                <p:cTn id="111" presetID="11" presetClass="entr" presetSubtype="0" fill="hold" grpId="0" nodeType="afterEffect">
                                  <p:stCondLst>
                                    <p:cond delay="0"/>
                                  </p:stCondLst>
                                  <p:childTnLst>
                                    <p:set>
                                      <p:cBhvr>
                                        <p:cTn id="112" dur="1000">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8" grpId="0" animBg="1"/>
      <p:bldP spid="19" grpId="0" animBg="1"/>
      <p:bldP spid="21" grpId="0" animBg="1"/>
      <p:bldP spid="23" grpId="0" animBg="1"/>
      <p:bldP spid="25" grpId="0" animBg="1"/>
      <p:bldP spid="13" grpId="0" animBg="1"/>
      <p:bldP spid="14" grpId="0" animBg="1"/>
      <p:bldP spid="15" grpId="0" animBg="1"/>
      <p:bldP spid="16" grpId="0" animBg="1"/>
      <p:bldP spid="18" grpId="0" animBg="1"/>
      <p:bldP spid="26" grpId="0" animBg="1"/>
      <p:bldP spid="27" grpId="0" animBg="1"/>
      <p:bldP spid="2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D9CB80-1674-4BA5-98F3-C1AD0D15AA6D}"/>
              </a:ext>
            </a:extLst>
          </p:cNvPr>
          <p:cNvSpPr/>
          <p:nvPr/>
        </p:nvSpPr>
        <p:spPr>
          <a:xfrm>
            <a:off x="1011327" y="359989"/>
            <a:ext cx="10241280" cy="611706"/>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sym typeface="Wingdings 3" panose="05040102010807070707" pitchFamily="18" charset="2"/>
              </a:rPr>
              <a:t> </a:t>
            </a:r>
            <a:r>
              <a:rPr kumimoji="0" lang="en-US" sz="2500" b="0" i="0" u="none" strike="noStrike" kern="1200" cap="none" spc="0" normalizeH="0" baseline="0" noProof="0" dirty="0" err="1" smtClean="0">
                <a:ln>
                  <a:noFill/>
                </a:ln>
                <a:solidFill>
                  <a:srgbClr val="000000"/>
                </a:solidFill>
                <a:effectLst/>
                <a:uLnTx/>
                <a:uFillTx/>
                <a:latin typeface="UTM Avo" panose="02040603050506020204" pitchFamily="18" charset="0"/>
                <a:cs typeface="Times New Roman" panose="02020603050405020304" pitchFamily="18" charset="0"/>
              </a:rPr>
              <a:t>Em</a:t>
            </a:r>
            <a:r>
              <a:rPr kumimoji="0" lang="en-US" sz="25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500" b="0" i="0" u="none" strike="noStrike" kern="1200" cap="none" spc="0" normalizeH="0" baseline="0" noProof="0" dirty="0" err="1" smtClean="0">
                <a:ln>
                  <a:noFill/>
                </a:ln>
                <a:solidFill>
                  <a:srgbClr val="000000"/>
                </a:solidFill>
                <a:effectLst/>
                <a:uLnTx/>
                <a:uFillTx/>
                <a:latin typeface="UTM Avo" panose="02040603050506020204" pitchFamily="18" charset="0"/>
                <a:cs typeface="Times New Roman" panose="02020603050405020304" pitchFamily="18" charset="0"/>
              </a:rPr>
              <a:t>hãy</a:t>
            </a:r>
            <a:r>
              <a:rPr kumimoji="0" lang="en-US" sz="2500" b="0" i="0" u="none" strike="noStrike" kern="1200" cap="none" spc="0" normalizeH="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500" b="0" i="0" u="none" strike="noStrike" kern="1200" cap="none" spc="0" normalizeH="0" noProof="0" dirty="0" err="1" smtClean="0">
                <a:ln>
                  <a:noFill/>
                </a:ln>
                <a:solidFill>
                  <a:srgbClr val="000000"/>
                </a:solidFill>
                <a:effectLst/>
                <a:uLnTx/>
                <a:uFillTx/>
                <a:latin typeface="UTM Avo" panose="02040603050506020204" pitchFamily="18" charset="0"/>
                <a:cs typeface="Times New Roman" panose="02020603050405020304" pitchFamily="18" charset="0"/>
              </a:rPr>
              <a:t>quan</a:t>
            </a:r>
            <a:r>
              <a:rPr kumimoji="0" lang="en-US" sz="2500" b="0" i="0" u="none" strike="noStrike" kern="1200" cap="none" spc="0" normalizeH="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500" b="0" i="0" u="none" strike="noStrike" kern="1200" cap="none" spc="0" normalizeH="0" noProof="0" dirty="0" err="1" smtClean="0">
                <a:ln>
                  <a:noFill/>
                </a:ln>
                <a:solidFill>
                  <a:srgbClr val="000000"/>
                </a:solidFill>
                <a:effectLst/>
                <a:uLnTx/>
                <a:uFillTx/>
                <a:latin typeface="UTM Avo" panose="02040603050506020204" pitchFamily="18" charset="0"/>
                <a:cs typeface="Times New Roman" panose="02020603050405020304" pitchFamily="18" charset="0"/>
              </a:rPr>
              <a:t>sát</a:t>
            </a:r>
            <a:r>
              <a:rPr kumimoji="0" lang="en-US" sz="2500" b="0" i="0" u="none" strike="noStrike" kern="1200" cap="none" spc="0" normalizeH="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500" b="0" i="0" u="none" strike="noStrike" kern="1200" cap="none" spc="0" normalizeH="0" noProof="0" dirty="0" err="1" smtClean="0">
                <a:ln>
                  <a:noFill/>
                </a:ln>
                <a:solidFill>
                  <a:srgbClr val="000000"/>
                </a:solidFill>
                <a:effectLst/>
                <a:uLnTx/>
                <a:uFillTx/>
                <a:latin typeface="UTM Avo" panose="02040603050506020204" pitchFamily="18" charset="0"/>
                <a:cs typeface="Times New Roman" panose="02020603050405020304" pitchFamily="18" charset="0"/>
              </a:rPr>
              <a:t>Hình</a:t>
            </a:r>
            <a:r>
              <a:rPr kumimoji="0" lang="en-US" sz="2500" b="0" i="0" u="none" strike="noStrike" kern="1200" cap="none" spc="0" normalizeH="0" noProof="0" dirty="0" smtClean="0">
                <a:ln>
                  <a:noFill/>
                </a:ln>
                <a:solidFill>
                  <a:srgbClr val="000000"/>
                </a:solidFill>
                <a:effectLst/>
                <a:uLnTx/>
                <a:uFillTx/>
                <a:latin typeface="UTM Avo" panose="02040603050506020204" pitchFamily="18" charset="0"/>
                <a:cs typeface="Times New Roman" panose="02020603050405020304" pitchFamily="18" charset="0"/>
              </a:rPr>
              <a:t> 50 (</a:t>
            </a:r>
            <a:r>
              <a:rPr kumimoji="0" lang="en-US" sz="2500" b="0" i="0" u="none" strike="noStrike" kern="1200" cap="none" spc="0" normalizeH="0" noProof="0" dirty="0" err="1" smtClean="0">
                <a:ln>
                  <a:noFill/>
                </a:ln>
                <a:solidFill>
                  <a:srgbClr val="000000"/>
                </a:solidFill>
                <a:effectLst/>
                <a:uLnTx/>
                <a:uFillTx/>
                <a:latin typeface="UTM Avo" panose="02040603050506020204" pitchFamily="18" charset="0"/>
                <a:cs typeface="Times New Roman" panose="02020603050405020304" pitchFamily="18" charset="0"/>
              </a:rPr>
              <a:t>Sách</a:t>
            </a:r>
            <a:r>
              <a:rPr kumimoji="0" lang="en-US" sz="2500" b="0" i="0" u="none" strike="noStrike" kern="1200" cap="none" spc="0" normalizeH="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500" b="0" i="0" u="none" strike="noStrike" kern="1200" cap="none" spc="0" normalizeH="0" noProof="0" dirty="0" err="1" smtClean="0">
                <a:ln>
                  <a:noFill/>
                </a:ln>
                <a:solidFill>
                  <a:srgbClr val="000000"/>
                </a:solidFill>
                <a:effectLst/>
                <a:uLnTx/>
                <a:uFillTx/>
                <a:latin typeface="UTM Avo" panose="02040603050506020204" pitchFamily="18" charset="0"/>
                <a:cs typeface="Times New Roman" panose="02020603050405020304" pitchFamily="18" charset="0"/>
              </a:rPr>
              <a:t>giáo</a:t>
            </a:r>
            <a:r>
              <a:rPr kumimoji="0" lang="en-US" sz="2500" b="0" i="0" u="none" strike="noStrike" kern="1200" cap="none" spc="0" normalizeH="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500" b="0" i="0" u="none" strike="noStrike" kern="1200" cap="none" spc="0" normalizeH="0" noProof="0" dirty="0" err="1" smtClean="0">
                <a:ln>
                  <a:noFill/>
                </a:ln>
                <a:solidFill>
                  <a:srgbClr val="000000"/>
                </a:solidFill>
                <a:effectLst/>
                <a:uLnTx/>
                <a:uFillTx/>
                <a:latin typeface="UTM Avo" panose="02040603050506020204" pitchFamily="18" charset="0"/>
                <a:cs typeface="Times New Roman" panose="02020603050405020304" pitchFamily="18" charset="0"/>
              </a:rPr>
              <a:t>khoa</a:t>
            </a:r>
            <a:r>
              <a:rPr kumimoji="0" lang="en-US" sz="2500" b="0" i="0" u="none" strike="noStrike" kern="1200" cap="none" spc="0" normalizeH="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500" b="0" i="0" u="none" strike="noStrike" kern="1200" cap="none" spc="0" normalizeH="0" noProof="0" dirty="0" err="1" smtClean="0">
                <a:ln>
                  <a:noFill/>
                </a:ln>
                <a:solidFill>
                  <a:srgbClr val="000000"/>
                </a:solidFill>
                <a:effectLst/>
                <a:uLnTx/>
                <a:uFillTx/>
                <a:latin typeface="UTM Avo" panose="02040603050506020204" pitchFamily="18" charset="0"/>
                <a:cs typeface="Times New Roman" panose="02020603050405020304" pitchFamily="18" charset="0"/>
              </a:rPr>
              <a:t>trang</a:t>
            </a:r>
            <a:r>
              <a:rPr kumimoji="0" lang="en-US" sz="2500" b="0" i="0" u="none" strike="noStrike" kern="1200" cap="none" spc="0" normalizeH="0" noProof="0" dirty="0" smtClean="0">
                <a:ln>
                  <a:noFill/>
                </a:ln>
                <a:solidFill>
                  <a:srgbClr val="000000"/>
                </a:solidFill>
                <a:effectLst/>
                <a:uLnTx/>
                <a:uFillTx/>
                <a:latin typeface="UTM Avo" panose="02040603050506020204" pitchFamily="18" charset="0"/>
                <a:cs typeface="Times New Roman" panose="02020603050405020304" pitchFamily="18" charset="0"/>
              </a:rPr>
              <a:t> 40), </a:t>
            </a:r>
            <a:r>
              <a:rPr kumimoji="0" lang="en-US" sz="2500" b="0" i="0" u="none" strike="noStrike" kern="1200" cap="none" spc="0" normalizeH="0" noProof="0" dirty="0" err="1" smtClean="0">
                <a:ln>
                  <a:noFill/>
                </a:ln>
                <a:solidFill>
                  <a:srgbClr val="000000"/>
                </a:solidFill>
                <a:effectLst/>
                <a:uLnTx/>
                <a:uFillTx/>
                <a:latin typeface="UTM Avo" panose="02040603050506020204" pitchFamily="18" charset="0"/>
                <a:cs typeface="Times New Roman" panose="02020603050405020304" pitchFamily="18" charset="0"/>
              </a:rPr>
              <a:t>và</a:t>
            </a:r>
            <a:r>
              <a:rPr kumimoji="0" lang="en-US" sz="2500" b="0" i="0" u="none" strike="noStrike" kern="1200" cap="none" spc="0" normalizeH="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500" b="0" i="0" u="none" strike="noStrike" kern="1200" cap="none" spc="0" normalizeH="0" noProof="0" dirty="0" err="1" smtClean="0">
                <a:ln>
                  <a:noFill/>
                </a:ln>
                <a:solidFill>
                  <a:srgbClr val="000000"/>
                </a:solidFill>
                <a:effectLst/>
                <a:uLnTx/>
                <a:uFillTx/>
                <a:latin typeface="UTM Avo" panose="02040603050506020204" pitchFamily="18" charset="0"/>
                <a:cs typeface="Times New Roman" panose="02020603050405020304" pitchFamily="18" charset="0"/>
              </a:rPr>
              <a:t>cho</a:t>
            </a:r>
            <a:r>
              <a:rPr kumimoji="0" lang="en-US" sz="2500" b="0" i="0" u="none" strike="noStrike" kern="1200" cap="none" spc="0" normalizeH="0" noProof="0" dirty="0" smtClean="0">
                <a:ln>
                  <a:noFill/>
                </a:ln>
                <a:solidFill>
                  <a:srgbClr val="000000"/>
                </a:solidFill>
                <a:effectLst/>
                <a:uLnTx/>
                <a:uFillTx/>
                <a:latin typeface="UTM Avo" panose="02040603050506020204" pitchFamily="18" charset="0"/>
                <a:cs typeface="Times New Roman" panose="02020603050405020304" pitchFamily="18" charset="0"/>
              </a:rPr>
              <a:t> </a:t>
            </a:r>
            <a:r>
              <a:rPr kumimoji="0" lang="en-US" sz="2500" b="0" i="0" u="none" strike="noStrike" kern="1200" cap="none" spc="0" normalizeH="0" noProof="0" dirty="0" err="1" smtClean="0">
                <a:ln>
                  <a:noFill/>
                </a:ln>
                <a:solidFill>
                  <a:srgbClr val="000000"/>
                </a:solidFill>
                <a:effectLst/>
                <a:uLnTx/>
                <a:uFillTx/>
                <a:latin typeface="UTM Avo" panose="02040603050506020204" pitchFamily="18" charset="0"/>
                <a:cs typeface="Times New Roman" panose="02020603050405020304" pitchFamily="18" charset="0"/>
              </a:rPr>
              <a:t>biết</a:t>
            </a:r>
            <a:r>
              <a:rPr kumimoji="0" lang="vi-VN" sz="25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a:t>
            </a:r>
            <a:endParaRPr kumimoji="0" lang="vi-VN" sz="25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5" name="Picture 14" descr="Diagram&#10;&#10;Description automatically generated">
            <a:extLst>
              <a:ext uri="{FF2B5EF4-FFF2-40B4-BE49-F238E27FC236}">
                <a16:creationId xmlns:a16="http://schemas.microsoft.com/office/drawing/2014/main" id="{475AB769-60CE-4681-98D7-9B77F176D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644" y="971695"/>
            <a:ext cx="4482647" cy="5514184"/>
          </a:xfrm>
          <a:prstGeom prst="rect">
            <a:avLst/>
          </a:prstGeom>
        </p:spPr>
      </p:pic>
    </p:spTree>
    <p:extLst>
      <p:ext uri="{BB962C8B-B14F-4D97-AF65-F5344CB8AC3E}">
        <p14:creationId xmlns:p14="http://schemas.microsoft.com/office/powerpoint/2010/main" val="111096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832" y="2294528"/>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0877" y="-238754"/>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50, ổ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đĩa</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tên</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551" y="386086"/>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438873" y="5320478"/>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(C</a:t>
            </a:r>
            <a:r>
              <a:rPr lang="en-US" sz="3200" dirty="0" smtClean="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9127" y="2294528"/>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71168" y="5320478"/>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(D:)</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422" y="2294528"/>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103463" y="5320478"/>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(E:)</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3717" y="2294528"/>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935758" y="5320478"/>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(G:)</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857771" y="2394564"/>
            <a:ext cx="1295400" cy="457200"/>
          </a:xfrm>
          <a:prstGeom prst="roundRect">
            <a:avLst/>
          </a:prstGeom>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smtClean="0">
                <a:solidFill>
                  <a:srgbClr val="FF0000"/>
                </a:solidFill>
              </a:rPr>
              <a:t>Hết</a:t>
            </a:r>
            <a:r>
              <a:rPr lang="en-US" dirty="0" smtClean="0">
                <a:solidFill>
                  <a:srgbClr val="FF0000"/>
                </a:solidFill>
              </a:rPr>
              <a:t> </a:t>
            </a:r>
            <a:r>
              <a:rPr lang="en-US" dirty="0" err="1" smtClean="0">
                <a:solidFill>
                  <a:srgbClr val="FF0000"/>
                </a:solidFill>
              </a:rPr>
              <a:t>giờ</a:t>
            </a:r>
            <a:endParaRPr lang="en-US" dirty="0">
              <a:solidFill>
                <a:srgbClr val="FF0000"/>
              </a:solidFill>
            </a:endParaRPr>
          </a:p>
        </p:txBody>
      </p:sp>
      <p:sp>
        <p:nvSpPr>
          <p:cNvPr id="14" name="Rounded Rectangle 13"/>
          <p:cNvSpPr/>
          <p:nvPr/>
        </p:nvSpPr>
        <p:spPr>
          <a:xfrm>
            <a:off x="10853792"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05</a:t>
            </a:r>
            <a:endParaRPr lang="en-US" sz="2800" dirty="0">
              <a:solidFill>
                <a:srgbClr val="FF0000"/>
              </a:solidFill>
            </a:endParaRPr>
          </a:p>
        </p:txBody>
      </p:sp>
      <p:sp>
        <p:nvSpPr>
          <p:cNvPr id="15" name="Rounded Rectangle 14"/>
          <p:cNvSpPr/>
          <p:nvPr/>
        </p:nvSpPr>
        <p:spPr>
          <a:xfrm>
            <a:off x="10839937"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04</a:t>
            </a:r>
            <a:endParaRPr lang="en-US" sz="2800" dirty="0">
              <a:solidFill>
                <a:srgbClr val="FF0000"/>
              </a:solidFill>
            </a:endParaRPr>
          </a:p>
        </p:txBody>
      </p:sp>
      <p:sp>
        <p:nvSpPr>
          <p:cNvPr id="16" name="Rounded Rectangle 15"/>
          <p:cNvSpPr/>
          <p:nvPr/>
        </p:nvSpPr>
        <p:spPr>
          <a:xfrm>
            <a:off x="10857771"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03</a:t>
            </a:r>
            <a:endParaRPr lang="en-US" sz="2800" dirty="0">
              <a:solidFill>
                <a:srgbClr val="FF0000"/>
              </a:solidFill>
            </a:endParaRPr>
          </a:p>
        </p:txBody>
      </p:sp>
      <p:sp>
        <p:nvSpPr>
          <p:cNvPr id="18" name="Rounded Rectangle 17"/>
          <p:cNvSpPr/>
          <p:nvPr/>
        </p:nvSpPr>
        <p:spPr>
          <a:xfrm>
            <a:off x="10853792"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02</a:t>
            </a:r>
            <a:endParaRPr lang="en-US" sz="2800" dirty="0">
              <a:solidFill>
                <a:srgbClr val="FF0000"/>
              </a:solidFill>
            </a:endParaRPr>
          </a:p>
        </p:txBody>
      </p:sp>
      <p:sp>
        <p:nvSpPr>
          <p:cNvPr id="26" name="Rounded Rectangle 25"/>
          <p:cNvSpPr/>
          <p:nvPr/>
        </p:nvSpPr>
        <p:spPr>
          <a:xfrm>
            <a:off x="10839937"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01</a:t>
            </a:r>
            <a:endParaRPr lang="en-US" sz="2800" dirty="0">
              <a:solidFill>
                <a:srgbClr val="FF0000"/>
              </a:solidFill>
            </a:endParaRPr>
          </a:p>
        </p:txBody>
      </p:sp>
      <p:sp>
        <p:nvSpPr>
          <p:cNvPr id="27" name="Oval 26"/>
          <p:cNvSpPr/>
          <p:nvPr/>
        </p:nvSpPr>
        <p:spPr>
          <a:xfrm>
            <a:off x="10853792" y="2869176"/>
            <a:ext cx="1338208" cy="38100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solidFill>
                  <a:srgbClr val="0070C0"/>
                </a:solidFill>
                <a:latin typeface="Times New Roman" pitchFamily="18" charset="0"/>
                <a:cs typeface="Times New Roman" pitchFamily="18" charset="0"/>
              </a:rPr>
              <a:t>05 </a:t>
            </a:r>
            <a:r>
              <a:rPr lang="en-US" sz="2000" dirty="0" err="1" smtClean="0">
                <a:solidFill>
                  <a:srgbClr val="0070C0"/>
                </a:solidFill>
                <a:latin typeface="Times New Roman" pitchFamily="18" charset="0"/>
                <a:cs typeface="Times New Roman" pitchFamily="18" charset="0"/>
              </a:rPr>
              <a:t>giây</a:t>
            </a:r>
            <a:endParaRPr lang="en-US" sz="1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28399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50" presetClass="exit" presetSubtype="0" accel="100000" fill="hold" grpId="1" nodeType="withEffect">
                                  <p:stCondLst>
                                    <p:cond delay="0"/>
                                  </p:stCondLst>
                                  <p:childTnLst>
                                    <p:anim calcmode="lin" valueType="num">
                                      <p:cBhvr>
                                        <p:cTn id="45" dur="1000"/>
                                        <p:tgtEl>
                                          <p:spTgt spid="27"/>
                                        </p:tgtEl>
                                        <p:attrNameLst>
                                          <p:attrName>ppt_w</p:attrName>
                                        </p:attrNameLst>
                                      </p:cBhvr>
                                      <p:tavLst>
                                        <p:tav tm="0">
                                          <p:val>
                                            <p:strVal val="ppt_w"/>
                                          </p:val>
                                        </p:tav>
                                        <p:tav tm="100000">
                                          <p:val>
                                            <p:strVal val="ppt_w+.3"/>
                                          </p:val>
                                        </p:tav>
                                      </p:tavLst>
                                    </p:anim>
                                    <p:anim calcmode="lin" valueType="num">
                                      <p:cBhvr>
                                        <p:cTn id="46" dur="1000"/>
                                        <p:tgtEl>
                                          <p:spTgt spid="27"/>
                                        </p:tgtEl>
                                        <p:attrNameLst>
                                          <p:attrName>ppt_h</p:attrName>
                                        </p:attrNameLst>
                                      </p:cBhvr>
                                      <p:tavLst>
                                        <p:tav tm="0">
                                          <p:val>
                                            <p:strVal val="ppt_h"/>
                                          </p:val>
                                        </p:tav>
                                        <p:tav tm="100000">
                                          <p:val>
                                            <p:strVal val="ppt_h"/>
                                          </p:val>
                                        </p:tav>
                                      </p:tavLst>
                                    </p:anim>
                                    <p:animEffect transition="out" filter="fade">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5"/>
                                        </p:tgtEl>
                                      </p:cBhvr>
                                    </p:animEffect>
                                    <p:animScale>
                                      <p:cBhvr>
                                        <p:cTn id="54" dur="250" autoRev="1" fill="hold"/>
                                        <p:tgtEl>
                                          <p:spTgt spid="5"/>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19"/>
                                        </p:tgtEl>
                                        <p:attrNameLst>
                                          <p:attrName>fillcolor</p:attrName>
                                        </p:attrNameLst>
                                      </p:cBhvr>
                                      <p:to>
                                        <a:srgbClr val="FFFF0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1"/>
                                        </p:tgtEl>
                                        <p:attrNameLst>
                                          <p:attrName>fillcolor</p:attrName>
                                        </p:attrNameLst>
                                      </p:cBhvr>
                                      <p:to>
                                        <a:srgbClr val="00B0F0"/>
                                      </p:to>
                                    </p:animClr>
                                    <p:set>
                                      <p:cBhvr>
                                        <p:cTn id="69" dur="500" fill="hold"/>
                                        <p:tgtEl>
                                          <p:spTgt spid="21"/>
                                        </p:tgtEl>
                                        <p:attrNameLst>
                                          <p:attrName>fill.type</p:attrName>
                                        </p:attrNameLst>
                                      </p:cBhvr>
                                      <p:to>
                                        <p:strVal val="solid"/>
                                      </p:to>
                                    </p:set>
                                    <p:set>
                                      <p:cBhvr>
                                        <p:cTn id="70" dur="500" fill="hold"/>
                                        <p:tgtEl>
                                          <p:spTgt spid="21"/>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22"/>
                                        </p:tgtEl>
                                      </p:cBhvr>
                                    </p:animEffect>
                                    <p:animScale>
                                      <p:cBhvr>
                                        <p:cTn id="76" dur="250" autoRev="1" fill="hold"/>
                                        <p:tgtEl>
                                          <p:spTgt spid="22"/>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23"/>
                                        </p:tgtEl>
                                        <p:attrNameLst>
                                          <p:attrName>fillcolor</p:attrName>
                                        </p:attrNameLst>
                                      </p:cBhvr>
                                      <p:to>
                                        <a:srgbClr val="FFFF00"/>
                                      </p:to>
                                    </p:animClr>
                                    <p:set>
                                      <p:cBhvr>
                                        <p:cTn id="80" dur="500" fill="hold"/>
                                        <p:tgtEl>
                                          <p:spTgt spid="23"/>
                                        </p:tgtEl>
                                        <p:attrNameLst>
                                          <p:attrName>fill.type</p:attrName>
                                        </p:attrNameLst>
                                      </p:cBhvr>
                                      <p:to>
                                        <p:strVal val="solid"/>
                                      </p:to>
                                    </p:set>
                                    <p:set>
                                      <p:cBhvr>
                                        <p:cTn id="81" dur="50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82" restart="whenNotActive" fill="hold" evtFilter="cancelBubble" nodeType="interactiveSeq">
                <p:stCondLst>
                  <p:cond evt="onClick" delay="0">
                    <p:tgtEl>
                      <p:spTgt spid="24"/>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24"/>
                                        </p:tgtEl>
                                      </p:cBhvr>
                                    </p:animEffect>
                                    <p:animScale>
                                      <p:cBhvr>
                                        <p:cTn id="87" dur="250" autoRev="1" fill="hold"/>
                                        <p:tgtEl>
                                          <p:spTgt spid="24"/>
                                        </p:tgtEl>
                                      </p:cBhvr>
                                      <p:by x="105000" y="105000"/>
                                    </p:animScale>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25"/>
                                        </p:tgtEl>
                                        <p:attrNameLst>
                                          <p:attrName>fillcolor</p:attrName>
                                        </p:attrNameLst>
                                      </p:cBhvr>
                                      <p:to>
                                        <a:srgbClr val="FFFF00"/>
                                      </p:to>
                                    </p:animClr>
                                    <p:set>
                                      <p:cBhvr>
                                        <p:cTn id="91" dur="500" fill="hold"/>
                                        <p:tgtEl>
                                          <p:spTgt spid="25"/>
                                        </p:tgtEl>
                                        <p:attrNameLst>
                                          <p:attrName>fill.type</p:attrName>
                                        </p:attrNameLst>
                                      </p:cBhvr>
                                      <p:to>
                                        <p:strVal val="solid"/>
                                      </p:to>
                                    </p:set>
                                    <p:set>
                                      <p:cBhvr>
                                        <p:cTn id="92" dur="500" fill="hold"/>
                                        <p:tgtEl>
                                          <p:spTgt spid="25"/>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seq concurrent="1" nextAc="seek">
              <p:cTn id="93" restart="whenNotActive" fill="hold" evtFilter="cancelBubble" nodeType="interactiveSeq">
                <p:stCondLst>
                  <p:cond evt="onClick" delay="0">
                    <p:tgtEl>
                      <p:spTgt spid="27"/>
                    </p:tgtEl>
                  </p:cond>
                </p:stCondLst>
                <p:endSync evt="end" delay="0">
                  <p:rtn val="all"/>
                </p:endSync>
                <p:childTnLst>
                  <p:par>
                    <p:cTn id="94" fill="hold">
                      <p:stCondLst>
                        <p:cond delay="0"/>
                      </p:stCondLst>
                      <p:childTnLst>
                        <p:par>
                          <p:cTn id="95" fill="hold">
                            <p:stCondLst>
                              <p:cond delay="0"/>
                            </p:stCondLst>
                            <p:childTnLst>
                              <p:par>
                                <p:cTn id="96" presetID="11" presetClass="entr" presetSubtype="0" fill="hold" grpId="0" nodeType="afterEffect">
                                  <p:stCondLst>
                                    <p:cond delay="0"/>
                                  </p:stCondLst>
                                  <p:childTnLst>
                                    <p:set>
                                      <p:cBhvr>
                                        <p:cTn id="97" dur="1000">
                                          <p:stCondLst>
                                            <p:cond delay="0"/>
                                          </p:stCondLst>
                                        </p:cTn>
                                        <p:tgtEl>
                                          <p:spTgt spid="14"/>
                                        </p:tgtEl>
                                        <p:attrNameLst>
                                          <p:attrName>style.visibility</p:attrName>
                                        </p:attrNameLst>
                                      </p:cBhvr>
                                      <p:to>
                                        <p:strVal val="visible"/>
                                      </p:to>
                                    </p:set>
                                  </p:childTnLst>
                                </p:cTn>
                              </p:par>
                            </p:childTnLst>
                          </p:cTn>
                        </p:par>
                        <p:par>
                          <p:cTn id="98" fill="hold">
                            <p:stCondLst>
                              <p:cond delay="1000"/>
                            </p:stCondLst>
                            <p:childTnLst>
                              <p:par>
                                <p:cTn id="99" presetID="11" presetClass="entr" presetSubtype="0" fill="hold" grpId="0" nodeType="afterEffect">
                                  <p:stCondLst>
                                    <p:cond delay="0"/>
                                  </p:stCondLst>
                                  <p:childTnLst>
                                    <p:set>
                                      <p:cBhvr>
                                        <p:cTn id="100" dur="1000">
                                          <p:stCondLst>
                                            <p:cond delay="0"/>
                                          </p:stCondLst>
                                        </p:cTn>
                                        <p:tgtEl>
                                          <p:spTgt spid="15"/>
                                        </p:tgtEl>
                                        <p:attrNameLst>
                                          <p:attrName>style.visibility</p:attrName>
                                        </p:attrNameLst>
                                      </p:cBhvr>
                                      <p:to>
                                        <p:strVal val="visible"/>
                                      </p:to>
                                    </p:set>
                                  </p:childTnLst>
                                </p:cTn>
                              </p:par>
                            </p:childTnLst>
                          </p:cTn>
                        </p:par>
                        <p:par>
                          <p:cTn id="101" fill="hold">
                            <p:stCondLst>
                              <p:cond delay="2000"/>
                            </p:stCondLst>
                            <p:childTnLst>
                              <p:par>
                                <p:cTn id="102" presetID="11" presetClass="entr" presetSubtype="0" fill="hold" grpId="0" nodeType="afterEffect">
                                  <p:stCondLst>
                                    <p:cond delay="0"/>
                                  </p:stCondLst>
                                  <p:childTnLst>
                                    <p:set>
                                      <p:cBhvr>
                                        <p:cTn id="103" dur="1000">
                                          <p:stCondLst>
                                            <p:cond delay="0"/>
                                          </p:stCondLst>
                                        </p:cTn>
                                        <p:tgtEl>
                                          <p:spTgt spid="16"/>
                                        </p:tgtEl>
                                        <p:attrNameLst>
                                          <p:attrName>style.visibility</p:attrName>
                                        </p:attrNameLst>
                                      </p:cBhvr>
                                      <p:to>
                                        <p:strVal val="visible"/>
                                      </p:to>
                                    </p:set>
                                  </p:childTnLst>
                                </p:cTn>
                              </p:par>
                            </p:childTnLst>
                          </p:cTn>
                        </p:par>
                        <p:par>
                          <p:cTn id="104" fill="hold">
                            <p:stCondLst>
                              <p:cond delay="3000"/>
                            </p:stCondLst>
                            <p:childTnLst>
                              <p:par>
                                <p:cTn id="105" presetID="11" presetClass="entr" presetSubtype="0" fill="hold" grpId="0" nodeType="afterEffect">
                                  <p:stCondLst>
                                    <p:cond delay="0"/>
                                  </p:stCondLst>
                                  <p:childTnLst>
                                    <p:set>
                                      <p:cBhvr>
                                        <p:cTn id="106" dur="1000">
                                          <p:stCondLst>
                                            <p:cond delay="0"/>
                                          </p:stCondLst>
                                        </p:cTn>
                                        <p:tgtEl>
                                          <p:spTgt spid="18"/>
                                        </p:tgtEl>
                                        <p:attrNameLst>
                                          <p:attrName>style.visibility</p:attrName>
                                        </p:attrNameLst>
                                      </p:cBhvr>
                                      <p:to>
                                        <p:strVal val="visible"/>
                                      </p:to>
                                    </p:set>
                                  </p:childTnLst>
                                </p:cTn>
                              </p:par>
                            </p:childTnLst>
                          </p:cTn>
                        </p:par>
                        <p:par>
                          <p:cTn id="107" fill="hold">
                            <p:stCondLst>
                              <p:cond delay="4000"/>
                            </p:stCondLst>
                            <p:childTnLst>
                              <p:par>
                                <p:cTn id="108" presetID="11" presetClass="entr" presetSubtype="0" fill="hold" grpId="0" nodeType="afterEffect">
                                  <p:stCondLst>
                                    <p:cond delay="0"/>
                                  </p:stCondLst>
                                  <p:childTnLst>
                                    <p:set>
                                      <p:cBhvr>
                                        <p:cTn id="109" dur="1000">
                                          <p:stCondLst>
                                            <p:cond delay="0"/>
                                          </p:stCondLst>
                                        </p:cTn>
                                        <p:tgtEl>
                                          <p:spTgt spid="26"/>
                                        </p:tgtEl>
                                        <p:attrNameLst>
                                          <p:attrName>style.visibility</p:attrName>
                                        </p:attrNameLst>
                                      </p:cBhvr>
                                      <p:to>
                                        <p:strVal val="visible"/>
                                      </p:to>
                                    </p:set>
                                  </p:childTnLst>
                                </p:cTn>
                              </p:par>
                            </p:childTnLst>
                          </p:cTn>
                        </p:par>
                        <p:par>
                          <p:cTn id="110" fill="hold">
                            <p:stCondLst>
                              <p:cond delay="5000"/>
                            </p:stCondLst>
                            <p:childTnLst>
                              <p:par>
                                <p:cTn id="111" presetID="11" presetClass="entr" presetSubtype="0" fill="hold" grpId="0" nodeType="afterEffect">
                                  <p:stCondLst>
                                    <p:cond delay="0"/>
                                  </p:stCondLst>
                                  <p:childTnLst>
                                    <p:set>
                                      <p:cBhvr>
                                        <p:cTn id="112" dur="1000">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8" grpId="0" animBg="1"/>
      <p:bldP spid="19" grpId="0" animBg="1"/>
      <p:bldP spid="21" grpId="0" animBg="1"/>
      <p:bldP spid="23" grpId="0" animBg="1"/>
      <p:bldP spid="25" grpId="0" animBg="1"/>
      <p:bldP spid="13" grpId="0" animBg="1"/>
      <p:bldP spid="14" grpId="0" animBg="1"/>
      <p:bldP spid="15" grpId="0" animBg="1"/>
      <p:bldP spid="16" grpId="0" animBg="1"/>
      <p:bldP spid="18" grpId="0" animBg="1"/>
      <p:bldP spid="26" grpId="0" animBg="1"/>
      <p:bldP spid="27" grpId="0" animBg="1"/>
      <p:bldP spid="2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907" y="2290217"/>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9905" y="-248194"/>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3.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50, </a:t>
            </a:r>
            <a:r>
              <a:rPr lang="en-US" sz="3200" b="1" dirty="0" err="1" smtClean="0">
                <a:solidFill>
                  <a:prstClr val="white"/>
                </a:solidFill>
                <a:latin typeface="Times New Roman" panose="02020603050405020304" pitchFamily="18" charset="0"/>
                <a:cs typeface="Times New Roman" panose="02020603050405020304" pitchFamily="18" charset="0"/>
              </a:rPr>
              <a:t>Thư</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mục</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Truyen</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srgbClr val="FFFF00"/>
                </a:solidFill>
                <a:latin typeface="Times New Roman" panose="02020603050405020304" pitchFamily="18" charset="0"/>
                <a:cs typeface="Times New Roman" panose="02020603050405020304" pitchFamily="18" charset="0"/>
              </a:rPr>
              <a:t>tranh</a:t>
            </a:r>
            <a:r>
              <a:rPr lang="en-US" sz="3200" b="1" dirty="0" smtClean="0">
                <a:solidFill>
                  <a:srgbClr val="FFFF00"/>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chứa</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tệp</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và</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thư</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mục</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nào</a:t>
            </a:r>
            <a:r>
              <a:rPr lang="en-US" sz="3200" b="1" dirty="0" smtClean="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18865"/>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234791" y="5224553"/>
            <a:ext cx="2934337" cy="134133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lang="en-US" sz="3200" dirty="0" err="1" smtClean="0">
                <a:solidFill>
                  <a:srgbClr val="002060"/>
                </a:solidFill>
                <a:latin typeface="Times New Roman" panose="02020603050405020304" pitchFamily="18" charset="0"/>
                <a:cs typeface="Times New Roman" panose="02020603050405020304" pitchFamily="18" charset="0"/>
              </a:rPr>
              <a:t>Thư</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mục</a:t>
            </a:r>
            <a:r>
              <a:rPr lang="en-US" sz="3200" dirty="0" smtClean="0">
                <a:solidFill>
                  <a:srgbClr val="002060"/>
                </a:solidFill>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Do-re-mon;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tệp</a:t>
            </a:r>
            <a:r>
              <a:rPr kumimoji="0" lang="en-US" sz="32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Anh.jpg</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5202" y="2290217"/>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224553"/>
            <a:ext cx="2774179" cy="134133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Thư</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mục</a:t>
            </a:r>
            <a:r>
              <a:rPr kumimoji="0" lang="en-US" sz="32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Co-nan</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7497" y="2290217"/>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224553"/>
            <a:ext cx="2774179" cy="134133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Thư</a:t>
            </a:r>
            <a:r>
              <a:rPr kumimoji="0" lang="en-US" sz="2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mục</a:t>
            </a:r>
            <a:r>
              <a:rPr kumimoji="0" lang="en-US" sz="28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Trang</a:t>
            </a:r>
            <a:r>
              <a:rPr kumimoji="0" lang="en-US" sz="28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Quynh</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9792" y="2290217"/>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224553"/>
            <a:ext cx="2774179" cy="134133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Cả</a:t>
            </a:r>
            <a:r>
              <a:rPr kumimoji="0" lang="en-US" sz="2800" b="0"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 B, C</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857771" y="2394564"/>
            <a:ext cx="1295400" cy="457200"/>
          </a:xfrm>
          <a:prstGeom prst="roundRect">
            <a:avLst/>
          </a:prstGeom>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smtClean="0">
                <a:solidFill>
                  <a:srgbClr val="FF0000"/>
                </a:solidFill>
              </a:rPr>
              <a:t>Hết</a:t>
            </a:r>
            <a:r>
              <a:rPr lang="en-US" dirty="0" smtClean="0">
                <a:solidFill>
                  <a:srgbClr val="FF0000"/>
                </a:solidFill>
              </a:rPr>
              <a:t> </a:t>
            </a:r>
            <a:r>
              <a:rPr lang="en-US" dirty="0" err="1" smtClean="0">
                <a:solidFill>
                  <a:srgbClr val="FF0000"/>
                </a:solidFill>
              </a:rPr>
              <a:t>giờ</a:t>
            </a:r>
            <a:endParaRPr lang="en-US" dirty="0">
              <a:solidFill>
                <a:srgbClr val="FF0000"/>
              </a:solidFill>
            </a:endParaRPr>
          </a:p>
        </p:txBody>
      </p:sp>
      <p:sp>
        <p:nvSpPr>
          <p:cNvPr id="14" name="Rounded Rectangle 13"/>
          <p:cNvSpPr/>
          <p:nvPr/>
        </p:nvSpPr>
        <p:spPr>
          <a:xfrm>
            <a:off x="10853792"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05</a:t>
            </a:r>
            <a:endParaRPr lang="en-US" sz="2800" dirty="0">
              <a:solidFill>
                <a:srgbClr val="FF0000"/>
              </a:solidFill>
            </a:endParaRPr>
          </a:p>
        </p:txBody>
      </p:sp>
      <p:sp>
        <p:nvSpPr>
          <p:cNvPr id="15" name="Rounded Rectangle 14"/>
          <p:cNvSpPr/>
          <p:nvPr/>
        </p:nvSpPr>
        <p:spPr>
          <a:xfrm>
            <a:off x="10839937"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04</a:t>
            </a:r>
            <a:endParaRPr lang="en-US" sz="2800" dirty="0">
              <a:solidFill>
                <a:srgbClr val="FF0000"/>
              </a:solidFill>
            </a:endParaRPr>
          </a:p>
        </p:txBody>
      </p:sp>
      <p:sp>
        <p:nvSpPr>
          <p:cNvPr id="16" name="Rounded Rectangle 15"/>
          <p:cNvSpPr/>
          <p:nvPr/>
        </p:nvSpPr>
        <p:spPr>
          <a:xfrm>
            <a:off x="10857771"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03</a:t>
            </a:r>
            <a:endParaRPr lang="en-US" sz="2800" dirty="0">
              <a:solidFill>
                <a:srgbClr val="FF0000"/>
              </a:solidFill>
            </a:endParaRPr>
          </a:p>
        </p:txBody>
      </p:sp>
      <p:sp>
        <p:nvSpPr>
          <p:cNvPr id="18" name="Rounded Rectangle 17"/>
          <p:cNvSpPr/>
          <p:nvPr/>
        </p:nvSpPr>
        <p:spPr>
          <a:xfrm>
            <a:off x="10853792"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02</a:t>
            </a:r>
            <a:endParaRPr lang="en-US" sz="2800" dirty="0">
              <a:solidFill>
                <a:srgbClr val="FF0000"/>
              </a:solidFill>
            </a:endParaRPr>
          </a:p>
        </p:txBody>
      </p:sp>
      <p:sp>
        <p:nvSpPr>
          <p:cNvPr id="26" name="Rounded Rectangle 25"/>
          <p:cNvSpPr/>
          <p:nvPr/>
        </p:nvSpPr>
        <p:spPr>
          <a:xfrm>
            <a:off x="10839937"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01</a:t>
            </a:r>
            <a:endParaRPr lang="en-US" sz="2800" dirty="0">
              <a:solidFill>
                <a:srgbClr val="FF0000"/>
              </a:solidFill>
            </a:endParaRPr>
          </a:p>
        </p:txBody>
      </p:sp>
      <p:sp>
        <p:nvSpPr>
          <p:cNvPr id="27" name="Oval 26"/>
          <p:cNvSpPr/>
          <p:nvPr/>
        </p:nvSpPr>
        <p:spPr>
          <a:xfrm>
            <a:off x="10853792" y="2869176"/>
            <a:ext cx="1338208" cy="38100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solidFill>
                  <a:srgbClr val="0070C0"/>
                </a:solidFill>
                <a:latin typeface="Times New Roman" pitchFamily="18" charset="0"/>
                <a:cs typeface="Times New Roman" pitchFamily="18" charset="0"/>
              </a:rPr>
              <a:t>05 </a:t>
            </a:r>
            <a:r>
              <a:rPr lang="en-US" sz="2000" dirty="0" err="1" smtClean="0">
                <a:solidFill>
                  <a:srgbClr val="0070C0"/>
                </a:solidFill>
                <a:latin typeface="Times New Roman" pitchFamily="18" charset="0"/>
                <a:cs typeface="Times New Roman" pitchFamily="18" charset="0"/>
              </a:rPr>
              <a:t>giây</a:t>
            </a:r>
            <a:endParaRPr lang="en-US" sz="1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61711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50" presetClass="exit" presetSubtype="0" accel="100000" fill="hold" grpId="1" nodeType="withEffect">
                                  <p:stCondLst>
                                    <p:cond delay="0"/>
                                  </p:stCondLst>
                                  <p:childTnLst>
                                    <p:anim calcmode="lin" valueType="num">
                                      <p:cBhvr>
                                        <p:cTn id="45" dur="1000"/>
                                        <p:tgtEl>
                                          <p:spTgt spid="27"/>
                                        </p:tgtEl>
                                        <p:attrNameLst>
                                          <p:attrName>ppt_w</p:attrName>
                                        </p:attrNameLst>
                                      </p:cBhvr>
                                      <p:tavLst>
                                        <p:tav tm="0">
                                          <p:val>
                                            <p:strVal val="ppt_w"/>
                                          </p:val>
                                        </p:tav>
                                        <p:tav tm="100000">
                                          <p:val>
                                            <p:strVal val="ppt_w+.3"/>
                                          </p:val>
                                        </p:tav>
                                      </p:tavLst>
                                    </p:anim>
                                    <p:anim calcmode="lin" valueType="num">
                                      <p:cBhvr>
                                        <p:cTn id="46" dur="1000"/>
                                        <p:tgtEl>
                                          <p:spTgt spid="27"/>
                                        </p:tgtEl>
                                        <p:attrNameLst>
                                          <p:attrName>ppt_h</p:attrName>
                                        </p:attrNameLst>
                                      </p:cBhvr>
                                      <p:tavLst>
                                        <p:tav tm="0">
                                          <p:val>
                                            <p:strVal val="ppt_h"/>
                                          </p:val>
                                        </p:tav>
                                        <p:tav tm="100000">
                                          <p:val>
                                            <p:strVal val="ppt_h"/>
                                          </p:val>
                                        </p:tav>
                                      </p:tavLst>
                                    </p:anim>
                                    <p:animEffect transition="out" filter="fade">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5"/>
                                        </p:tgtEl>
                                      </p:cBhvr>
                                    </p:animEffect>
                                    <p:animScale>
                                      <p:cBhvr>
                                        <p:cTn id="54" dur="250" autoRev="1" fill="hold"/>
                                        <p:tgtEl>
                                          <p:spTgt spid="5"/>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19"/>
                                        </p:tgtEl>
                                        <p:attrNameLst>
                                          <p:attrName>fillcolor</p:attrName>
                                        </p:attrNameLst>
                                      </p:cBhvr>
                                      <p:to>
                                        <a:srgbClr val="FFFF0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1"/>
                                        </p:tgtEl>
                                        <p:attrNameLst>
                                          <p:attrName>fillcolor</p:attrName>
                                        </p:attrNameLst>
                                      </p:cBhvr>
                                      <p:to>
                                        <a:srgbClr val="FFFF00"/>
                                      </p:to>
                                    </p:animClr>
                                    <p:set>
                                      <p:cBhvr>
                                        <p:cTn id="69" dur="500" fill="hold"/>
                                        <p:tgtEl>
                                          <p:spTgt spid="21"/>
                                        </p:tgtEl>
                                        <p:attrNameLst>
                                          <p:attrName>fill.type</p:attrName>
                                        </p:attrNameLst>
                                      </p:cBhvr>
                                      <p:to>
                                        <p:strVal val="solid"/>
                                      </p:to>
                                    </p:set>
                                    <p:set>
                                      <p:cBhvr>
                                        <p:cTn id="70" dur="500" fill="hold"/>
                                        <p:tgtEl>
                                          <p:spTgt spid="21"/>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22"/>
                                        </p:tgtEl>
                                      </p:cBhvr>
                                    </p:animEffect>
                                    <p:animScale>
                                      <p:cBhvr>
                                        <p:cTn id="76" dur="250" autoRev="1" fill="hold"/>
                                        <p:tgtEl>
                                          <p:spTgt spid="22"/>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23"/>
                                        </p:tgtEl>
                                        <p:attrNameLst>
                                          <p:attrName>fillcolor</p:attrName>
                                        </p:attrNameLst>
                                      </p:cBhvr>
                                      <p:to>
                                        <a:srgbClr val="FFFF00"/>
                                      </p:to>
                                    </p:animClr>
                                    <p:set>
                                      <p:cBhvr>
                                        <p:cTn id="80" dur="500" fill="hold"/>
                                        <p:tgtEl>
                                          <p:spTgt spid="23"/>
                                        </p:tgtEl>
                                        <p:attrNameLst>
                                          <p:attrName>fill.type</p:attrName>
                                        </p:attrNameLst>
                                      </p:cBhvr>
                                      <p:to>
                                        <p:strVal val="solid"/>
                                      </p:to>
                                    </p:set>
                                    <p:set>
                                      <p:cBhvr>
                                        <p:cTn id="81" dur="50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82" restart="whenNotActive" fill="hold" evtFilter="cancelBubble" nodeType="interactiveSeq">
                <p:stCondLst>
                  <p:cond evt="onClick" delay="0">
                    <p:tgtEl>
                      <p:spTgt spid="24"/>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24"/>
                                        </p:tgtEl>
                                      </p:cBhvr>
                                    </p:animEffect>
                                    <p:animScale>
                                      <p:cBhvr>
                                        <p:cTn id="87" dur="250" autoRev="1" fill="hold"/>
                                        <p:tgtEl>
                                          <p:spTgt spid="24"/>
                                        </p:tgtEl>
                                      </p:cBhvr>
                                      <p:by x="105000" y="105000"/>
                                    </p:animScale>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25"/>
                                        </p:tgtEl>
                                        <p:attrNameLst>
                                          <p:attrName>fillcolor</p:attrName>
                                        </p:attrNameLst>
                                      </p:cBhvr>
                                      <p:to>
                                        <a:srgbClr val="00B0F0"/>
                                      </p:to>
                                    </p:animClr>
                                    <p:set>
                                      <p:cBhvr>
                                        <p:cTn id="91" dur="500" fill="hold"/>
                                        <p:tgtEl>
                                          <p:spTgt spid="25"/>
                                        </p:tgtEl>
                                        <p:attrNameLst>
                                          <p:attrName>fill.type</p:attrName>
                                        </p:attrNameLst>
                                      </p:cBhvr>
                                      <p:to>
                                        <p:strVal val="solid"/>
                                      </p:to>
                                    </p:set>
                                    <p:set>
                                      <p:cBhvr>
                                        <p:cTn id="92" dur="500" fill="hold"/>
                                        <p:tgtEl>
                                          <p:spTgt spid="25"/>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93" restart="whenNotActive" fill="hold" evtFilter="cancelBubble" nodeType="interactiveSeq">
                <p:stCondLst>
                  <p:cond evt="onClick" delay="0">
                    <p:tgtEl>
                      <p:spTgt spid="27"/>
                    </p:tgtEl>
                  </p:cond>
                </p:stCondLst>
                <p:endSync evt="end" delay="0">
                  <p:rtn val="all"/>
                </p:endSync>
                <p:childTnLst>
                  <p:par>
                    <p:cTn id="94" fill="hold">
                      <p:stCondLst>
                        <p:cond delay="0"/>
                      </p:stCondLst>
                      <p:childTnLst>
                        <p:par>
                          <p:cTn id="95" fill="hold">
                            <p:stCondLst>
                              <p:cond delay="0"/>
                            </p:stCondLst>
                            <p:childTnLst>
                              <p:par>
                                <p:cTn id="96" presetID="11" presetClass="entr" presetSubtype="0" fill="hold" grpId="0" nodeType="afterEffect">
                                  <p:stCondLst>
                                    <p:cond delay="0"/>
                                  </p:stCondLst>
                                  <p:childTnLst>
                                    <p:set>
                                      <p:cBhvr>
                                        <p:cTn id="97" dur="1000">
                                          <p:stCondLst>
                                            <p:cond delay="0"/>
                                          </p:stCondLst>
                                        </p:cTn>
                                        <p:tgtEl>
                                          <p:spTgt spid="14"/>
                                        </p:tgtEl>
                                        <p:attrNameLst>
                                          <p:attrName>style.visibility</p:attrName>
                                        </p:attrNameLst>
                                      </p:cBhvr>
                                      <p:to>
                                        <p:strVal val="visible"/>
                                      </p:to>
                                    </p:set>
                                  </p:childTnLst>
                                </p:cTn>
                              </p:par>
                            </p:childTnLst>
                          </p:cTn>
                        </p:par>
                        <p:par>
                          <p:cTn id="98" fill="hold">
                            <p:stCondLst>
                              <p:cond delay="1000"/>
                            </p:stCondLst>
                            <p:childTnLst>
                              <p:par>
                                <p:cTn id="99" presetID="11" presetClass="entr" presetSubtype="0" fill="hold" grpId="0" nodeType="afterEffect">
                                  <p:stCondLst>
                                    <p:cond delay="0"/>
                                  </p:stCondLst>
                                  <p:childTnLst>
                                    <p:set>
                                      <p:cBhvr>
                                        <p:cTn id="100" dur="1000">
                                          <p:stCondLst>
                                            <p:cond delay="0"/>
                                          </p:stCondLst>
                                        </p:cTn>
                                        <p:tgtEl>
                                          <p:spTgt spid="15"/>
                                        </p:tgtEl>
                                        <p:attrNameLst>
                                          <p:attrName>style.visibility</p:attrName>
                                        </p:attrNameLst>
                                      </p:cBhvr>
                                      <p:to>
                                        <p:strVal val="visible"/>
                                      </p:to>
                                    </p:set>
                                  </p:childTnLst>
                                </p:cTn>
                              </p:par>
                            </p:childTnLst>
                          </p:cTn>
                        </p:par>
                        <p:par>
                          <p:cTn id="101" fill="hold">
                            <p:stCondLst>
                              <p:cond delay="2000"/>
                            </p:stCondLst>
                            <p:childTnLst>
                              <p:par>
                                <p:cTn id="102" presetID="11" presetClass="entr" presetSubtype="0" fill="hold" grpId="0" nodeType="afterEffect">
                                  <p:stCondLst>
                                    <p:cond delay="0"/>
                                  </p:stCondLst>
                                  <p:childTnLst>
                                    <p:set>
                                      <p:cBhvr>
                                        <p:cTn id="103" dur="1000">
                                          <p:stCondLst>
                                            <p:cond delay="0"/>
                                          </p:stCondLst>
                                        </p:cTn>
                                        <p:tgtEl>
                                          <p:spTgt spid="16"/>
                                        </p:tgtEl>
                                        <p:attrNameLst>
                                          <p:attrName>style.visibility</p:attrName>
                                        </p:attrNameLst>
                                      </p:cBhvr>
                                      <p:to>
                                        <p:strVal val="visible"/>
                                      </p:to>
                                    </p:set>
                                  </p:childTnLst>
                                </p:cTn>
                              </p:par>
                            </p:childTnLst>
                          </p:cTn>
                        </p:par>
                        <p:par>
                          <p:cTn id="104" fill="hold">
                            <p:stCondLst>
                              <p:cond delay="3000"/>
                            </p:stCondLst>
                            <p:childTnLst>
                              <p:par>
                                <p:cTn id="105" presetID="11" presetClass="entr" presetSubtype="0" fill="hold" grpId="0" nodeType="afterEffect">
                                  <p:stCondLst>
                                    <p:cond delay="0"/>
                                  </p:stCondLst>
                                  <p:childTnLst>
                                    <p:set>
                                      <p:cBhvr>
                                        <p:cTn id="106" dur="1000">
                                          <p:stCondLst>
                                            <p:cond delay="0"/>
                                          </p:stCondLst>
                                        </p:cTn>
                                        <p:tgtEl>
                                          <p:spTgt spid="18"/>
                                        </p:tgtEl>
                                        <p:attrNameLst>
                                          <p:attrName>style.visibility</p:attrName>
                                        </p:attrNameLst>
                                      </p:cBhvr>
                                      <p:to>
                                        <p:strVal val="visible"/>
                                      </p:to>
                                    </p:set>
                                  </p:childTnLst>
                                </p:cTn>
                              </p:par>
                            </p:childTnLst>
                          </p:cTn>
                        </p:par>
                        <p:par>
                          <p:cTn id="107" fill="hold">
                            <p:stCondLst>
                              <p:cond delay="4000"/>
                            </p:stCondLst>
                            <p:childTnLst>
                              <p:par>
                                <p:cTn id="108" presetID="11" presetClass="entr" presetSubtype="0" fill="hold" grpId="0" nodeType="afterEffect">
                                  <p:stCondLst>
                                    <p:cond delay="0"/>
                                  </p:stCondLst>
                                  <p:childTnLst>
                                    <p:set>
                                      <p:cBhvr>
                                        <p:cTn id="109" dur="1000">
                                          <p:stCondLst>
                                            <p:cond delay="0"/>
                                          </p:stCondLst>
                                        </p:cTn>
                                        <p:tgtEl>
                                          <p:spTgt spid="26"/>
                                        </p:tgtEl>
                                        <p:attrNameLst>
                                          <p:attrName>style.visibility</p:attrName>
                                        </p:attrNameLst>
                                      </p:cBhvr>
                                      <p:to>
                                        <p:strVal val="visible"/>
                                      </p:to>
                                    </p:set>
                                  </p:childTnLst>
                                </p:cTn>
                              </p:par>
                            </p:childTnLst>
                          </p:cTn>
                        </p:par>
                        <p:par>
                          <p:cTn id="110" fill="hold">
                            <p:stCondLst>
                              <p:cond delay="5000"/>
                            </p:stCondLst>
                            <p:childTnLst>
                              <p:par>
                                <p:cTn id="111" presetID="11" presetClass="entr" presetSubtype="0" fill="hold" grpId="0" nodeType="afterEffect">
                                  <p:stCondLst>
                                    <p:cond delay="0"/>
                                  </p:stCondLst>
                                  <p:childTnLst>
                                    <p:set>
                                      <p:cBhvr>
                                        <p:cTn id="112" dur="1000">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8" grpId="0" animBg="1"/>
      <p:bldP spid="19" grpId="0" animBg="1"/>
      <p:bldP spid="21" grpId="0" animBg="1"/>
      <p:bldP spid="23" grpId="0" animBg="1"/>
      <p:bldP spid="25" grpId="0" animBg="1"/>
      <p:bldP spid="13" grpId="0" animBg="1"/>
      <p:bldP spid="14" grpId="0" animBg="1"/>
      <p:bldP spid="15" grpId="0" animBg="1"/>
      <p:bldP spid="16" grpId="0" animBg="1"/>
      <p:bldP spid="18" grpId="0" animBg="1"/>
      <p:bldP spid="26" grpId="0" animBg="1"/>
      <p:bldP spid="27" grpId="0" animBg="1"/>
      <p:bldP spid="2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303274"/>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500" y="-238754"/>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4.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50, </a:t>
            </a:r>
            <a:r>
              <a:rPr lang="en-US" sz="3200" b="1" dirty="0" err="1" smtClean="0">
                <a:solidFill>
                  <a:prstClr val="white"/>
                </a:solidFill>
                <a:latin typeface="Times New Roman" panose="02020603050405020304" pitchFamily="18" charset="0"/>
                <a:cs typeface="Times New Roman" panose="02020603050405020304" pitchFamily="18" charset="0"/>
              </a:rPr>
              <a:t>thư</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mục</a:t>
            </a:r>
            <a:r>
              <a:rPr lang="en-US" sz="3200" b="1" dirty="0" smtClean="0">
                <a:solidFill>
                  <a:prstClr val="white"/>
                </a:solidFill>
                <a:latin typeface="Times New Roman" panose="02020603050405020304" pitchFamily="18" charset="0"/>
                <a:cs typeface="Times New Roman" panose="02020603050405020304" pitchFamily="18" charset="0"/>
              </a:rPr>
              <a:t> Co-nan </a:t>
            </a:r>
            <a:r>
              <a:rPr lang="en-US" sz="3200" b="1" dirty="0" err="1" smtClean="0">
                <a:solidFill>
                  <a:prstClr val="white"/>
                </a:solidFill>
                <a:latin typeface="Times New Roman" panose="02020603050405020304" pitchFamily="18" charset="0"/>
                <a:cs typeface="Times New Roman" panose="02020603050405020304" pitchFamily="18" charset="0"/>
              </a:rPr>
              <a:t>nằm</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trong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thư</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mục</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nào</a:t>
            </a:r>
            <a:r>
              <a:rPr lang="en-US" sz="3200" b="1" dirty="0" smtClean="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86086"/>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554244"/>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 </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Do-re-mon</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303274"/>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554244"/>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Truyen</a:t>
            </a:r>
            <a:r>
              <a:rPr kumimoji="0" lang="en-US" sz="32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co </a:t>
            </a:r>
            <a:r>
              <a:rPr kumimoji="0" lang="en-US" sz="32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tich</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303274"/>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554244"/>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 </a:t>
            </a:r>
            <a:r>
              <a:rPr kumimoji="0" lang="en-US" sz="2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Trang</a:t>
            </a:r>
            <a:r>
              <a:rPr kumimoji="0" lang="en-US" sz="2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Quynh</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303274"/>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554244"/>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D. </a:t>
            </a:r>
            <a:r>
              <a:rPr kumimoji="0" lang="en-US" sz="2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Truyen</a:t>
            </a:r>
            <a:r>
              <a:rPr kumimoji="0" lang="en-US" sz="2800" b="0"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tranh</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10857771" y="2394564"/>
            <a:ext cx="1295400" cy="457200"/>
          </a:xfrm>
          <a:prstGeom prst="roundRect">
            <a:avLst/>
          </a:prstGeom>
          <a:ln>
            <a:solidFill>
              <a:srgbClr val="00B0F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smtClean="0">
                <a:solidFill>
                  <a:srgbClr val="FF0000"/>
                </a:solidFill>
              </a:rPr>
              <a:t>Hết</a:t>
            </a:r>
            <a:r>
              <a:rPr lang="en-US" dirty="0" smtClean="0">
                <a:solidFill>
                  <a:srgbClr val="FF0000"/>
                </a:solidFill>
              </a:rPr>
              <a:t> </a:t>
            </a:r>
            <a:r>
              <a:rPr lang="en-US" dirty="0" err="1" smtClean="0">
                <a:solidFill>
                  <a:srgbClr val="FF0000"/>
                </a:solidFill>
              </a:rPr>
              <a:t>giờ</a:t>
            </a:r>
            <a:endParaRPr lang="en-US" dirty="0">
              <a:solidFill>
                <a:srgbClr val="FF0000"/>
              </a:solidFill>
            </a:endParaRPr>
          </a:p>
        </p:txBody>
      </p:sp>
      <p:sp>
        <p:nvSpPr>
          <p:cNvPr id="14" name="Rounded Rectangle 13"/>
          <p:cNvSpPr/>
          <p:nvPr/>
        </p:nvSpPr>
        <p:spPr>
          <a:xfrm>
            <a:off x="10853792"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05</a:t>
            </a:r>
            <a:endParaRPr lang="en-US" sz="2800" dirty="0">
              <a:solidFill>
                <a:srgbClr val="FF0000"/>
              </a:solidFill>
            </a:endParaRPr>
          </a:p>
        </p:txBody>
      </p:sp>
      <p:sp>
        <p:nvSpPr>
          <p:cNvPr id="15" name="Rounded Rectangle 14"/>
          <p:cNvSpPr/>
          <p:nvPr/>
        </p:nvSpPr>
        <p:spPr>
          <a:xfrm>
            <a:off x="10839937"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04</a:t>
            </a:r>
            <a:endParaRPr lang="en-US" sz="2800" dirty="0">
              <a:solidFill>
                <a:srgbClr val="FF0000"/>
              </a:solidFill>
            </a:endParaRPr>
          </a:p>
        </p:txBody>
      </p:sp>
      <p:sp>
        <p:nvSpPr>
          <p:cNvPr id="16" name="Rounded Rectangle 15"/>
          <p:cNvSpPr/>
          <p:nvPr/>
        </p:nvSpPr>
        <p:spPr>
          <a:xfrm>
            <a:off x="10857771"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03</a:t>
            </a:r>
            <a:endParaRPr lang="en-US" sz="2800" dirty="0">
              <a:solidFill>
                <a:srgbClr val="FF0000"/>
              </a:solidFill>
            </a:endParaRPr>
          </a:p>
        </p:txBody>
      </p:sp>
      <p:sp>
        <p:nvSpPr>
          <p:cNvPr id="18" name="Rounded Rectangle 17"/>
          <p:cNvSpPr/>
          <p:nvPr/>
        </p:nvSpPr>
        <p:spPr>
          <a:xfrm>
            <a:off x="10853792"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02</a:t>
            </a:r>
            <a:endParaRPr lang="en-US" sz="2800" dirty="0">
              <a:solidFill>
                <a:srgbClr val="FF0000"/>
              </a:solidFill>
            </a:endParaRPr>
          </a:p>
        </p:txBody>
      </p:sp>
      <p:sp>
        <p:nvSpPr>
          <p:cNvPr id="26" name="Rounded Rectangle 25"/>
          <p:cNvSpPr/>
          <p:nvPr/>
        </p:nvSpPr>
        <p:spPr>
          <a:xfrm>
            <a:off x="10839937" y="2394564"/>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FF0000"/>
                </a:solidFill>
              </a:rPr>
              <a:t>01</a:t>
            </a:r>
            <a:endParaRPr lang="en-US" sz="2800" dirty="0">
              <a:solidFill>
                <a:srgbClr val="FF0000"/>
              </a:solidFill>
            </a:endParaRPr>
          </a:p>
        </p:txBody>
      </p:sp>
      <p:sp>
        <p:nvSpPr>
          <p:cNvPr id="27" name="Oval 26"/>
          <p:cNvSpPr/>
          <p:nvPr/>
        </p:nvSpPr>
        <p:spPr>
          <a:xfrm>
            <a:off x="10853792" y="2869176"/>
            <a:ext cx="1338208" cy="381000"/>
          </a:xfrm>
          <a:prstGeom prst="ellipse">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smtClean="0">
                <a:solidFill>
                  <a:srgbClr val="0070C0"/>
                </a:solidFill>
                <a:latin typeface="Times New Roman" pitchFamily="18" charset="0"/>
                <a:cs typeface="Times New Roman" pitchFamily="18" charset="0"/>
              </a:rPr>
              <a:t>05 </a:t>
            </a:r>
            <a:r>
              <a:rPr lang="en-US" sz="2000" dirty="0" err="1" smtClean="0">
                <a:solidFill>
                  <a:srgbClr val="0070C0"/>
                </a:solidFill>
                <a:latin typeface="Times New Roman" pitchFamily="18" charset="0"/>
                <a:cs typeface="Times New Roman" pitchFamily="18" charset="0"/>
              </a:rPr>
              <a:t>giây</a:t>
            </a:r>
            <a:endParaRPr lang="en-US" sz="16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37768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par>
                                <p:cTn id="44" presetID="50" presetClass="exit" presetSubtype="0" accel="100000" fill="hold" grpId="1" nodeType="withEffect">
                                  <p:stCondLst>
                                    <p:cond delay="0"/>
                                  </p:stCondLst>
                                  <p:childTnLst>
                                    <p:anim calcmode="lin" valueType="num">
                                      <p:cBhvr>
                                        <p:cTn id="45" dur="1000"/>
                                        <p:tgtEl>
                                          <p:spTgt spid="27"/>
                                        </p:tgtEl>
                                        <p:attrNameLst>
                                          <p:attrName>ppt_w</p:attrName>
                                        </p:attrNameLst>
                                      </p:cBhvr>
                                      <p:tavLst>
                                        <p:tav tm="0">
                                          <p:val>
                                            <p:strVal val="ppt_w"/>
                                          </p:val>
                                        </p:tav>
                                        <p:tav tm="100000">
                                          <p:val>
                                            <p:strVal val="ppt_w+.3"/>
                                          </p:val>
                                        </p:tav>
                                      </p:tavLst>
                                    </p:anim>
                                    <p:anim calcmode="lin" valueType="num">
                                      <p:cBhvr>
                                        <p:cTn id="46" dur="1000"/>
                                        <p:tgtEl>
                                          <p:spTgt spid="27"/>
                                        </p:tgtEl>
                                        <p:attrNameLst>
                                          <p:attrName>ppt_h</p:attrName>
                                        </p:attrNameLst>
                                      </p:cBhvr>
                                      <p:tavLst>
                                        <p:tav tm="0">
                                          <p:val>
                                            <p:strVal val="ppt_h"/>
                                          </p:val>
                                        </p:tav>
                                        <p:tav tm="100000">
                                          <p:val>
                                            <p:strVal val="ppt_h"/>
                                          </p:val>
                                        </p:tav>
                                      </p:tavLst>
                                    </p:anim>
                                    <p:animEffect transition="out" filter="fade">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5"/>
                                        </p:tgtEl>
                                      </p:cBhvr>
                                    </p:animEffect>
                                    <p:animScale>
                                      <p:cBhvr>
                                        <p:cTn id="54" dur="250" autoRev="1" fill="hold"/>
                                        <p:tgtEl>
                                          <p:spTgt spid="5"/>
                                        </p:tgtEl>
                                      </p:cBhvr>
                                      <p:by x="105000" y="105000"/>
                                    </p:animScale>
                                  </p:childTnLst>
                                </p:cTn>
                              </p:par>
                            </p:childTnLst>
                          </p:cTn>
                        </p:par>
                        <p:par>
                          <p:cTn id="55" fill="hold">
                            <p:stCondLst>
                              <p:cond delay="500"/>
                            </p:stCondLst>
                            <p:childTnLst>
                              <p:par>
                                <p:cTn id="56" presetID="1" presetClass="emph" presetSubtype="2" fill="hold" nodeType="afterEffect">
                                  <p:stCondLst>
                                    <p:cond delay="0"/>
                                  </p:stCondLst>
                                  <p:childTnLst>
                                    <p:animClr clrSpc="rgb" dir="cw">
                                      <p:cBhvr>
                                        <p:cTn id="57" dur="500" fill="hold"/>
                                        <p:tgtEl>
                                          <p:spTgt spid="19"/>
                                        </p:tgtEl>
                                        <p:attrNameLst>
                                          <p:attrName>fillcolor</p:attrName>
                                        </p:attrNameLst>
                                      </p:cBhvr>
                                      <p:to>
                                        <a:srgbClr val="FFFF0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21"/>
                                        </p:tgtEl>
                                        <p:attrNameLst>
                                          <p:attrName>fillcolor</p:attrName>
                                        </p:attrNameLst>
                                      </p:cBhvr>
                                      <p:to>
                                        <a:srgbClr val="FFFF00"/>
                                      </p:to>
                                    </p:animClr>
                                    <p:set>
                                      <p:cBhvr>
                                        <p:cTn id="69" dur="500" fill="hold"/>
                                        <p:tgtEl>
                                          <p:spTgt spid="21"/>
                                        </p:tgtEl>
                                        <p:attrNameLst>
                                          <p:attrName>fill.type</p:attrName>
                                        </p:attrNameLst>
                                      </p:cBhvr>
                                      <p:to>
                                        <p:strVal val="solid"/>
                                      </p:to>
                                    </p:set>
                                    <p:set>
                                      <p:cBhvr>
                                        <p:cTn id="70" dur="500" fill="hold"/>
                                        <p:tgtEl>
                                          <p:spTgt spid="21"/>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22"/>
                                        </p:tgtEl>
                                      </p:cBhvr>
                                    </p:animEffect>
                                    <p:animScale>
                                      <p:cBhvr>
                                        <p:cTn id="76" dur="250" autoRev="1" fill="hold"/>
                                        <p:tgtEl>
                                          <p:spTgt spid="22"/>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23"/>
                                        </p:tgtEl>
                                        <p:attrNameLst>
                                          <p:attrName>fillcolor</p:attrName>
                                        </p:attrNameLst>
                                      </p:cBhvr>
                                      <p:to>
                                        <a:srgbClr val="FFFF00"/>
                                      </p:to>
                                    </p:animClr>
                                    <p:set>
                                      <p:cBhvr>
                                        <p:cTn id="80" dur="500" fill="hold"/>
                                        <p:tgtEl>
                                          <p:spTgt spid="23"/>
                                        </p:tgtEl>
                                        <p:attrNameLst>
                                          <p:attrName>fill.type</p:attrName>
                                        </p:attrNameLst>
                                      </p:cBhvr>
                                      <p:to>
                                        <p:strVal val="solid"/>
                                      </p:to>
                                    </p:set>
                                    <p:set>
                                      <p:cBhvr>
                                        <p:cTn id="81" dur="50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82" restart="whenNotActive" fill="hold" evtFilter="cancelBubble" nodeType="interactiveSeq">
                <p:stCondLst>
                  <p:cond evt="onClick" delay="0">
                    <p:tgtEl>
                      <p:spTgt spid="24"/>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24"/>
                                        </p:tgtEl>
                                      </p:cBhvr>
                                    </p:animEffect>
                                    <p:animScale>
                                      <p:cBhvr>
                                        <p:cTn id="87" dur="250" autoRev="1" fill="hold"/>
                                        <p:tgtEl>
                                          <p:spTgt spid="24"/>
                                        </p:tgtEl>
                                      </p:cBhvr>
                                      <p:by x="105000" y="105000"/>
                                    </p:animScale>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25"/>
                                        </p:tgtEl>
                                        <p:attrNameLst>
                                          <p:attrName>fillcolor</p:attrName>
                                        </p:attrNameLst>
                                      </p:cBhvr>
                                      <p:to>
                                        <a:srgbClr val="00B0F0"/>
                                      </p:to>
                                    </p:animClr>
                                    <p:set>
                                      <p:cBhvr>
                                        <p:cTn id="91" dur="500" fill="hold"/>
                                        <p:tgtEl>
                                          <p:spTgt spid="25"/>
                                        </p:tgtEl>
                                        <p:attrNameLst>
                                          <p:attrName>fill.type</p:attrName>
                                        </p:attrNameLst>
                                      </p:cBhvr>
                                      <p:to>
                                        <p:strVal val="solid"/>
                                      </p:to>
                                    </p:set>
                                    <p:set>
                                      <p:cBhvr>
                                        <p:cTn id="92" dur="500" fill="hold"/>
                                        <p:tgtEl>
                                          <p:spTgt spid="25"/>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93" restart="whenNotActive" fill="hold" evtFilter="cancelBubble" nodeType="interactiveSeq">
                <p:stCondLst>
                  <p:cond evt="onClick" delay="0">
                    <p:tgtEl>
                      <p:spTgt spid="27"/>
                    </p:tgtEl>
                  </p:cond>
                </p:stCondLst>
                <p:endSync evt="end" delay="0">
                  <p:rtn val="all"/>
                </p:endSync>
                <p:childTnLst>
                  <p:par>
                    <p:cTn id="94" fill="hold">
                      <p:stCondLst>
                        <p:cond delay="0"/>
                      </p:stCondLst>
                      <p:childTnLst>
                        <p:par>
                          <p:cTn id="95" fill="hold">
                            <p:stCondLst>
                              <p:cond delay="0"/>
                            </p:stCondLst>
                            <p:childTnLst>
                              <p:par>
                                <p:cTn id="96" presetID="11" presetClass="entr" presetSubtype="0" fill="hold" grpId="0" nodeType="afterEffect">
                                  <p:stCondLst>
                                    <p:cond delay="0"/>
                                  </p:stCondLst>
                                  <p:childTnLst>
                                    <p:set>
                                      <p:cBhvr>
                                        <p:cTn id="97" dur="1000">
                                          <p:stCondLst>
                                            <p:cond delay="0"/>
                                          </p:stCondLst>
                                        </p:cTn>
                                        <p:tgtEl>
                                          <p:spTgt spid="14"/>
                                        </p:tgtEl>
                                        <p:attrNameLst>
                                          <p:attrName>style.visibility</p:attrName>
                                        </p:attrNameLst>
                                      </p:cBhvr>
                                      <p:to>
                                        <p:strVal val="visible"/>
                                      </p:to>
                                    </p:set>
                                  </p:childTnLst>
                                </p:cTn>
                              </p:par>
                            </p:childTnLst>
                          </p:cTn>
                        </p:par>
                        <p:par>
                          <p:cTn id="98" fill="hold">
                            <p:stCondLst>
                              <p:cond delay="1000"/>
                            </p:stCondLst>
                            <p:childTnLst>
                              <p:par>
                                <p:cTn id="99" presetID="11" presetClass="entr" presetSubtype="0" fill="hold" grpId="0" nodeType="afterEffect">
                                  <p:stCondLst>
                                    <p:cond delay="0"/>
                                  </p:stCondLst>
                                  <p:childTnLst>
                                    <p:set>
                                      <p:cBhvr>
                                        <p:cTn id="100" dur="1000">
                                          <p:stCondLst>
                                            <p:cond delay="0"/>
                                          </p:stCondLst>
                                        </p:cTn>
                                        <p:tgtEl>
                                          <p:spTgt spid="15"/>
                                        </p:tgtEl>
                                        <p:attrNameLst>
                                          <p:attrName>style.visibility</p:attrName>
                                        </p:attrNameLst>
                                      </p:cBhvr>
                                      <p:to>
                                        <p:strVal val="visible"/>
                                      </p:to>
                                    </p:set>
                                  </p:childTnLst>
                                </p:cTn>
                              </p:par>
                            </p:childTnLst>
                          </p:cTn>
                        </p:par>
                        <p:par>
                          <p:cTn id="101" fill="hold">
                            <p:stCondLst>
                              <p:cond delay="2000"/>
                            </p:stCondLst>
                            <p:childTnLst>
                              <p:par>
                                <p:cTn id="102" presetID="11" presetClass="entr" presetSubtype="0" fill="hold" grpId="0" nodeType="afterEffect">
                                  <p:stCondLst>
                                    <p:cond delay="0"/>
                                  </p:stCondLst>
                                  <p:childTnLst>
                                    <p:set>
                                      <p:cBhvr>
                                        <p:cTn id="103" dur="1000">
                                          <p:stCondLst>
                                            <p:cond delay="0"/>
                                          </p:stCondLst>
                                        </p:cTn>
                                        <p:tgtEl>
                                          <p:spTgt spid="16"/>
                                        </p:tgtEl>
                                        <p:attrNameLst>
                                          <p:attrName>style.visibility</p:attrName>
                                        </p:attrNameLst>
                                      </p:cBhvr>
                                      <p:to>
                                        <p:strVal val="visible"/>
                                      </p:to>
                                    </p:set>
                                  </p:childTnLst>
                                </p:cTn>
                              </p:par>
                            </p:childTnLst>
                          </p:cTn>
                        </p:par>
                        <p:par>
                          <p:cTn id="104" fill="hold">
                            <p:stCondLst>
                              <p:cond delay="3000"/>
                            </p:stCondLst>
                            <p:childTnLst>
                              <p:par>
                                <p:cTn id="105" presetID="11" presetClass="entr" presetSubtype="0" fill="hold" grpId="0" nodeType="afterEffect">
                                  <p:stCondLst>
                                    <p:cond delay="0"/>
                                  </p:stCondLst>
                                  <p:childTnLst>
                                    <p:set>
                                      <p:cBhvr>
                                        <p:cTn id="106" dur="1000">
                                          <p:stCondLst>
                                            <p:cond delay="0"/>
                                          </p:stCondLst>
                                        </p:cTn>
                                        <p:tgtEl>
                                          <p:spTgt spid="18"/>
                                        </p:tgtEl>
                                        <p:attrNameLst>
                                          <p:attrName>style.visibility</p:attrName>
                                        </p:attrNameLst>
                                      </p:cBhvr>
                                      <p:to>
                                        <p:strVal val="visible"/>
                                      </p:to>
                                    </p:set>
                                  </p:childTnLst>
                                </p:cTn>
                              </p:par>
                            </p:childTnLst>
                          </p:cTn>
                        </p:par>
                        <p:par>
                          <p:cTn id="107" fill="hold">
                            <p:stCondLst>
                              <p:cond delay="4000"/>
                            </p:stCondLst>
                            <p:childTnLst>
                              <p:par>
                                <p:cTn id="108" presetID="11" presetClass="entr" presetSubtype="0" fill="hold" grpId="0" nodeType="afterEffect">
                                  <p:stCondLst>
                                    <p:cond delay="0"/>
                                  </p:stCondLst>
                                  <p:childTnLst>
                                    <p:set>
                                      <p:cBhvr>
                                        <p:cTn id="109" dur="1000">
                                          <p:stCondLst>
                                            <p:cond delay="0"/>
                                          </p:stCondLst>
                                        </p:cTn>
                                        <p:tgtEl>
                                          <p:spTgt spid="26"/>
                                        </p:tgtEl>
                                        <p:attrNameLst>
                                          <p:attrName>style.visibility</p:attrName>
                                        </p:attrNameLst>
                                      </p:cBhvr>
                                      <p:to>
                                        <p:strVal val="visible"/>
                                      </p:to>
                                    </p:set>
                                  </p:childTnLst>
                                </p:cTn>
                              </p:par>
                            </p:childTnLst>
                          </p:cTn>
                        </p:par>
                        <p:par>
                          <p:cTn id="110" fill="hold">
                            <p:stCondLst>
                              <p:cond delay="5000"/>
                            </p:stCondLst>
                            <p:childTnLst>
                              <p:par>
                                <p:cTn id="111" presetID="11" presetClass="entr" presetSubtype="0" fill="hold" grpId="0" nodeType="afterEffect">
                                  <p:stCondLst>
                                    <p:cond delay="0"/>
                                  </p:stCondLst>
                                  <p:childTnLst>
                                    <p:set>
                                      <p:cBhvr>
                                        <p:cTn id="112" dur="1000">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8" grpId="0" animBg="1"/>
      <p:bldP spid="19" grpId="0" animBg="1"/>
      <p:bldP spid="21" grpId="0" animBg="1"/>
      <p:bldP spid="23" grpId="0" animBg="1"/>
      <p:bldP spid="25" grpId="0" animBg="1"/>
      <p:bldP spid="13" grpId="0" animBg="1"/>
      <p:bldP spid="14" grpId="0" animBg="1"/>
      <p:bldP spid="15" grpId="0" animBg="1"/>
      <p:bldP spid="16" grpId="0" animBg="1"/>
      <p:bldP spid="18" grpId="0" animBg="1"/>
      <p:bldP spid="26" grpId="0" animBg="1"/>
      <p:bldP spid="27" grpId="0" animBg="1"/>
      <p:bldP spid="2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D49F90-F06C-4902-A1D9-C580ABCB5080}"/>
              </a:ext>
            </a:extLst>
          </p:cNvPr>
          <p:cNvPicPr>
            <a:picLocks noChangeAspect="1"/>
          </p:cNvPicPr>
          <p:nvPr/>
        </p:nvPicPr>
        <p:blipFill>
          <a:blip r:embed="rId2"/>
          <a:stretch>
            <a:fillRect/>
          </a:stretch>
        </p:blipFill>
        <p:spPr>
          <a:xfrm>
            <a:off x="1736982" y="3830564"/>
            <a:ext cx="8718035" cy="1851820"/>
          </a:xfrm>
          <a:prstGeom prst="rect">
            <a:avLst/>
          </a:prstGeom>
        </p:spPr>
      </p:pic>
      <p:sp>
        <p:nvSpPr>
          <p:cNvPr id="16" name="Rectangle 15">
            <a:extLst>
              <a:ext uri="{FF2B5EF4-FFF2-40B4-BE49-F238E27FC236}">
                <a16:creationId xmlns:a16="http://schemas.microsoft.com/office/drawing/2014/main" id="{018A3791-48BD-4296-B87A-1561C00FA520}"/>
              </a:ext>
            </a:extLst>
          </p:cNvPr>
          <p:cNvSpPr/>
          <p:nvPr/>
        </p:nvSpPr>
        <p:spPr>
          <a:xfrm>
            <a:off x="406469" y="2470874"/>
            <a:ext cx="11467668" cy="1107996"/>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Em </a:t>
            </a:r>
            <a:r>
              <a:rPr kumimoji="0" lang="vi-VN" sz="22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rPr>
              <a:t>hãy biểu diễn cách sắp xếp giá sách thành sơ đồ hình cây theo thông tin gợi ý trong bảng sau</a:t>
            </a:r>
            <a:r>
              <a:rPr kumimoji="0" lang="vi-VN" sz="2200" b="0" i="0" u="none" strike="noStrike" kern="1200" cap="none" spc="0" normalizeH="0" baseline="0" noProof="0" dirty="0" smtClean="0">
                <a:ln>
                  <a:noFill/>
                </a:ln>
                <a:solidFill>
                  <a:srgbClr val="000000"/>
                </a:solidFill>
                <a:effectLst/>
                <a:uLnTx/>
                <a:uFillTx/>
                <a:latin typeface="UTM Avo" panose="02040603050506020204" pitchFamily="18" charset="0"/>
                <a:cs typeface="Times New Roman" panose="02020603050405020304" pitchFamily="18" charset="0"/>
              </a:rPr>
              <a:t>:</a:t>
            </a:r>
            <a:endParaRPr kumimoji="0" lang="vi-VN" sz="2200" b="0" i="0" u="none" strike="noStrike" kern="1200" cap="none" spc="0" normalizeH="0" baseline="0" noProof="0" dirty="0">
              <a:ln>
                <a:noFill/>
              </a:ln>
              <a:solidFill>
                <a:srgbClr val="000000"/>
              </a:solidFill>
              <a:effectLst/>
              <a:uLnTx/>
              <a:uFillTx/>
              <a:latin typeface="UTM Avo" panose="020406030505060202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F2A6422E-1239-424D-A9AC-7C016DFA5003}"/>
              </a:ext>
            </a:extLst>
          </p:cNvPr>
          <p:cNvGrpSpPr/>
          <p:nvPr/>
        </p:nvGrpSpPr>
        <p:grpSpPr>
          <a:xfrm>
            <a:off x="320940" y="135209"/>
            <a:ext cx="4134561" cy="2508169"/>
            <a:chOff x="301091" y="301982"/>
            <a:chExt cx="4134561" cy="2508169"/>
          </a:xfrm>
        </p:grpSpPr>
        <p:pic>
          <p:nvPicPr>
            <p:cNvPr id="18" name="Picture 17">
              <a:extLst>
                <a:ext uri="{FF2B5EF4-FFF2-40B4-BE49-F238E27FC236}">
                  <a16:creationId xmlns:a16="http://schemas.microsoft.com/office/drawing/2014/main" id="{A4BD8349-BD85-4613-9513-E9EC2902C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9" name="Picture 18">
              <a:extLst>
                <a:ext uri="{FF2B5EF4-FFF2-40B4-BE49-F238E27FC236}">
                  <a16:creationId xmlns:a16="http://schemas.microsoft.com/office/drawing/2014/main" id="{FD433534-521B-4282-B898-22AB8B0BD9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20" name="Rectangle 19">
            <a:extLst>
              <a:ext uri="{FF2B5EF4-FFF2-40B4-BE49-F238E27FC236}">
                <a16:creationId xmlns:a16="http://schemas.microsoft.com/office/drawing/2014/main" id="{BEF1B6C6-026F-4FB9-8D32-25D1F67CD14F}"/>
              </a:ext>
            </a:extLst>
          </p:cNvPr>
          <p:cNvSpPr/>
          <p:nvPr/>
        </p:nvSpPr>
        <p:spPr>
          <a:xfrm>
            <a:off x="1099885" y="933845"/>
            <a:ext cx="3076025" cy="878959"/>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rPr>
              <a:t>KHỞI ĐỘNG</a:t>
            </a:r>
            <a:endParaRPr kumimoji="0" lang="vi-VN" sz="40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616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repeatCount="200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1000"/>
                            </p:stCondLst>
                            <p:childTnLst>
                              <p:par>
                                <p:cTn id="12" presetID="34" presetClass="emph" presetSubtype="0" repeatCount="2000" fill="hold" grpId="0" nodeType="afterEffect">
                                  <p:stCondLst>
                                    <p:cond delay="0"/>
                                  </p:stCondLst>
                                  <p:iterate type="lt">
                                    <p:tmPct val="10000"/>
                                  </p:iterate>
                                  <p:childTnLst>
                                    <p:animMotion origin="layout" path="M 0.00104 -1.48148E-6 L 0.00104 -0.07222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6E35A39-1A8F-4ADC-A7F6-06EA24ACD297}"/>
              </a:ext>
            </a:extLst>
          </p:cNvPr>
          <p:cNvGrpSpPr/>
          <p:nvPr/>
        </p:nvGrpSpPr>
        <p:grpSpPr>
          <a:xfrm>
            <a:off x="438721" y="230882"/>
            <a:ext cx="3761537" cy="1181202"/>
            <a:chOff x="371924" y="384240"/>
            <a:chExt cx="3761537" cy="1181202"/>
          </a:xfrm>
        </p:grpSpPr>
        <p:pic>
          <p:nvPicPr>
            <p:cNvPr id="5" name="Picture 4">
              <a:extLst>
                <a:ext uri="{FF2B5EF4-FFF2-40B4-BE49-F238E27FC236}">
                  <a16:creationId xmlns:a16="http://schemas.microsoft.com/office/drawing/2014/main" id="{50F12B1B-5399-465E-BF44-B7AF0B9BC659}"/>
                </a:ext>
              </a:extLst>
            </p:cNvPr>
            <p:cNvPicPr>
              <a:picLocks noChangeAspect="1"/>
            </p:cNvPicPr>
            <p:nvPr/>
          </p:nvPicPr>
          <p:blipFill>
            <a:blip r:embed="rId2"/>
            <a:stretch>
              <a:fillRect/>
            </a:stretch>
          </p:blipFill>
          <p:spPr>
            <a:xfrm>
              <a:off x="371924" y="384240"/>
              <a:ext cx="1280271" cy="1181202"/>
            </a:xfrm>
            <a:prstGeom prst="rect">
              <a:avLst/>
            </a:prstGeom>
          </p:spPr>
        </p:pic>
        <p:sp>
          <p:nvSpPr>
            <p:cNvPr id="6" name="Rectangle 5">
              <a:extLst>
                <a:ext uri="{FF2B5EF4-FFF2-40B4-BE49-F238E27FC236}">
                  <a16:creationId xmlns:a16="http://schemas.microsoft.com/office/drawing/2014/main" id="{E6CB9DE3-24D3-4664-A836-7FB2E78A4ED4}"/>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VẬN DỤNG</a:t>
              </a:r>
              <a:endParaRPr lang="vi-VN" sz="2800" b="1" dirty="0">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D1E6D449-C9F1-4CD1-8C89-17CB6A075213}"/>
              </a:ext>
            </a:extLst>
          </p:cNvPr>
          <p:cNvSpPr/>
          <p:nvPr/>
        </p:nvSpPr>
        <p:spPr>
          <a:xfrm>
            <a:off x="857194" y="1500696"/>
            <a:ext cx="10427651" cy="861774"/>
          </a:xfrm>
          <a:prstGeom prst="rect">
            <a:avLst/>
          </a:prstGeom>
        </p:spPr>
        <p:txBody>
          <a:bodyPr wrap="square">
            <a:spAutoFit/>
          </a:bodyPr>
          <a:lstStyle/>
          <a:p>
            <a:pPr algn="just" defTabSz="342900"/>
            <a:r>
              <a:rPr lang="en-US" sz="2500" dirty="0" err="1">
                <a:latin typeface="Roboto" panose="02000000000000000000" pitchFamily="2" charset="0"/>
                <a:ea typeface="Roboto" panose="02000000000000000000" pitchFamily="2" charset="0"/>
                <a:cs typeface="Roboto" panose="02000000000000000000" pitchFamily="2" charset="0"/>
              </a:rPr>
              <a:t>Gia</a:t>
            </a:r>
            <a:r>
              <a:rPr lang="en-US" sz="2500" dirty="0">
                <a:latin typeface="Roboto" panose="02000000000000000000" pitchFamily="2" charset="0"/>
                <a:ea typeface="Roboto" panose="02000000000000000000" pitchFamily="2" charset="0"/>
                <a:cs typeface="Roboto" panose="02000000000000000000" pitchFamily="2" charset="0"/>
              </a:rPr>
              <a:t> </a:t>
            </a:r>
            <a:r>
              <a:rPr lang="en-US" sz="2500" dirty="0" err="1">
                <a:latin typeface="Roboto" panose="02000000000000000000" pitchFamily="2" charset="0"/>
                <a:ea typeface="Roboto" panose="02000000000000000000" pitchFamily="2" charset="0"/>
                <a:cs typeface="Roboto" panose="02000000000000000000" pitchFamily="2" charset="0"/>
              </a:rPr>
              <a:t>đình</a:t>
            </a:r>
            <a:r>
              <a:rPr lang="en-US" sz="2500" dirty="0">
                <a:latin typeface="Roboto" panose="02000000000000000000" pitchFamily="2" charset="0"/>
                <a:ea typeface="Roboto" panose="02000000000000000000" pitchFamily="2" charset="0"/>
                <a:cs typeface="Roboto" panose="02000000000000000000" pitchFamily="2" charset="0"/>
              </a:rPr>
              <a:t> </a:t>
            </a:r>
            <a:r>
              <a:rPr lang="en-US" sz="2500" dirty="0" err="1">
                <a:latin typeface="Roboto" panose="02000000000000000000" pitchFamily="2" charset="0"/>
                <a:ea typeface="Roboto" panose="02000000000000000000" pitchFamily="2" charset="0"/>
                <a:cs typeface="Roboto" panose="02000000000000000000" pitchFamily="2" charset="0"/>
              </a:rPr>
              <a:t>em</a:t>
            </a:r>
            <a:r>
              <a:rPr lang="en-US" sz="2500" dirty="0">
                <a:latin typeface="Roboto" panose="02000000000000000000" pitchFamily="2" charset="0"/>
                <a:ea typeface="Roboto" panose="02000000000000000000" pitchFamily="2" charset="0"/>
                <a:cs typeface="Roboto" panose="02000000000000000000" pitchFamily="2" charset="0"/>
              </a:rPr>
              <a:t> </a:t>
            </a:r>
            <a:r>
              <a:rPr lang="en-US" sz="2500" dirty="0" err="1">
                <a:latin typeface="Roboto" panose="02000000000000000000" pitchFamily="2" charset="0"/>
                <a:ea typeface="Roboto" panose="02000000000000000000" pitchFamily="2" charset="0"/>
                <a:cs typeface="Roboto" panose="02000000000000000000" pitchFamily="2" charset="0"/>
              </a:rPr>
              <a:t>có</a:t>
            </a:r>
            <a:r>
              <a:rPr lang="en-US" sz="2500" dirty="0">
                <a:latin typeface="Roboto" panose="02000000000000000000" pitchFamily="2" charset="0"/>
                <a:ea typeface="Roboto" panose="02000000000000000000" pitchFamily="2" charset="0"/>
                <a:cs typeface="Roboto" panose="02000000000000000000" pitchFamily="2" charset="0"/>
              </a:rPr>
              <a:t> </a:t>
            </a:r>
            <a:r>
              <a:rPr lang="en-US" sz="2500" dirty="0" err="1">
                <a:latin typeface="Roboto" panose="02000000000000000000" pitchFamily="2" charset="0"/>
                <a:ea typeface="Roboto" panose="02000000000000000000" pitchFamily="2" charset="0"/>
                <a:cs typeface="Roboto" panose="02000000000000000000" pitchFamily="2" charset="0"/>
              </a:rPr>
              <a:t>nhiều</a:t>
            </a:r>
            <a:r>
              <a:rPr lang="en-US" sz="2500" dirty="0">
                <a:latin typeface="Roboto" panose="02000000000000000000" pitchFamily="2" charset="0"/>
                <a:ea typeface="Roboto" panose="02000000000000000000" pitchFamily="2" charset="0"/>
                <a:cs typeface="Roboto" panose="02000000000000000000" pitchFamily="2" charset="0"/>
              </a:rPr>
              <a:t> </a:t>
            </a:r>
            <a:r>
              <a:rPr lang="en-US" sz="2500" dirty="0" err="1">
                <a:latin typeface="Roboto" panose="02000000000000000000" pitchFamily="2" charset="0"/>
                <a:ea typeface="Roboto" panose="02000000000000000000" pitchFamily="2" charset="0"/>
                <a:cs typeface="Roboto" panose="02000000000000000000" pitchFamily="2" charset="0"/>
              </a:rPr>
              <a:t>tệp</a:t>
            </a:r>
            <a:r>
              <a:rPr lang="en-US" sz="2500" dirty="0">
                <a:latin typeface="Roboto" panose="02000000000000000000" pitchFamily="2" charset="0"/>
                <a:ea typeface="Roboto" panose="02000000000000000000" pitchFamily="2" charset="0"/>
                <a:cs typeface="Roboto" panose="02000000000000000000" pitchFamily="2" charset="0"/>
              </a:rPr>
              <a:t> </a:t>
            </a:r>
            <a:r>
              <a:rPr lang="en-US" sz="2500" dirty="0" err="1">
                <a:latin typeface="Roboto" panose="02000000000000000000" pitchFamily="2" charset="0"/>
                <a:ea typeface="Roboto" panose="02000000000000000000" pitchFamily="2" charset="0"/>
                <a:cs typeface="Roboto" panose="02000000000000000000" pitchFamily="2" charset="0"/>
              </a:rPr>
              <a:t>ảnh</a:t>
            </a:r>
            <a:r>
              <a:rPr lang="en-US" sz="2500" dirty="0">
                <a:latin typeface="Roboto" panose="02000000000000000000" pitchFamily="2" charset="0"/>
                <a:ea typeface="Roboto" panose="02000000000000000000" pitchFamily="2" charset="0"/>
                <a:cs typeface="Roboto" panose="02000000000000000000" pitchFamily="2" charset="0"/>
              </a:rPr>
              <a:t> </a:t>
            </a:r>
            <a:r>
              <a:rPr lang="en-US" sz="2500" dirty="0" err="1">
                <a:latin typeface="Roboto" panose="02000000000000000000" pitchFamily="2" charset="0"/>
                <a:ea typeface="Roboto" panose="02000000000000000000" pitchFamily="2" charset="0"/>
                <a:cs typeface="Roboto" panose="02000000000000000000" pitchFamily="2" charset="0"/>
              </a:rPr>
              <a:t>chụp</a:t>
            </a:r>
            <a:r>
              <a:rPr lang="en-US" sz="2500" dirty="0">
                <a:latin typeface="Roboto" panose="02000000000000000000" pitchFamily="2" charset="0"/>
                <a:ea typeface="Roboto" panose="02000000000000000000" pitchFamily="2" charset="0"/>
                <a:cs typeface="Roboto" panose="02000000000000000000" pitchFamily="2" charset="0"/>
              </a:rPr>
              <a:t> </a:t>
            </a:r>
            <a:r>
              <a:rPr lang="en-US" sz="2500" dirty="0" err="1">
                <a:latin typeface="Roboto" panose="02000000000000000000" pitchFamily="2" charset="0"/>
                <a:ea typeface="Roboto" panose="02000000000000000000" pitchFamily="2" charset="0"/>
                <a:cs typeface="Roboto" panose="02000000000000000000" pitchFamily="2" charset="0"/>
              </a:rPr>
              <a:t>khi</a:t>
            </a:r>
            <a:r>
              <a:rPr lang="en-US" sz="2500" dirty="0">
                <a:latin typeface="Roboto" panose="02000000000000000000" pitchFamily="2" charset="0"/>
                <a:ea typeface="Roboto" panose="02000000000000000000" pitchFamily="2" charset="0"/>
                <a:cs typeface="Roboto" panose="02000000000000000000" pitchFamily="2" charset="0"/>
              </a:rPr>
              <a:t> </a:t>
            </a:r>
            <a:r>
              <a:rPr lang="en-US" sz="2500" dirty="0" err="1">
                <a:latin typeface="Roboto" panose="02000000000000000000" pitchFamily="2" charset="0"/>
                <a:ea typeface="Roboto" panose="02000000000000000000" pitchFamily="2" charset="0"/>
                <a:cs typeface="Roboto" panose="02000000000000000000" pitchFamily="2" charset="0"/>
              </a:rPr>
              <a:t>đi</a:t>
            </a:r>
            <a:r>
              <a:rPr lang="en-US" sz="2500" dirty="0">
                <a:latin typeface="Roboto" panose="02000000000000000000" pitchFamily="2" charset="0"/>
                <a:ea typeface="Roboto" panose="02000000000000000000" pitchFamily="2" charset="0"/>
                <a:cs typeface="Roboto" panose="02000000000000000000" pitchFamily="2" charset="0"/>
              </a:rPr>
              <a:t> du </a:t>
            </a:r>
            <a:r>
              <a:rPr lang="en-US" sz="2500" dirty="0" err="1">
                <a:latin typeface="Roboto" panose="02000000000000000000" pitchFamily="2" charset="0"/>
                <a:ea typeface="Roboto" panose="02000000000000000000" pitchFamily="2" charset="0"/>
                <a:cs typeface="Roboto" panose="02000000000000000000" pitchFamily="2" charset="0"/>
              </a:rPr>
              <a:t>lịch</a:t>
            </a:r>
            <a:r>
              <a:rPr lang="en-US" sz="2500" dirty="0">
                <a:latin typeface="Roboto" panose="02000000000000000000" pitchFamily="2" charset="0"/>
                <a:ea typeface="Roboto" panose="02000000000000000000" pitchFamily="2" charset="0"/>
                <a:cs typeface="Roboto" panose="02000000000000000000" pitchFamily="2" charset="0"/>
              </a:rPr>
              <a:t>. </a:t>
            </a:r>
            <a:r>
              <a:rPr lang="en-US" sz="2500" dirty="0" err="1">
                <a:latin typeface="Roboto" panose="02000000000000000000" pitchFamily="2" charset="0"/>
                <a:ea typeface="Roboto" panose="02000000000000000000" pitchFamily="2" charset="0"/>
                <a:cs typeface="Roboto" panose="02000000000000000000" pitchFamily="2" charset="0"/>
              </a:rPr>
              <a:t>Em</a:t>
            </a:r>
            <a:r>
              <a:rPr lang="en-US" sz="2500" dirty="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hãy</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vẽ</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sơ</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đồ</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hình</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cây</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biểu</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diễn</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tên</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các</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thư</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mục</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để</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sắp</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xếp</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ảnh</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hợp</a:t>
            </a:r>
            <a:r>
              <a:rPr lang="en-US" sz="2500" dirty="0" smtClean="0">
                <a:latin typeface="Roboto" panose="02000000000000000000" pitchFamily="2" charset="0"/>
                <a:ea typeface="Roboto" panose="02000000000000000000" pitchFamily="2" charset="0"/>
                <a:cs typeface="Roboto" panose="02000000000000000000" pitchFamily="2" charset="0"/>
              </a:rPr>
              <a:t> </a:t>
            </a:r>
            <a:r>
              <a:rPr lang="en-US" sz="2500" dirty="0" err="1" smtClean="0">
                <a:latin typeface="Roboto" panose="02000000000000000000" pitchFamily="2" charset="0"/>
                <a:ea typeface="Roboto" panose="02000000000000000000" pitchFamily="2" charset="0"/>
                <a:cs typeface="Roboto" panose="02000000000000000000" pitchFamily="2" charset="0"/>
              </a:rPr>
              <a:t>lí</a:t>
            </a:r>
            <a:r>
              <a:rPr lang="en-US" sz="2500" dirty="0" smtClean="0">
                <a:latin typeface="Roboto" panose="02000000000000000000" pitchFamily="2" charset="0"/>
                <a:ea typeface="Roboto" panose="02000000000000000000" pitchFamily="2" charset="0"/>
                <a:cs typeface="Roboto" panose="02000000000000000000" pitchFamily="2" charset="0"/>
              </a:rPr>
              <a:t>.</a:t>
            </a:r>
            <a:endParaRPr lang="vi-VN" sz="2500" dirty="0">
              <a:solidFill>
                <a:srgbClr val="000000"/>
              </a:solidFill>
              <a:latin typeface="Roboto" panose="02000000000000000000" pitchFamily="2" charset="0"/>
              <a:ea typeface="Roboto" panose="02000000000000000000" pitchFamily="2" charset="0"/>
              <a:cs typeface="Roboto" panose="02000000000000000000" pitchFamily="2" charset="0"/>
            </a:endParaRPr>
          </a:p>
        </p:txBody>
      </p:sp>
      <p:sp>
        <p:nvSpPr>
          <p:cNvPr id="3" name="Rectangle 2"/>
          <p:cNvSpPr/>
          <p:nvPr/>
        </p:nvSpPr>
        <p:spPr>
          <a:xfrm>
            <a:off x="623508" y="2894299"/>
            <a:ext cx="4772897" cy="2585323"/>
          </a:xfrm>
          <a:prstGeom prst="rect">
            <a:avLst/>
          </a:prstGeom>
        </p:spPr>
        <p:txBody>
          <a:bodyPr wrap="square">
            <a:spAutoFit/>
          </a:bodyPr>
          <a:lstStyle/>
          <a:p>
            <a:r>
              <a:rPr lang="en-US" dirty="0" err="1" smtClean="0">
                <a:solidFill>
                  <a:srgbClr val="333333"/>
                </a:solidFill>
                <a:latin typeface="Roboto" panose="02000000000000000000" pitchFamily="2" charset="0"/>
              </a:rPr>
              <a:t>Ví</a:t>
            </a:r>
            <a:r>
              <a:rPr lang="en-US" dirty="0" smtClean="0">
                <a:solidFill>
                  <a:srgbClr val="333333"/>
                </a:solidFill>
                <a:latin typeface="Roboto" panose="02000000000000000000" pitchFamily="2" charset="0"/>
              </a:rPr>
              <a:t> </a:t>
            </a:r>
            <a:r>
              <a:rPr lang="en-US" dirty="0" err="1" smtClean="0">
                <a:solidFill>
                  <a:srgbClr val="333333"/>
                </a:solidFill>
                <a:latin typeface="Roboto" panose="02000000000000000000" pitchFamily="2" charset="0"/>
              </a:rPr>
              <a:t>dụ</a:t>
            </a:r>
            <a:r>
              <a:rPr lang="en-US" dirty="0" smtClean="0">
                <a:solidFill>
                  <a:srgbClr val="333333"/>
                </a:solidFill>
                <a:latin typeface="Roboto" panose="02000000000000000000" pitchFamily="2" charset="0"/>
              </a:rPr>
              <a:t>:</a:t>
            </a:r>
            <a:r>
              <a:rPr lang="vi-VN" dirty="0" smtClean="0">
                <a:solidFill>
                  <a:schemeClr val="accent2">
                    <a:lumMod val="50000"/>
                  </a:schemeClr>
                </a:solidFill>
                <a:latin typeface="Roboto" panose="02000000000000000000" pitchFamily="2" charset="0"/>
              </a:rPr>
              <a:t> </a:t>
            </a:r>
            <a:endParaRPr lang="en-US" dirty="0" smtClean="0">
              <a:solidFill>
                <a:schemeClr val="accent2">
                  <a:lumMod val="50000"/>
                </a:schemeClr>
              </a:solidFill>
              <a:latin typeface="Roboto" panose="02000000000000000000" pitchFamily="2" charset="0"/>
            </a:endParaRPr>
          </a:p>
          <a:p>
            <a:r>
              <a:rPr lang="vi-VN" dirty="0" smtClean="0">
                <a:solidFill>
                  <a:schemeClr val="accent3"/>
                </a:solidFill>
                <a:latin typeface="Roboto" panose="02000000000000000000" pitchFamily="2" charset="0"/>
              </a:rPr>
              <a:t>Năm </a:t>
            </a:r>
            <a:r>
              <a:rPr lang="vi-VN" dirty="0">
                <a:solidFill>
                  <a:schemeClr val="accent3"/>
                </a:solidFill>
                <a:latin typeface="Roboto" panose="02000000000000000000" pitchFamily="2" charset="0"/>
              </a:rPr>
              <a:t>2020 </a:t>
            </a:r>
            <a:r>
              <a:rPr lang="en-US" dirty="0" err="1" smtClean="0">
                <a:solidFill>
                  <a:schemeClr val="accent3"/>
                </a:solidFill>
                <a:latin typeface="Roboto" panose="02000000000000000000" pitchFamily="2" charset="0"/>
              </a:rPr>
              <a:t>gia</a:t>
            </a:r>
            <a:r>
              <a:rPr lang="en-US" dirty="0" smtClean="0">
                <a:solidFill>
                  <a:schemeClr val="accent3"/>
                </a:solidFill>
                <a:latin typeface="Roboto" panose="02000000000000000000" pitchFamily="2" charset="0"/>
              </a:rPr>
              <a:t> </a:t>
            </a:r>
            <a:r>
              <a:rPr lang="en-US" dirty="0" err="1" smtClean="0">
                <a:solidFill>
                  <a:schemeClr val="accent3"/>
                </a:solidFill>
                <a:latin typeface="Roboto" panose="02000000000000000000" pitchFamily="2" charset="0"/>
              </a:rPr>
              <a:t>đình</a:t>
            </a:r>
            <a:r>
              <a:rPr lang="en-US" dirty="0" smtClean="0">
                <a:solidFill>
                  <a:schemeClr val="accent3"/>
                </a:solidFill>
                <a:latin typeface="Roboto" panose="02000000000000000000" pitchFamily="2" charset="0"/>
              </a:rPr>
              <a:t> </a:t>
            </a:r>
            <a:r>
              <a:rPr lang="en-US" dirty="0" err="1" smtClean="0">
                <a:solidFill>
                  <a:schemeClr val="accent3"/>
                </a:solidFill>
                <a:latin typeface="Roboto" panose="02000000000000000000" pitchFamily="2" charset="0"/>
              </a:rPr>
              <a:t>Khoa</a:t>
            </a:r>
            <a:r>
              <a:rPr lang="en-US" dirty="0" smtClean="0">
                <a:solidFill>
                  <a:schemeClr val="accent3"/>
                </a:solidFill>
                <a:latin typeface="Roboto" panose="02000000000000000000" pitchFamily="2" charset="0"/>
              </a:rPr>
              <a:t> </a:t>
            </a:r>
            <a:r>
              <a:rPr lang="vi-VN" dirty="0" smtClean="0">
                <a:solidFill>
                  <a:schemeClr val="accent3"/>
                </a:solidFill>
                <a:latin typeface="Roboto" panose="02000000000000000000" pitchFamily="2" charset="0"/>
              </a:rPr>
              <a:t>có </a:t>
            </a:r>
            <a:r>
              <a:rPr lang="en-US" dirty="0" smtClean="0">
                <a:solidFill>
                  <a:schemeClr val="accent3"/>
                </a:solidFill>
                <a:latin typeface="Roboto" panose="02000000000000000000" pitchFamily="2" charset="0"/>
              </a:rPr>
              <a:t>2</a:t>
            </a:r>
            <a:r>
              <a:rPr lang="vi-VN" dirty="0" smtClean="0">
                <a:solidFill>
                  <a:schemeClr val="accent3"/>
                </a:solidFill>
                <a:latin typeface="Roboto" panose="02000000000000000000" pitchFamily="2" charset="0"/>
              </a:rPr>
              <a:t> </a:t>
            </a:r>
            <a:r>
              <a:rPr lang="vi-VN" dirty="0">
                <a:solidFill>
                  <a:schemeClr val="accent3"/>
                </a:solidFill>
                <a:latin typeface="Roboto" panose="02000000000000000000" pitchFamily="2" charset="0"/>
              </a:rPr>
              <a:t>chuyến đi là: thăm thành phố Vũng Tàu, thăm đảo Cát Bà.</a:t>
            </a:r>
            <a:r>
              <a:rPr lang="vi-VN" dirty="0">
                <a:solidFill>
                  <a:srgbClr val="333333"/>
                </a:solidFill>
                <a:latin typeface="Roboto" panose="02000000000000000000" pitchFamily="2" charset="0"/>
              </a:rPr>
              <a:t> </a:t>
            </a:r>
            <a:endParaRPr lang="en-US" dirty="0" smtClean="0">
              <a:solidFill>
                <a:srgbClr val="333333"/>
              </a:solidFill>
              <a:latin typeface="Roboto" panose="02000000000000000000" pitchFamily="2" charset="0"/>
            </a:endParaRPr>
          </a:p>
          <a:p>
            <a:r>
              <a:rPr lang="vi-VN" dirty="0" smtClean="0">
                <a:solidFill>
                  <a:srgbClr val="FF3399"/>
                </a:solidFill>
                <a:latin typeface="Roboto" panose="02000000000000000000" pitchFamily="2" charset="0"/>
              </a:rPr>
              <a:t>Năm </a:t>
            </a:r>
            <a:r>
              <a:rPr lang="vi-VN" dirty="0">
                <a:solidFill>
                  <a:srgbClr val="FF3399"/>
                </a:solidFill>
                <a:latin typeface="Roboto" panose="02000000000000000000" pitchFamily="2" charset="0"/>
              </a:rPr>
              <a:t>2021 do dịch Covid-19 nên cả nhà chỉ về thăm quê ngoại ở Hải Phòng. </a:t>
            </a:r>
            <a:endParaRPr lang="en-US" dirty="0" smtClean="0">
              <a:solidFill>
                <a:srgbClr val="FF3399"/>
              </a:solidFill>
              <a:latin typeface="Roboto" panose="02000000000000000000" pitchFamily="2" charset="0"/>
            </a:endParaRPr>
          </a:p>
          <a:p>
            <a:r>
              <a:rPr lang="vi-VN" dirty="0" smtClean="0">
                <a:solidFill>
                  <a:srgbClr val="333333"/>
                </a:solidFill>
                <a:latin typeface="Roboto" panose="02000000000000000000" pitchFamily="2" charset="0"/>
              </a:rPr>
              <a:t>Em </a:t>
            </a:r>
            <a:r>
              <a:rPr lang="vi-VN" dirty="0">
                <a:solidFill>
                  <a:srgbClr val="333333"/>
                </a:solidFill>
                <a:latin typeface="Roboto" panose="02000000000000000000" pitchFamily="2" charset="0"/>
              </a:rPr>
              <a:t>hãy biểu diễn cách sắp xếp các thư mục ảnh trong máy tính của gia đình bạn Khoa bằng sơ đồ hình cây bằng cách điền tên thư mục vào hình </a:t>
            </a:r>
            <a:r>
              <a:rPr lang="en-US" dirty="0" err="1" smtClean="0">
                <a:solidFill>
                  <a:srgbClr val="333333"/>
                </a:solidFill>
                <a:latin typeface="Roboto" panose="02000000000000000000" pitchFamily="2" charset="0"/>
              </a:rPr>
              <a:t>bên</a:t>
            </a:r>
            <a:r>
              <a:rPr lang="en-US" dirty="0" smtClean="0">
                <a:solidFill>
                  <a:srgbClr val="333333"/>
                </a:solidFill>
                <a:latin typeface="Roboto" panose="02000000000000000000" pitchFamily="2" charset="0"/>
              </a:rPr>
              <a:t>.</a:t>
            </a:r>
            <a:endParaRPr lang="en-US" dirty="0"/>
          </a:p>
        </p:txBody>
      </p:sp>
      <p:grpSp>
        <p:nvGrpSpPr>
          <p:cNvPr id="41" name="Group 40"/>
          <p:cNvGrpSpPr/>
          <p:nvPr/>
        </p:nvGrpSpPr>
        <p:grpSpPr>
          <a:xfrm>
            <a:off x="6534248" y="2894299"/>
            <a:ext cx="4440726" cy="3298015"/>
            <a:chOff x="3061556" y="1423083"/>
            <a:chExt cx="6204565" cy="3662220"/>
          </a:xfrm>
        </p:grpSpPr>
        <p:sp>
          <p:nvSpPr>
            <p:cNvPr id="42" name="Rectangle 41"/>
            <p:cNvSpPr/>
            <p:nvPr/>
          </p:nvSpPr>
          <p:spPr>
            <a:xfrm>
              <a:off x="5582196" y="1423083"/>
              <a:ext cx="1894115" cy="710159"/>
            </a:xfrm>
            <a:prstGeom prst="rect">
              <a:avLst/>
            </a:prstGeom>
            <a:solidFill>
              <a:schemeClr val="accent1">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noProof="0" dirty="0" smtClean="0">
                  <a:solidFill>
                    <a:schemeClr val="tx1"/>
                  </a:solidFill>
                  <a:latin typeface="Calibri" panose="020F0502020204030204"/>
                </a:rPr>
                <a:t>Ổ ĐĨA (D:)</a:t>
              </a:r>
              <a:endParaRPr kumimoji="0" lang="en-US" sz="1300" b="1" i="0" u="none" strike="noStrike" kern="1200" cap="none" spc="0" normalizeH="0" baseline="0" noProof="0" dirty="0">
                <a:ln>
                  <a:noFill/>
                </a:ln>
                <a:solidFill>
                  <a:schemeClr val="tx1"/>
                </a:solidFill>
                <a:effectLst/>
                <a:uLnTx/>
                <a:uFillTx/>
                <a:latin typeface="Calibri" panose="020F0502020204030204"/>
              </a:endParaRPr>
            </a:p>
          </p:txBody>
        </p:sp>
        <p:cxnSp>
          <p:nvCxnSpPr>
            <p:cNvPr id="43" name="Straight Connector 42"/>
            <p:cNvCxnSpPr/>
            <p:nvPr/>
          </p:nvCxnSpPr>
          <p:spPr>
            <a:xfrm>
              <a:off x="6616963" y="2135008"/>
              <a:ext cx="10263" cy="3172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337168" y="2452229"/>
              <a:ext cx="395098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469834" y="2815262"/>
              <a:ext cx="1698172" cy="715664"/>
            </a:xfrm>
            <a:prstGeom prst="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1300" dirty="0">
                  <a:solidFill>
                    <a:schemeClr val="accent3"/>
                  </a:solidFill>
                  <a:latin typeface="Roboto" panose="02000000000000000000" pitchFamily="2" charset="0"/>
                </a:rPr>
                <a:t>Năm 2020</a:t>
              </a:r>
              <a:endParaRPr kumimoji="0" lang="en-US" sz="1300" b="0" i="0" u="none" strike="noStrike" kern="1200" cap="none" spc="0" normalizeH="0" baseline="0" noProof="0" dirty="0">
                <a:ln>
                  <a:noFill/>
                </a:ln>
                <a:solidFill>
                  <a:prstClr val="white"/>
                </a:solidFill>
                <a:effectLst/>
                <a:uLnTx/>
                <a:uFillTx/>
                <a:latin typeface="Calibri" panose="020F0502020204030204"/>
              </a:endParaRPr>
            </a:p>
          </p:txBody>
        </p:sp>
        <p:cxnSp>
          <p:nvCxnSpPr>
            <p:cNvPr id="49" name="Straight Connector 48"/>
            <p:cNvCxnSpPr/>
            <p:nvPr/>
          </p:nvCxnSpPr>
          <p:spPr>
            <a:xfrm>
              <a:off x="3704970" y="3933871"/>
              <a:ext cx="139554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061556" y="4323031"/>
              <a:ext cx="1312822" cy="762272"/>
            </a:xfrm>
            <a:prstGeom prst="rect">
              <a:avLst/>
            </a:prstGeom>
            <a:solidFill>
              <a:schemeClr val="accent4">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1300" b="1" dirty="0" smtClean="0">
                  <a:solidFill>
                    <a:schemeClr val="accent3"/>
                  </a:solidFill>
                  <a:latin typeface="Roboto" panose="02000000000000000000" pitchFamily="2" charset="0"/>
                </a:rPr>
                <a:t>Thành phố </a:t>
              </a:r>
              <a:r>
                <a:rPr lang="vi-VN" sz="1300" b="1" dirty="0">
                  <a:solidFill>
                    <a:schemeClr val="accent3"/>
                  </a:solidFill>
                  <a:latin typeface="Roboto" panose="02000000000000000000" pitchFamily="2" charset="0"/>
                </a:rPr>
                <a:t>Vũng Tàu</a:t>
              </a:r>
              <a:endParaRPr kumimoji="0" lang="en-US" sz="1300" b="1" i="0" u="none" strike="noStrike" kern="1200" cap="none" spc="0" normalizeH="0" baseline="0" noProof="0" dirty="0">
                <a:ln>
                  <a:noFill/>
                </a:ln>
                <a:solidFill>
                  <a:prstClr val="white"/>
                </a:solidFill>
                <a:effectLst/>
                <a:uLnTx/>
                <a:uFillTx/>
                <a:latin typeface="Calibri" panose="020F0502020204030204"/>
              </a:endParaRPr>
            </a:p>
          </p:txBody>
        </p:sp>
        <p:sp>
          <p:nvSpPr>
            <p:cNvPr id="54" name="Rectangle 53"/>
            <p:cNvSpPr/>
            <p:nvPr/>
          </p:nvSpPr>
          <p:spPr>
            <a:xfrm>
              <a:off x="4487569" y="4310142"/>
              <a:ext cx="1312822" cy="762272"/>
            </a:xfrm>
            <a:prstGeom prst="rect">
              <a:avLst/>
            </a:prstGeom>
            <a:solidFill>
              <a:schemeClr val="accent4">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1300" b="1" dirty="0" smtClean="0">
                  <a:solidFill>
                    <a:schemeClr val="accent3"/>
                  </a:solidFill>
                  <a:latin typeface="Roboto" panose="02000000000000000000" pitchFamily="2" charset="0"/>
                </a:rPr>
                <a:t>Đảo Cát </a:t>
              </a:r>
              <a:r>
                <a:rPr lang="vi-VN" sz="1300" b="1" dirty="0">
                  <a:solidFill>
                    <a:schemeClr val="accent3"/>
                  </a:solidFill>
                  <a:latin typeface="Roboto" panose="02000000000000000000" pitchFamily="2" charset="0"/>
                </a:rPr>
                <a:t>Bà</a:t>
              </a:r>
              <a:endParaRPr kumimoji="0" lang="en-US" sz="1300" b="1" i="0" u="none" strike="noStrike" kern="1200" cap="none" spc="0" normalizeH="0" baseline="0" noProof="0" dirty="0">
                <a:ln>
                  <a:noFill/>
                </a:ln>
                <a:solidFill>
                  <a:prstClr val="white"/>
                </a:solidFill>
                <a:effectLst/>
                <a:uLnTx/>
                <a:uFillTx/>
                <a:latin typeface="Calibri" panose="020F0502020204030204"/>
              </a:endParaRPr>
            </a:p>
          </p:txBody>
        </p:sp>
        <p:sp>
          <p:nvSpPr>
            <p:cNvPr id="55" name="Rectangle 54"/>
            <p:cNvSpPr/>
            <p:nvPr/>
          </p:nvSpPr>
          <p:spPr>
            <a:xfrm>
              <a:off x="7565767" y="2809840"/>
              <a:ext cx="1700354" cy="715664"/>
            </a:xfrm>
            <a:prstGeom prst="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1300" dirty="0">
                  <a:solidFill>
                    <a:srgbClr val="FF3399"/>
                  </a:solidFill>
                  <a:latin typeface="Roboto" panose="02000000000000000000" pitchFamily="2" charset="0"/>
                </a:rPr>
                <a:t>Năm 2021</a:t>
              </a:r>
              <a:endParaRPr kumimoji="0" lang="en-US" sz="1300" b="0" i="0" u="none" strike="noStrike" kern="1200" cap="none" spc="0" normalizeH="0" baseline="0" noProof="0" dirty="0">
                <a:ln>
                  <a:noFill/>
                </a:ln>
                <a:solidFill>
                  <a:prstClr val="white"/>
                </a:solidFill>
                <a:effectLst/>
                <a:uLnTx/>
                <a:uFillTx/>
                <a:latin typeface="Calibri" panose="020F0502020204030204"/>
              </a:endParaRPr>
            </a:p>
          </p:txBody>
        </p:sp>
        <p:cxnSp>
          <p:nvCxnSpPr>
            <p:cNvPr id="56" name="Straight Connector 55"/>
            <p:cNvCxnSpPr/>
            <p:nvPr/>
          </p:nvCxnSpPr>
          <p:spPr>
            <a:xfrm>
              <a:off x="8274169" y="3571920"/>
              <a:ext cx="13980" cy="7092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7594580" y="4244827"/>
              <a:ext cx="1615441" cy="762272"/>
            </a:xfrm>
            <a:prstGeom prst="rect">
              <a:avLst/>
            </a:prstGeom>
            <a:solidFill>
              <a:schemeClr val="accent4">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1300" b="1" dirty="0" smtClean="0">
                  <a:solidFill>
                    <a:srgbClr val="FF3399"/>
                  </a:solidFill>
                  <a:latin typeface="Roboto" panose="02000000000000000000" pitchFamily="2" charset="0"/>
                </a:rPr>
                <a:t>Thăm quê </a:t>
              </a:r>
              <a:r>
                <a:rPr lang="vi-VN" sz="1300" b="1" dirty="0">
                  <a:solidFill>
                    <a:srgbClr val="FF3399"/>
                  </a:solidFill>
                  <a:latin typeface="Roboto" panose="02000000000000000000" pitchFamily="2" charset="0"/>
                </a:rPr>
                <a:t>ngoại ở Hải Phòng</a:t>
              </a:r>
              <a:endParaRPr kumimoji="0" lang="en-US" sz="1300" b="1" i="0" u="none" strike="noStrike" kern="1200" cap="none" spc="0" normalizeH="0" baseline="0" noProof="0" dirty="0">
                <a:ln>
                  <a:noFill/>
                </a:ln>
                <a:solidFill>
                  <a:prstClr val="white"/>
                </a:solidFill>
                <a:effectLst/>
                <a:uLnTx/>
                <a:uFillTx/>
                <a:latin typeface="Calibri" panose="020F0502020204030204"/>
              </a:endParaRPr>
            </a:p>
          </p:txBody>
        </p:sp>
        <p:cxnSp>
          <p:nvCxnSpPr>
            <p:cNvPr id="58" name="Straight Connector 57"/>
            <p:cNvCxnSpPr/>
            <p:nvPr/>
          </p:nvCxnSpPr>
          <p:spPr>
            <a:xfrm>
              <a:off x="4337168" y="2476725"/>
              <a:ext cx="15242" cy="3760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280708" y="2469835"/>
              <a:ext cx="15242" cy="3760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342866" y="3529034"/>
              <a:ext cx="15242" cy="3760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706849" y="3951377"/>
              <a:ext cx="15242" cy="3760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070534" y="3905083"/>
              <a:ext cx="15242" cy="376049"/>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6CB9DE3-24D3-4664-A836-7FB2E78A4ED4}"/>
              </a:ext>
            </a:extLst>
          </p:cNvPr>
          <p:cNvSpPr/>
          <p:nvPr/>
        </p:nvSpPr>
        <p:spPr>
          <a:xfrm>
            <a:off x="623508" y="1232339"/>
            <a:ext cx="10937121" cy="2123658"/>
          </a:xfrm>
          <a:prstGeom prst="rect">
            <a:avLst/>
          </a:prstGeom>
        </p:spPr>
        <p:txBody>
          <a:bodyPr wrap="square">
            <a:spAutoFit/>
          </a:bodyPr>
          <a:lstStyle/>
          <a:p>
            <a:pPr algn="ctr" defTabSz="342900">
              <a:lnSpc>
                <a:spcPct val="150000"/>
              </a:lnSpc>
            </a:pPr>
            <a:r>
              <a:rPr lang="en-US" sz="3200" b="1" dirty="0" smtClean="0">
                <a:solidFill>
                  <a:srgbClr val="0998D7"/>
                </a:solidFill>
                <a:latin typeface="SVN-SAF" panose="02040603050506020204" pitchFamily="18" charset="0"/>
                <a:cs typeface="Times New Roman" panose="02020603050405020304" pitchFamily="18" charset="0"/>
              </a:rPr>
              <a:t>DẶN DÒ</a:t>
            </a:r>
          </a:p>
          <a:p>
            <a:pPr algn="just" defTabSz="342900">
              <a:lnSpc>
                <a:spcPct val="150000"/>
              </a:lnSpc>
            </a:pPr>
            <a:r>
              <a:rPr lang="en-US" sz="2800" b="1" dirty="0" err="1" smtClean="0">
                <a:solidFill>
                  <a:srgbClr val="0998D7"/>
                </a:solidFill>
                <a:latin typeface="SVN-SAF" panose="02040603050506020204" pitchFamily="18" charset="0"/>
                <a:cs typeface="Times New Roman" panose="02020603050405020304" pitchFamily="18" charset="0"/>
              </a:rPr>
              <a:t>Hoàn</a:t>
            </a:r>
            <a:r>
              <a:rPr lang="en-US" sz="2800" b="1" dirty="0" smtClean="0">
                <a:solidFill>
                  <a:srgbClr val="0998D7"/>
                </a:solidFill>
                <a:latin typeface="SVN-SAF" panose="02040603050506020204" pitchFamily="18" charset="0"/>
                <a:cs typeface="Times New Roman" panose="02020603050405020304" pitchFamily="18" charset="0"/>
              </a:rPr>
              <a:t> </a:t>
            </a:r>
            <a:r>
              <a:rPr lang="en-US" sz="2800" b="1" dirty="0" err="1" smtClean="0">
                <a:solidFill>
                  <a:srgbClr val="0998D7"/>
                </a:solidFill>
                <a:latin typeface="SVN-SAF" panose="02040603050506020204" pitchFamily="18" charset="0"/>
                <a:cs typeface="Times New Roman" panose="02020603050405020304" pitchFamily="18" charset="0"/>
              </a:rPr>
              <a:t>thành</a:t>
            </a:r>
            <a:r>
              <a:rPr lang="en-US" sz="2800" b="1" dirty="0" smtClean="0">
                <a:solidFill>
                  <a:srgbClr val="0998D7"/>
                </a:solidFill>
                <a:latin typeface="SVN-SAF" panose="02040603050506020204" pitchFamily="18" charset="0"/>
                <a:cs typeface="Times New Roman" panose="02020603050405020304" pitchFamily="18" charset="0"/>
              </a:rPr>
              <a:t> </a:t>
            </a:r>
            <a:r>
              <a:rPr lang="en-US" sz="2800" b="1" dirty="0" err="1" smtClean="0">
                <a:solidFill>
                  <a:srgbClr val="0998D7"/>
                </a:solidFill>
                <a:latin typeface="SVN-SAF" panose="02040603050506020204" pitchFamily="18" charset="0"/>
                <a:cs typeface="Times New Roman" panose="02020603050405020304" pitchFamily="18" charset="0"/>
              </a:rPr>
              <a:t>bài</a:t>
            </a:r>
            <a:r>
              <a:rPr lang="en-US" sz="2800" b="1" dirty="0" smtClean="0">
                <a:solidFill>
                  <a:srgbClr val="0998D7"/>
                </a:solidFill>
                <a:latin typeface="SVN-SAF" panose="02040603050506020204" pitchFamily="18" charset="0"/>
                <a:cs typeface="Times New Roman" panose="02020603050405020304" pitchFamily="18" charset="0"/>
              </a:rPr>
              <a:t> </a:t>
            </a:r>
            <a:r>
              <a:rPr lang="en-US" sz="2800" b="1" dirty="0" err="1" smtClean="0">
                <a:solidFill>
                  <a:srgbClr val="0998D7"/>
                </a:solidFill>
                <a:latin typeface="SVN-SAF" panose="02040603050506020204" pitchFamily="18" charset="0"/>
                <a:cs typeface="Times New Roman" panose="02020603050405020304" pitchFamily="18" charset="0"/>
              </a:rPr>
              <a:t>tập</a:t>
            </a:r>
            <a:r>
              <a:rPr lang="en-US" sz="2800" b="1" dirty="0" smtClean="0">
                <a:solidFill>
                  <a:srgbClr val="0998D7"/>
                </a:solidFill>
                <a:latin typeface="SVN-SAF" panose="02040603050506020204" pitchFamily="18" charset="0"/>
                <a:cs typeface="Times New Roman" panose="02020603050405020304" pitchFamily="18" charset="0"/>
              </a:rPr>
              <a:t> </a:t>
            </a:r>
            <a:r>
              <a:rPr lang="en-US" sz="2800" b="1" dirty="0" err="1" smtClean="0">
                <a:solidFill>
                  <a:srgbClr val="0998D7"/>
                </a:solidFill>
                <a:latin typeface="SVN-SAF" panose="02040603050506020204" pitchFamily="18" charset="0"/>
                <a:cs typeface="Times New Roman" panose="02020603050405020304" pitchFamily="18" charset="0"/>
              </a:rPr>
              <a:t>phần</a:t>
            </a:r>
            <a:r>
              <a:rPr lang="en-US" sz="2800" b="1" dirty="0" smtClean="0">
                <a:solidFill>
                  <a:srgbClr val="0998D7"/>
                </a:solidFill>
                <a:latin typeface="SVN-SAF" panose="02040603050506020204" pitchFamily="18" charset="0"/>
                <a:cs typeface="Times New Roman" panose="02020603050405020304" pitchFamily="18" charset="0"/>
              </a:rPr>
              <a:t> </a:t>
            </a:r>
            <a:r>
              <a:rPr lang="en-US" sz="2800" b="1" dirty="0" err="1" smtClean="0">
                <a:solidFill>
                  <a:srgbClr val="0998D7"/>
                </a:solidFill>
                <a:latin typeface="SVN-SAF" panose="02040603050506020204" pitchFamily="18" charset="0"/>
                <a:cs typeface="Times New Roman" panose="02020603050405020304" pitchFamily="18" charset="0"/>
              </a:rPr>
              <a:t>vận</a:t>
            </a:r>
            <a:r>
              <a:rPr lang="en-US" sz="2800" b="1" dirty="0" smtClean="0">
                <a:solidFill>
                  <a:srgbClr val="0998D7"/>
                </a:solidFill>
                <a:latin typeface="SVN-SAF" panose="02040603050506020204" pitchFamily="18" charset="0"/>
                <a:cs typeface="Times New Roman" panose="02020603050405020304" pitchFamily="18" charset="0"/>
              </a:rPr>
              <a:t> </a:t>
            </a:r>
            <a:r>
              <a:rPr lang="en-US" sz="2800" b="1" dirty="0" err="1" smtClean="0">
                <a:solidFill>
                  <a:srgbClr val="0998D7"/>
                </a:solidFill>
                <a:latin typeface="SVN-SAF" panose="02040603050506020204" pitchFamily="18" charset="0"/>
                <a:cs typeface="Times New Roman" panose="02020603050405020304" pitchFamily="18" charset="0"/>
              </a:rPr>
              <a:t>dụng</a:t>
            </a:r>
            <a:r>
              <a:rPr lang="en-US" sz="2800" b="1" dirty="0" smtClean="0">
                <a:solidFill>
                  <a:srgbClr val="0998D7"/>
                </a:solidFill>
                <a:latin typeface="SVN-SAF" panose="02040603050506020204" pitchFamily="18" charset="0"/>
                <a:cs typeface="Times New Roman" panose="02020603050405020304" pitchFamily="18" charset="0"/>
              </a:rPr>
              <a:t>.</a:t>
            </a:r>
          </a:p>
          <a:p>
            <a:pPr algn="just" defTabSz="342900">
              <a:lnSpc>
                <a:spcPct val="150000"/>
              </a:lnSpc>
            </a:pPr>
            <a:r>
              <a:rPr lang="en-US" sz="2800" b="1" dirty="0" err="1" smtClean="0">
                <a:solidFill>
                  <a:srgbClr val="0998D7"/>
                </a:solidFill>
                <a:latin typeface="SVN-SAF" panose="02040603050506020204" pitchFamily="18" charset="0"/>
                <a:cs typeface="Times New Roman" panose="02020603050405020304" pitchFamily="18" charset="0"/>
              </a:rPr>
              <a:t>Xem</a:t>
            </a:r>
            <a:r>
              <a:rPr lang="en-US" sz="2800" b="1" dirty="0" smtClean="0">
                <a:solidFill>
                  <a:srgbClr val="0998D7"/>
                </a:solidFill>
                <a:latin typeface="SVN-SAF" panose="02040603050506020204" pitchFamily="18" charset="0"/>
                <a:cs typeface="Times New Roman" panose="02020603050405020304" pitchFamily="18" charset="0"/>
              </a:rPr>
              <a:t> </a:t>
            </a:r>
            <a:r>
              <a:rPr lang="en-US" sz="2800" b="1" dirty="0" err="1" smtClean="0">
                <a:solidFill>
                  <a:srgbClr val="0998D7"/>
                </a:solidFill>
                <a:latin typeface="SVN-SAF" panose="02040603050506020204" pitchFamily="18" charset="0"/>
                <a:cs typeface="Times New Roman" panose="02020603050405020304" pitchFamily="18" charset="0"/>
              </a:rPr>
              <a:t>trước</a:t>
            </a:r>
            <a:r>
              <a:rPr lang="en-US" sz="2800" b="1" dirty="0" smtClean="0">
                <a:solidFill>
                  <a:srgbClr val="0998D7"/>
                </a:solidFill>
                <a:latin typeface="SVN-SAF" panose="02040603050506020204" pitchFamily="18" charset="0"/>
                <a:cs typeface="Times New Roman" panose="02020603050405020304" pitchFamily="18" charset="0"/>
              </a:rPr>
              <a:t> </a:t>
            </a:r>
            <a:r>
              <a:rPr lang="en-US" sz="2800" b="1" dirty="0" err="1" smtClean="0">
                <a:solidFill>
                  <a:srgbClr val="0998D7"/>
                </a:solidFill>
                <a:latin typeface="SVN-SAF" panose="02040603050506020204" pitchFamily="18" charset="0"/>
                <a:cs typeface="Times New Roman" panose="02020603050405020304" pitchFamily="18" charset="0"/>
              </a:rPr>
              <a:t>Bài</a:t>
            </a:r>
            <a:r>
              <a:rPr lang="en-US" sz="2800" b="1" dirty="0" smtClean="0">
                <a:solidFill>
                  <a:srgbClr val="0998D7"/>
                </a:solidFill>
                <a:latin typeface="SVN-SAF" panose="02040603050506020204" pitchFamily="18" charset="0"/>
                <a:cs typeface="Times New Roman" panose="02020603050405020304" pitchFamily="18" charset="0"/>
              </a:rPr>
              <a:t> 9. THỰC HÀNH VỚI TỆP VÀ THƯ MỤC TRONG MÁY TÍNH</a:t>
            </a:r>
            <a:endParaRPr lang="vi-VN" sz="2800" b="1" dirty="0">
              <a:solidFill>
                <a:srgbClr val="0998D7"/>
              </a:solidFill>
              <a:latin typeface="SVN-SAF"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091166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1+#ppt_w/2"/>
                                          </p:val>
                                        </p:tav>
                                        <p:tav tm="100000">
                                          <p:val>
                                            <p:strVal val="#ppt_x"/>
                                          </p:val>
                                        </p:tav>
                                      </p:tavLst>
                                    </p:anim>
                                    <p:anim calcmode="lin" valueType="num">
                                      <p:cBhvr additive="base">
                                        <p:cTn id="26"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xit" presetSubtype="12" fill="hold" nodeType="clickEffect">
                                  <p:stCondLst>
                                    <p:cond delay="0"/>
                                  </p:stCondLst>
                                  <p:childTnLst>
                                    <p:animEffect transition="out" filter="strips(downLeft)">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8" presetClass="exit" presetSubtype="12" fill="hold" grpId="1" nodeType="withEffect">
                                  <p:stCondLst>
                                    <p:cond delay="0"/>
                                  </p:stCondLst>
                                  <p:childTnLst>
                                    <p:animEffect transition="out" filter="strips(downLeft)">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8" presetClass="exit" presetSubtype="12" fill="hold" grpId="1" nodeType="withEffect">
                                  <p:stCondLst>
                                    <p:cond delay="0"/>
                                  </p:stCondLst>
                                  <p:childTnLst>
                                    <p:animEffect transition="out" filter="strips(downLeft)">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par>
                                <p:cTn id="38" presetID="18" presetClass="exit" presetSubtype="12" fill="hold" nodeType="withEffect">
                                  <p:stCondLst>
                                    <p:cond delay="0"/>
                                  </p:stCondLst>
                                  <p:childTnLst>
                                    <p:animEffect transition="out" filter="strips(downLeft)">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P spid="3" grpId="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7B602EAC-AED2-499F-BCF9-F7A0BD1ACE2A}"/>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244045" y="364674"/>
            <a:ext cx="3030583" cy="1024754"/>
          </a:xfrm>
          <a:prstGeom prst="rect">
            <a:avLst/>
          </a:prstGeom>
          <a:solidFill>
            <a:schemeClr val="accent4">
              <a:lumMod val="20000"/>
              <a:lumOff val="8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p:cNvCxnSpPr>
            <a:stCxn id="17" idx="2"/>
          </p:cNvCxnSpPr>
          <p:nvPr/>
        </p:nvCxnSpPr>
        <p:spPr>
          <a:xfrm>
            <a:off x="7759337" y="1389428"/>
            <a:ext cx="13064" cy="6056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434151" y="2004604"/>
            <a:ext cx="402335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434151" y="1995082"/>
            <a:ext cx="0" cy="8333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453153" y="1995082"/>
            <a:ext cx="0" cy="8333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119848" y="4402454"/>
            <a:ext cx="379693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147459" y="2839710"/>
            <a:ext cx="2564675" cy="715664"/>
          </a:xfrm>
          <a:prstGeom prst="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8485414" y="2825660"/>
            <a:ext cx="2564675" cy="715664"/>
          </a:xfrm>
          <a:prstGeom prst="rect">
            <a:avLst/>
          </a:prstGeom>
          <a:solidFill>
            <a:schemeClr val="bg1">
              <a:lumMod val="95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p:cNvCxnSpPr/>
          <p:nvPr/>
        </p:nvCxnSpPr>
        <p:spPr>
          <a:xfrm>
            <a:off x="5310053" y="3555374"/>
            <a:ext cx="0" cy="8333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024655" y="3541323"/>
            <a:ext cx="0" cy="8333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844644" y="4388404"/>
            <a:ext cx="229906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137488" y="4406587"/>
            <a:ext cx="0" cy="8333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916785" y="4388674"/>
            <a:ext cx="0" cy="8333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957358" y="4388674"/>
            <a:ext cx="0" cy="8333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844644" y="4388404"/>
            <a:ext cx="0" cy="8333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1143707" y="4388404"/>
            <a:ext cx="0" cy="83330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192386" y="5235755"/>
            <a:ext cx="1615441" cy="762272"/>
          </a:xfrm>
          <a:prstGeom prst="rect">
            <a:avLst/>
          </a:prstGeom>
          <a:solidFill>
            <a:schemeClr val="accent6">
              <a:lumMod val="60000"/>
              <a:lumOff val="4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p:nvSpPr>
        <p:spPr>
          <a:xfrm>
            <a:off x="4210596" y="5235754"/>
            <a:ext cx="1615441" cy="762272"/>
          </a:xfrm>
          <a:prstGeom prst="rect">
            <a:avLst/>
          </a:prstGeom>
          <a:solidFill>
            <a:schemeClr val="accent6">
              <a:lumMod val="60000"/>
              <a:lumOff val="4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p:cNvSpPr/>
          <p:nvPr/>
        </p:nvSpPr>
        <p:spPr>
          <a:xfrm>
            <a:off x="6228806" y="5235753"/>
            <a:ext cx="1615441" cy="762272"/>
          </a:xfrm>
          <a:prstGeom prst="rect">
            <a:avLst/>
          </a:prstGeom>
          <a:solidFill>
            <a:schemeClr val="accent6">
              <a:lumMod val="60000"/>
              <a:lumOff val="4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p:cNvSpPr/>
          <p:nvPr/>
        </p:nvSpPr>
        <p:spPr>
          <a:xfrm>
            <a:off x="8106587" y="5221705"/>
            <a:ext cx="1615441" cy="762272"/>
          </a:xfrm>
          <a:prstGeom prst="rect">
            <a:avLst/>
          </a:prstGeom>
          <a:solidFill>
            <a:schemeClr val="accent6">
              <a:lumMod val="60000"/>
              <a:lumOff val="4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p:nvSpPr>
        <p:spPr>
          <a:xfrm>
            <a:off x="10185754" y="5208816"/>
            <a:ext cx="1615441" cy="762272"/>
          </a:xfrm>
          <a:prstGeom prst="rect">
            <a:avLst/>
          </a:prstGeom>
          <a:solidFill>
            <a:schemeClr val="accent6">
              <a:lumMod val="60000"/>
              <a:lumOff val="40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6374379" y="667501"/>
            <a:ext cx="2362200" cy="419100"/>
          </a:xfrm>
          <a:prstGeom prst="rect">
            <a:avLst/>
          </a:prstGeom>
        </p:spPr>
      </p:pic>
      <p:pic>
        <p:nvPicPr>
          <p:cNvPr id="3" name="Picture 2"/>
          <p:cNvPicPr>
            <a:picLocks noChangeAspect="1"/>
          </p:cNvPicPr>
          <p:nvPr/>
        </p:nvPicPr>
        <p:blipFill>
          <a:blip r:embed="rId3"/>
          <a:stretch>
            <a:fillRect/>
          </a:stretch>
        </p:blipFill>
        <p:spPr>
          <a:xfrm>
            <a:off x="4210596" y="2930358"/>
            <a:ext cx="1981200" cy="428625"/>
          </a:xfrm>
          <a:prstGeom prst="rect">
            <a:avLst/>
          </a:prstGeom>
        </p:spPr>
      </p:pic>
      <p:pic>
        <p:nvPicPr>
          <p:cNvPr id="4" name="Picture 3"/>
          <p:cNvPicPr>
            <a:picLocks noChangeAspect="1"/>
          </p:cNvPicPr>
          <p:nvPr/>
        </p:nvPicPr>
        <p:blipFill>
          <a:blip r:embed="rId4"/>
          <a:stretch>
            <a:fillRect/>
          </a:stretch>
        </p:blipFill>
        <p:spPr>
          <a:xfrm>
            <a:off x="9222925" y="3037610"/>
            <a:ext cx="1533525" cy="428625"/>
          </a:xfrm>
          <a:prstGeom prst="rect">
            <a:avLst/>
          </a:prstGeom>
        </p:spPr>
      </p:pic>
      <p:pic>
        <p:nvPicPr>
          <p:cNvPr id="5" name="Picture 4"/>
          <p:cNvPicPr>
            <a:picLocks noChangeAspect="1"/>
          </p:cNvPicPr>
          <p:nvPr/>
        </p:nvPicPr>
        <p:blipFill>
          <a:blip r:embed="rId5"/>
          <a:stretch>
            <a:fillRect/>
          </a:stretch>
        </p:blipFill>
        <p:spPr>
          <a:xfrm>
            <a:off x="2221753" y="5267894"/>
            <a:ext cx="1733550" cy="590550"/>
          </a:xfrm>
          <a:prstGeom prst="rect">
            <a:avLst/>
          </a:prstGeom>
        </p:spPr>
      </p:pic>
      <p:pic>
        <p:nvPicPr>
          <p:cNvPr id="6" name="Picture 5"/>
          <p:cNvPicPr>
            <a:picLocks noChangeAspect="1"/>
          </p:cNvPicPr>
          <p:nvPr/>
        </p:nvPicPr>
        <p:blipFill>
          <a:blip r:embed="rId6"/>
          <a:stretch>
            <a:fillRect/>
          </a:stretch>
        </p:blipFill>
        <p:spPr>
          <a:xfrm>
            <a:off x="4334013" y="5135167"/>
            <a:ext cx="1285875" cy="676275"/>
          </a:xfrm>
          <a:prstGeom prst="rect">
            <a:avLst/>
          </a:prstGeom>
        </p:spPr>
      </p:pic>
      <p:pic>
        <p:nvPicPr>
          <p:cNvPr id="7" name="Picture 6"/>
          <p:cNvPicPr>
            <a:picLocks noChangeAspect="1"/>
          </p:cNvPicPr>
          <p:nvPr/>
        </p:nvPicPr>
        <p:blipFill>
          <a:blip r:embed="rId7"/>
          <a:stretch>
            <a:fillRect/>
          </a:stretch>
        </p:blipFill>
        <p:spPr>
          <a:xfrm>
            <a:off x="6090838" y="5293224"/>
            <a:ext cx="1143000" cy="742950"/>
          </a:xfrm>
          <a:prstGeom prst="rect">
            <a:avLst/>
          </a:prstGeom>
        </p:spPr>
      </p:pic>
      <p:pic>
        <p:nvPicPr>
          <p:cNvPr id="8" name="Picture 7"/>
          <p:cNvPicPr>
            <a:picLocks noChangeAspect="1"/>
          </p:cNvPicPr>
          <p:nvPr/>
        </p:nvPicPr>
        <p:blipFill>
          <a:blip r:embed="rId8"/>
          <a:stretch>
            <a:fillRect/>
          </a:stretch>
        </p:blipFill>
        <p:spPr>
          <a:xfrm>
            <a:off x="8214187" y="5288699"/>
            <a:ext cx="1476375" cy="714375"/>
          </a:xfrm>
          <a:prstGeom prst="rect">
            <a:avLst/>
          </a:prstGeom>
        </p:spPr>
      </p:pic>
      <p:pic>
        <p:nvPicPr>
          <p:cNvPr id="9" name="Picture 8"/>
          <p:cNvPicPr>
            <a:picLocks noChangeAspect="1"/>
          </p:cNvPicPr>
          <p:nvPr/>
        </p:nvPicPr>
        <p:blipFill>
          <a:blip r:embed="rId9"/>
          <a:stretch>
            <a:fillRect/>
          </a:stretch>
        </p:blipFill>
        <p:spPr>
          <a:xfrm>
            <a:off x="10326189" y="5412286"/>
            <a:ext cx="1447800" cy="504825"/>
          </a:xfrm>
          <a:prstGeom prst="rect">
            <a:avLst/>
          </a:prstGeom>
        </p:spPr>
      </p:pic>
    </p:spTree>
    <p:extLst>
      <p:ext uri="{BB962C8B-B14F-4D97-AF65-F5344CB8AC3E}">
        <p14:creationId xmlns:p14="http://schemas.microsoft.com/office/powerpoint/2010/main" val="552487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3402" y="215297"/>
            <a:ext cx="1664763" cy="1512215"/>
          </a:xfrm>
          <a:prstGeom prst="rect">
            <a:avLst/>
          </a:prstGeom>
        </p:spPr>
      </p:pic>
      <p:pic>
        <p:nvPicPr>
          <p:cNvPr id="3" name="Picture 2" descr="Graphical user interface&#10;&#10;Description automatically generated with low confidence">
            <a:extLst>
              <a:ext uri="{FF2B5EF4-FFF2-40B4-BE49-F238E27FC236}">
                <a16:creationId xmlns:a16="http://schemas.microsoft.com/office/drawing/2014/main" id="{10EDB573-8EC6-4388-9E64-D528DB5E11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46" y="1727512"/>
            <a:ext cx="9791025" cy="2091109"/>
          </a:xfrm>
          <a:prstGeom prst="rect">
            <a:avLst/>
          </a:prstGeom>
        </p:spPr>
      </p:pic>
      <p:pic>
        <p:nvPicPr>
          <p:cNvPr id="5" name="Picture 4">
            <a:extLst>
              <a:ext uri="{FF2B5EF4-FFF2-40B4-BE49-F238E27FC236}">
                <a16:creationId xmlns:a16="http://schemas.microsoft.com/office/drawing/2014/main" id="{CB537EF2-C032-4CF0-AB94-1AC742075526}"/>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764B8997-7BBD-419D-A2AF-51E02703B593}"/>
              </a:ext>
            </a:extLst>
          </p:cNvPr>
          <p:cNvPicPr>
            <a:picLocks noChangeAspect="1"/>
          </p:cNvPicPr>
          <p:nvPr/>
        </p:nvPicPr>
        <p:blipFill>
          <a:blip r:embed="rId10"/>
          <a:stretch>
            <a:fillRect/>
          </a:stretch>
        </p:blipFill>
        <p:spPr>
          <a:xfrm>
            <a:off x="343628" y="3357324"/>
            <a:ext cx="589731" cy="520622"/>
          </a:xfrm>
          <a:prstGeom prst="rect">
            <a:avLst/>
          </a:prstGeom>
        </p:spPr>
      </p:pic>
      <p:sp>
        <p:nvSpPr>
          <p:cNvPr id="9" name="TextBox 8"/>
          <p:cNvSpPr txBox="1"/>
          <p:nvPr/>
        </p:nvSpPr>
        <p:spPr>
          <a:xfrm>
            <a:off x="5786847" y="3871819"/>
            <a:ext cx="1645920" cy="523220"/>
          </a:xfrm>
          <a:prstGeom prst="rect">
            <a:avLst/>
          </a:prstGeom>
          <a:noFill/>
        </p:spPr>
        <p:txBody>
          <a:bodyPr wrap="square" rtlCol="0">
            <a:spAutoFit/>
          </a:bodyPr>
          <a:lstStyle/>
          <a:p>
            <a:r>
              <a:rPr lang="en-US" sz="2800" b="1" dirty="0" err="1" smtClean="0">
                <a:solidFill>
                  <a:srgbClr val="FF0000"/>
                </a:solidFill>
              </a:rPr>
              <a:t>Tiết</a:t>
            </a:r>
            <a:r>
              <a:rPr lang="en-US" sz="2800" b="1" dirty="0" smtClean="0">
                <a:solidFill>
                  <a:srgbClr val="FF0000"/>
                </a:solidFill>
              </a:rPr>
              <a:t> 2</a:t>
            </a:r>
            <a:endParaRPr lang="en-US" sz="2800" b="1" dirty="0">
              <a:solidFill>
                <a:srgbClr val="FF0000"/>
              </a:solidFill>
            </a:endParaRPr>
          </a:p>
        </p:txBody>
      </p:sp>
      <p:sp>
        <p:nvSpPr>
          <p:cNvPr id="10" name="Rectangle 9">
            <a:extLst>
              <a:ext uri="{FF2B5EF4-FFF2-40B4-BE49-F238E27FC236}">
                <a16:creationId xmlns:a16="http://schemas.microsoft.com/office/drawing/2014/main" id="{1E10EB54-4731-4DD5-8421-518086FEA3E2}"/>
              </a:ext>
            </a:extLst>
          </p:cNvPr>
          <p:cNvSpPr/>
          <p:nvPr/>
        </p:nvSpPr>
        <p:spPr>
          <a:xfrm>
            <a:off x="1990427" y="443780"/>
            <a:ext cx="8211146" cy="739690"/>
          </a:xfrm>
          <a:prstGeom prst="rect">
            <a:avLst/>
          </a:prstGeom>
        </p:spPr>
        <p:txBody>
          <a:bodyPr wrap="square">
            <a:spAutoFit/>
          </a:bodyPr>
          <a:lstStyle/>
          <a:p>
            <a:pPr algn="ctr" defTabSz="342900">
              <a:lnSpc>
                <a:spcPct val="150000"/>
              </a:lnSpc>
            </a:pPr>
            <a:r>
              <a:rPr lang="en-US" sz="3200" b="1" i="1" dirty="0" err="1" smtClean="0">
                <a:solidFill>
                  <a:srgbClr val="F03C69"/>
                </a:solidFill>
                <a:latin typeface="SVN-SAF" panose="02040603050506020204" pitchFamily="18" charset="0"/>
                <a:cs typeface="Times New Roman" panose="02020603050405020304" pitchFamily="18" charset="0"/>
              </a:rPr>
              <a:t>Thứ</a:t>
            </a:r>
            <a:r>
              <a:rPr lang="en-US" sz="3200" b="1" i="1" dirty="0" smtClean="0">
                <a:solidFill>
                  <a:srgbClr val="F03C69"/>
                </a:solidFill>
                <a:latin typeface="SVN-SAF" panose="02040603050506020204" pitchFamily="18" charset="0"/>
                <a:cs typeface="Times New Roman" panose="02020603050405020304" pitchFamily="18" charset="0"/>
              </a:rPr>
              <a:t> </a:t>
            </a:r>
            <a:r>
              <a:rPr lang="en-US" sz="3200" b="1" i="1" dirty="0" err="1" smtClean="0">
                <a:solidFill>
                  <a:srgbClr val="F03C69"/>
                </a:solidFill>
                <a:latin typeface="SVN-SAF" panose="02040603050506020204" pitchFamily="18" charset="0"/>
                <a:cs typeface="Times New Roman" panose="02020603050405020304" pitchFamily="18" charset="0"/>
              </a:rPr>
              <a:t>ba</a:t>
            </a:r>
            <a:r>
              <a:rPr lang="en-US" sz="3200" b="1" i="1" dirty="0" smtClean="0">
                <a:solidFill>
                  <a:srgbClr val="F03C69"/>
                </a:solidFill>
                <a:latin typeface="SVN-SAF" panose="02040603050506020204" pitchFamily="18" charset="0"/>
                <a:cs typeface="Times New Roman" panose="02020603050405020304" pitchFamily="18" charset="0"/>
              </a:rPr>
              <a:t>, </a:t>
            </a:r>
            <a:r>
              <a:rPr lang="en-US" sz="3200" b="1" i="1" dirty="0" err="1" smtClean="0">
                <a:solidFill>
                  <a:srgbClr val="F03C69"/>
                </a:solidFill>
                <a:latin typeface="SVN-SAF" panose="02040603050506020204" pitchFamily="18" charset="0"/>
                <a:cs typeface="Times New Roman" panose="02020603050405020304" pitchFamily="18" charset="0"/>
              </a:rPr>
              <a:t>ngày</a:t>
            </a:r>
            <a:r>
              <a:rPr lang="en-US" sz="3200" b="1" i="1" dirty="0" smtClean="0">
                <a:solidFill>
                  <a:srgbClr val="F03C69"/>
                </a:solidFill>
                <a:latin typeface="SVN-SAF" panose="02040603050506020204" pitchFamily="18" charset="0"/>
                <a:cs typeface="Times New Roman" panose="02020603050405020304" pitchFamily="18" charset="0"/>
              </a:rPr>
              <a:t> 16 </a:t>
            </a:r>
            <a:r>
              <a:rPr lang="en-US" sz="3200" b="1" i="1" dirty="0" err="1" smtClean="0">
                <a:solidFill>
                  <a:srgbClr val="F03C69"/>
                </a:solidFill>
                <a:latin typeface="SVN-SAF" panose="02040603050506020204" pitchFamily="18" charset="0"/>
                <a:cs typeface="Times New Roman" panose="02020603050405020304" pitchFamily="18" charset="0"/>
              </a:rPr>
              <a:t>tháng</a:t>
            </a:r>
            <a:r>
              <a:rPr lang="en-US" sz="3200" b="1" i="1" dirty="0" smtClean="0">
                <a:solidFill>
                  <a:srgbClr val="F03C69"/>
                </a:solidFill>
                <a:latin typeface="SVN-SAF" panose="02040603050506020204" pitchFamily="18" charset="0"/>
                <a:cs typeface="Times New Roman" panose="02020603050405020304" pitchFamily="18" charset="0"/>
              </a:rPr>
              <a:t> 01 </a:t>
            </a:r>
            <a:r>
              <a:rPr lang="en-US" sz="3200" b="1" i="1" dirty="0" err="1" smtClean="0">
                <a:solidFill>
                  <a:srgbClr val="F03C69"/>
                </a:solidFill>
                <a:latin typeface="SVN-SAF" panose="02040603050506020204" pitchFamily="18" charset="0"/>
                <a:cs typeface="Times New Roman" panose="02020603050405020304" pitchFamily="18" charset="0"/>
              </a:rPr>
              <a:t>năm</a:t>
            </a:r>
            <a:r>
              <a:rPr lang="en-US" sz="3200" b="1" i="1" dirty="0" smtClean="0">
                <a:solidFill>
                  <a:srgbClr val="F03C69"/>
                </a:solidFill>
                <a:latin typeface="SVN-SAF" panose="02040603050506020204" pitchFamily="18" charset="0"/>
                <a:cs typeface="Times New Roman" panose="02020603050405020304" pitchFamily="18" charset="0"/>
              </a:rPr>
              <a:t> 2024</a:t>
            </a:r>
            <a:endParaRPr lang="vi-VN" sz="3200" b="1" i="1" dirty="0">
              <a:solidFill>
                <a:srgbClr val="F03C69"/>
              </a:solidFill>
              <a:latin typeface="SVN-SAF"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24539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p:cTn id="13"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A6422E-1239-424D-A9AC-7C016DFA5003}"/>
              </a:ext>
            </a:extLst>
          </p:cNvPr>
          <p:cNvGrpSpPr/>
          <p:nvPr/>
        </p:nvGrpSpPr>
        <p:grpSpPr>
          <a:xfrm>
            <a:off x="320940" y="644660"/>
            <a:ext cx="4134561" cy="2508169"/>
            <a:chOff x="301091" y="301982"/>
            <a:chExt cx="4134561" cy="2508169"/>
          </a:xfrm>
        </p:grpSpPr>
        <p:pic>
          <p:nvPicPr>
            <p:cNvPr id="3" name="Picture 2">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4" name="Picture 3">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5" name="Rectangle 4">
            <a:extLst>
              <a:ext uri="{FF2B5EF4-FFF2-40B4-BE49-F238E27FC236}">
                <a16:creationId xmlns:a16="http://schemas.microsoft.com/office/drawing/2014/main" id="{BEF1B6C6-026F-4FB9-8D32-25D1F67CD14F}"/>
              </a:ext>
            </a:extLst>
          </p:cNvPr>
          <p:cNvSpPr/>
          <p:nvPr/>
        </p:nvSpPr>
        <p:spPr>
          <a:xfrm>
            <a:off x="1099885" y="1443296"/>
            <a:ext cx="3076025" cy="901465"/>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Tx/>
              <a:buSzTx/>
              <a:buFontTx/>
              <a:buNone/>
              <a:tabLst/>
              <a:defRPr/>
            </a:pPr>
            <a:r>
              <a:rPr lang="en-US" sz="4000" b="1" dirty="0" smtClean="0">
                <a:solidFill>
                  <a:srgbClr val="0998D7"/>
                </a:solidFill>
                <a:latin typeface="SVN-SAF" panose="02040603050506020204" pitchFamily="18" charset="0"/>
                <a:cs typeface="Times New Roman" panose="02020603050405020304" pitchFamily="18" charset="0"/>
              </a:rPr>
              <a:t>MỤC TIÊU</a:t>
            </a:r>
            <a:endParaRPr kumimoji="0" lang="vi-VN" sz="4000" b="1" i="0" u="none" strike="noStrike" kern="120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356A26C7-1147-42FC-AADF-4ABDE0CAC4CB}"/>
              </a:ext>
            </a:extLst>
          </p:cNvPr>
          <p:cNvGrpSpPr/>
          <p:nvPr/>
        </p:nvGrpSpPr>
        <p:grpSpPr>
          <a:xfrm>
            <a:off x="2489375" y="3362312"/>
            <a:ext cx="7480488" cy="1693014"/>
            <a:chOff x="1768766" y="4552259"/>
            <a:chExt cx="7300588" cy="1291044"/>
          </a:xfrm>
        </p:grpSpPr>
        <p:sp>
          <p:nvSpPr>
            <p:cNvPr id="7"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9"/>
              <a:ext cx="7212563" cy="1198985"/>
            </a:xfrm>
            <a:prstGeom prst="wedgeRoundRectCallout">
              <a:avLst>
                <a:gd name="adj1" fmla="val -35396"/>
                <a:gd name="adj2" fmla="val -67545"/>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FBFE8E40-0C04-41D1-A809-0C5B1905F92A}"/>
              </a:ext>
            </a:extLst>
          </p:cNvPr>
          <p:cNvSpPr/>
          <p:nvPr/>
        </p:nvSpPr>
        <p:spPr>
          <a:xfrm>
            <a:off x="2836384" y="3463019"/>
            <a:ext cx="6920119" cy="1297150"/>
          </a:xfrm>
          <a:prstGeom prst="rect">
            <a:avLst/>
          </a:prstGeom>
        </p:spPr>
        <p:txBody>
          <a:bodyPr wrap="square">
            <a:spAutoFit/>
          </a:bodyPr>
          <a:lstStyle/>
          <a:p>
            <a:pPr algn="just" defTabSz="342900">
              <a:lnSpc>
                <a:spcPct val="150000"/>
              </a:lnSpc>
            </a:pPr>
            <a:r>
              <a:rPr lang="en-US" sz="2800" dirty="0" err="1">
                <a:latin typeface="Tahoma" panose="020B0604030504040204" pitchFamily="34" charset="0"/>
                <a:ea typeface="Tahoma" panose="020B0604030504040204" pitchFamily="34" charset="0"/>
                <a:cs typeface="Tahoma" panose="020B0604030504040204" pitchFamily="34" charset="0"/>
              </a:rPr>
              <a:t>Nhận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biết</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được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tệp</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thư</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mục</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và</a:t>
            </a:r>
            <a:r>
              <a:rPr lang="en-US" sz="2800" dirty="0">
                <a:latin typeface="Tahoma" panose="020B0604030504040204" pitchFamily="34" charset="0"/>
                <a:ea typeface="Tahoma" panose="020B0604030504040204" pitchFamily="34" charset="0"/>
                <a:cs typeface="Tahoma" panose="020B0604030504040204" pitchFamily="34" charset="0"/>
              </a:rPr>
              <a:t> ổ </a:t>
            </a:r>
            <a:r>
              <a:rPr lang="en-US" sz="2800" dirty="0" err="1">
                <a:latin typeface="Tahoma" panose="020B0604030504040204" pitchFamily="34" charset="0"/>
                <a:ea typeface="Tahoma" panose="020B0604030504040204" pitchFamily="34" charset="0"/>
                <a:cs typeface="Tahoma" panose="020B0604030504040204" pitchFamily="34" charset="0"/>
              </a:rPr>
              <a:t>đĩa</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trong</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máy</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tính</a:t>
            </a:r>
            <a:r>
              <a:rPr lang="vi-VN" sz="28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686344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TỆP, THƯ MỤC, Ổ ĐĨA TRONG MÁY TÍNH</a:t>
            </a:r>
          </a:p>
        </p:txBody>
      </p:sp>
      <p:pic>
        <p:nvPicPr>
          <p:cNvPr id="4" name="Picture 3"/>
          <p:cNvPicPr>
            <a:picLocks noChangeAspect="1"/>
          </p:cNvPicPr>
          <p:nvPr/>
        </p:nvPicPr>
        <p:blipFill>
          <a:blip r:embed="rId2"/>
          <a:stretch>
            <a:fillRect/>
          </a:stretch>
        </p:blipFill>
        <p:spPr>
          <a:xfrm>
            <a:off x="720362" y="1014266"/>
            <a:ext cx="6153150" cy="742950"/>
          </a:xfrm>
          <a:prstGeom prst="rect">
            <a:avLst/>
          </a:prstGeom>
        </p:spPr>
      </p:pic>
      <p:sp>
        <p:nvSpPr>
          <p:cNvPr id="24" name="Rectangle 23">
            <a:extLst>
              <a:ext uri="{FF2B5EF4-FFF2-40B4-BE49-F238E27FC236}">
                <a16:creationId xmlns:a16="http://schemas.microsoft.com/office/drawing/2014/main" id="{70DA43EF-4FDA-4CA6-88C0-2BCCF27C1E7C}"/>
              </a:ext>
            </a:extLst>
          </p:cNvPr>
          <p:cNvSpPr/>
          <p:nvPr/>
        </p:nvSpPr>
        <p:spPr>
          <a:xfrm>
            <a:off x="981761" y="2259313"/>
            <a:ext cx="9272582" cy="1477328"/>
          </a:xfrm>
          <a:prstGeom prst="rect">
            <a:avLst/>
          </a:prstGeom>
        </p:spPr>
        <p:txBody>
          <a:bodyPr wrap="square">
            <a:spAutoFit/>
          </a:bodyPr>
          <a:lstStyle/>
          <a:p>
            <a:pPr algn="just" defTabSz="342900">
              <a:lnSpc>
                <a:spcPct val="150000"/>
              </a:lnSpc>
            </a:pPr>
            <a:r>
              <a:rPr lang="vi-VN" sz="3000" dirty="0" smtClean="0">
                <a:solidFill>
                  <a:srgbClr val="0998D7"/>
                </a:solidFill>
                <a:latin typeface="UTM Avo" panose="02040603050506020204" pitchFamily="18" charset="0"/>
                <a:cs typeface="Times New Roman" panose="02020603050405020304" pitchFamily="18" charset="0"/>
              </a:rPr>
              <a:t>Tệp</a:t>
            </a:r>
            <a:r>
              <a:rPr lang="vi-VN" sz="3000" dirty="0">
                <a:latin typeface="UTM Avo" panose="02040603050506020204" pitchFamily="18" charset="0"/>
                <a:cs typeface="Times New Roman" panose="02020603050405020304" pitchFamily="18" charset="0"/>
              </a:rPr>
              <a:t>, </a:t>
            </a:r>
            <a:r>
              <a:rPr lang="vi-VN" sz="3000" dirty="0">
                <a:solidFill>
                  <a:srgbClr val="0998D7"/>
                </a:solidFill>
                <a:latin typeface="UTM Avo" panose="02040603050506020204" pitchFamily="18" charset="0"/>
                <a:cs typeface="Times New Roman" panose="02020603050405020304" pitchFamily="18" charset="0"/>
              </a:rPr>
              <a:t>Thư mục</a:t>
            </a:r>
            <a:r>
              <a:rPr lang="vi-VN" sz="3000" dirty="0">
                <a:latin typeface="UTM Avo" panose="02040603050506020204" pitchFamily="18" charset="0"/>
                <a:cs typeface="Times New Roman" panose="02020603050405020304" pitchFamily="18" charset="0"/>
              </a:rPr>
              <a:t>, </a:t>
            </a:r>
            <a:r>
              <a:rPr lang="vi-VN" sz="3000" dirty="0">
                <a:solidFill>
                  <a:srgbClr val="0998D7"/>
                </a:solidFill>
                <a:latin typeface="UTM Avo" panose="02040603050506020204" pitchFamily="18" charset="0"/>
                <a:cs typeface="Times New Roman" panose="02020603050405020304" pitchFamily="18" charset="0"/>
              </a:rPr>
              <a:t>Ổ đĩa </a:t>
            </a:r>
            <a:r>
              <a:rPr lang="en-US" sz="3000" dirty="0" err="1" smtClean="0">
                <a:latin typeface="UTM Avo" panose="02040603050506020204" pitchFamily="18" charset="0"/>
                <a:cs typeface="Times New Roman" panose="02020603050405020304" pitchFamily="18" charset="0"/>
              </a:rPr>
              <a:t>trong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máy</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tính</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là</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gì</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và</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có</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biểu</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tượng</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như</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thế</a:t>
            </a:r>
            <a:r>
              <a:rPr lang="en-US" sz="3000" dirty="0" smtClean="0">
                <a:latin typeface="UTM Avo" panose="02040603050506020204" pitchFamily="18" charset="0"/>
                <a:cs typeface="Times New Roman" panose="02020603050405020304" pitchFamily="18" charset="0"/>
              </a:rPr>
              <a:t> </a:t>
            </a:r>
            <a:r>
              <a:rPr lang="en-US" sz="3000" dirty="0" err="1" smtClean="0">
                <a:latin typeface="UTM Avo" panose="02040603050506020204" pitchFamily="18" charset="0"/>
                <a:cs typeface="Times New Roman" panose="02020603050405020304" pitchFamily="18" charset="0"/>
              </a:rPr>
              <a:t>nào</a:t>
            </a:r>
            <a:r>
              <a:rPr lang="en-US" sz="3000" dirty="0" smtClean="0">
                <a:latin typeface="UTM Avo" panose="02040603050506020204" pitchFamily="18" charset="0"/>
                <a:cs typeface="Times New Roman" panose="02020603050405020304" pitchFamily="18" charset="0"/>
              </a:rPr>
              <a:t>?</a:t>
            </a:r>
            <a:endParaRPr lang="vi-VN" sz="3000" dirty="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51043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80">
                                          <p:stCondLst>
                                            <p:cond delay="0"/>
                                          </p:stCondLst>
                                        </p:cTn>
                                        <p:tgtEl>
                                          <p:spTgt spid="24"/>
                                        </p:tgtEl>
                                      </p:cBhvr>
                                    </p:animEffect>
                                    <p:anim calcmode="lin" valueType="num">
                                      <p:cBhvr>
                                        <p:cTn id="23"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8" dur="26">
                                          <p:stCondLst>
                                            <p:cond delay="650"/>
                                          </p:stCondLst>
                                        </p:cTn>
                                        <p:tgtEl>
                                          <p:spTgt spid="24"/>
                                        </p:tgtEl>
                                      </p:cBhvr>
                                      <p:to x="100000" y="60000"/>
                                    </p:animScale>
                                    <p:animScale>
                                      <p:cBhvr>
                                        <p:cTn id="29" dur="166" decel="50000">
                                          <p:stCondLst>
                                            <p:cond delay="676"/>
                                          </p:stCondLst>
                                        </p:cTn>
                                        <p:tgtEl>
                                          <p:spTgt spid="24"/>
                                        </p:tgtEl>
                                      </p:cBhvr>
                                      <p:to x="100000" y="100000"/>
                                    </p:animScale>
                                    <p:animScale>
                                      <p:cBhvr>
                                        <p:cTn id="30" dur="26">
                                          <p:stCondLst>
                                            <p:cond delay="1312"/>
                                          </p:stCondLst>
                                        </p:cTn>
                                        <p:tgtEl>
                                          <p:spTgt spid="24"/>
                                        </p:tgtEl>
                                      </p:cBhvr>
                                      <p:to x="100000" y="80000"/>
                                    </p:animScale>
                                    <p:animScale>
                                      <p:cBhvr>
                                        <p:cTn id="31" dur="166" decel="50000">
                                          <p:stCondLst>
                                            <p:cond delay="1338"/>
                                          </p:stCondLst>
                                        </p:cTn>
                                        <p:tgtEl>
                                          <p:spTgt spid="24"/>
                                        </p:tgtEl>
                                      </p:cBhvr>
                                      <p:to x="100000" y="100000"/>
                                    </p:animScale>
                                    <p:animScale>
                                      <p:cBhvr>
                                        <p:cTn id="32" dur="26">
                                          <p:stCondLst>
                                            <p:cond delay="1642"/>
                                          </p:stCondLst>
                                        </p:cTn>
                                        <p:tgtEl>
                                          <p:spTgt spid="24"/>
                                        </p:tgtEl>
                                      </p:cBhvr>
                                      <p:to x="100000" y="90000"/>
                                    </p:animScale>
                                    <p:animScale>
                                      <p:cBhvr>
                                        <p:cTn id="33" dur="166" decel="50000">
                                          <p:stCondLst>
                                            <p:cond delay="1668"/>
                                          </p:stCondLst>
                                        </p:cTn>
                                        <p:tgtEl>
                                          <p:spTgt spid="24"/>
                                        </p:tgtEl>
                                      </p:cBhvr>
                                      <p:to x="100000" y="100000"/>
                                    </p:animScale>
                                    <p:animScale>
                                      <p:cBhvr>
                                        <p:cTn id="34" dur="26">
                                          <p:stCondLst>
                                            <p:cond delay="1808"/>
                                          </p:stCondLst>
                                        </p:cTn>
                                        <p:tgtEl>
                                          <p:spTgt spid="24"/>
                                        </p:tgtEl>
                                      </p:cBhvr>
                                      <p:to x="100000" y="95000"/>
                                    </p:animScale>
                                    <p:animScale>
                                      <p:cBhvr>
                                        <p:cTn id="35"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505E70-6FFF-4823-AD10-E44225708B1A}"/>
              </a:ext>
            </a:extLst>
          </p:cNvPr>
          <p:cNvSpPr/>
          <p:nvPr/>
        </p:nvSpPr>
        <p:spPr>
          <a:xfrm>
            <a:off x="1269878" y="802855"/>
            <a:ext cx="9820488" cy="1131079"/>
          </a:xfrm>
          <a:prstGeom prst="rect">
            <a:avLst/>
          </a:prstGeom>
        </p:spPr>
        <p:txBody>
          <a:bodyPr wrap="square">
            <a:spAutoFit/>
          </a:bodyPr>
          <a:lstStyle/>
          <a:p>
            <a:pPr algn="just" defTabSz="342900">
              <a:lnSpc>
                <a:spcPct val="135000"/>
              </a:lnSpc>
            </a:pPr>
            <a:r>
              <a:rPr lang="vi-VN" sz="2500" dirty="0">
                <a:solidFill>
                  <a:srgbClr val="FFC000"/>
                </a:solidFill>
                <a:latin typeface="UTM Avo" panose="02040603050506020204" pitchFamily="18" charset="0"/>
                <a:cs typeface="Times New Roman" panose="02020603050405020304" pitchFamily="18" charset="0"/>
              </a:rPr>
              <a:t>Tệp</a:t>
            </a:r>
            <a:r>
              <a:rPr lang="vi-VN" sz="2500" dirty="0">
                <a:latin typeface="UTM Avo" panose="02040603050506020204" pitchFamily="18" charset="0"/>
                <a:cs typeface="Times New Roman" panose="02020603050405020304" pitchFamily="18" charset="0"/>
              </a:rPr>
              <a:t>: Thông tin trong máy tính được lưu trữ thành các tệp (tệp văn bản, tập hình ảnh, tệp video,...). Mỗi tệp đều có tên và biểu tượng.</a:t>
            </a:r>
          </a:p>
        </p:txBody>
      </p:sp>
      <p:cxnSp>
        <p:nvCxnSpPr>
          <p:cNvPr id="6" name="Straight Connector 5"/>
          <p:cNvCxnSpPr/>
          <p:nvPr/>
        </p:nvCxnSpPr>
        <p:spPr>
          <a:xfrm>
            <a:off x="6799254" y="1856148"/>
            <a:ext cx="2899956" cy="10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E14F747-906E-40D8-8951-5B5BDF3ED807}"/>
              </a:ext>
            </a:extLst>
          </p:cNvPr>
          <p:cNvPicPr>
            <a:picLocks noChangeAspect="1"/>
          </p:cNvPicPr>
          <p:nvPr/>
        </p:nvPicPr>
        <p:blipFill>
          <a:blip r:embed="rId2"/>
          <a:stretch>
            <a:fillRect/>
          </a:stretch>
        </p:blipFill>
        <p:spPr>
          <a:xfrm>
            <a:off x="535365" y="688090"/>
            <a:ext cx="734513" cy="653278"/>
          </a:xfrm>
          <a:prstGeom prst="rect">
            <a:avLst/>
          </a:prstGeom>
        </p:spPr>
      </p:pic>
      <p:grpSp>
        <p:nvGrpSpPr>
          <p:cNvPr id="12" name="Group 11"/>
          <p:cNvGrpSpPr/>
          <p:nvPr/>
        </p:nvGrpSpPr>
        <p:grpSpPr>
          <a:xfrm>
            <a:off x="1134096" y="2861353"/>
            <a:ext cx="10092052" cy="1619208"/>
            <a:chOff x="2187035" y="2690486"/>
            <a:chExt cx="6122397" cy="828791"/>
          </a:xfrm>
        </p:grpSpPr>
        <p:pic>
          <p:nvPicPr>
            <p:cNvPr id="2" name="Picture 1"/>
            <p:cNvPicPr>
              <a:picLocks noChangeAspect="1"/>
            </p:cNvPicPr>
            <p:nvPr/>
          </p:nvPicPr>
          <p:blipFill>
            <a:blip r:embed="rId3"/>
            <a:stretch>
              <a:fillRect/>
            </a:stretch>
          </p:blipFill>
          <p:spPr>
            <a:xfrm>
              <a:off x="2187035" y="2785750"/>
              <a:ext cx="581106" cy="581106"/>
            </a:xfrm>
            <a:prstGeom prst="rect">
              <a:avLst/>
            </a:prstGeom>
          </p:spPr>
        </p:pic>
        <p:pic>
          <p:nvPicPr>
            <p:cNvPr id="4" name="Picture 3"/>
            <p:cNvPicPr>
              <a:picLocks noChangeAspect="1"/>
            </p:cNvPicPr>
            <p:nvPr/>
          </p:nvPicPr>
          <p:blipFill>
            <a:blip r:embed="rId4"/>
            <a:stretch>
              <a:fillRect/>
            </a:stretch>
          </p:blipFill>
          <p:spPr>
            <a:xfrm>
              <a:off x="3101435" y="2847703"/>
              <a:ext cx="581106" cy="638264"/>
            </a:xfrm>
            <a:prstGeom prst="rect">
              <a:avLst/>
            </a:prstGeom>
          </p:spPr>
        </p:pic>
        <p:pic>
          <p:nvPicPr>
            <p:cNvPr id="5" name="Picture 4"/>
            <p:cNvPicPr>
              <a:picLocks noChangeAspect="1"/>
            </p:cNvPicPr>
            <p:nvPr/>
          </p:nvPicPr>
          <p:blipFill>
            <a:blip r:embed="rId5"/>
            <a:stretch>
              <a:fillRect/>
            </a:stretch>
          </p:blipFill>
          <p:spPr>
            <a:xfrm>
              <a:off x="4030288" y="2690486"/>
              <a:ext cx="600159" cy="771633"/>
            </a:xfrm>
            <a:prstGeom prst="rect">
              <a:avLst/>
            </a:prstGeom>
          </p:spPr>
        </p:pic>
        <p:pic>
          <p:nvPicPr>
            <p:cNvPr id="8" name="Picture 7"/>
            <p:cNvPicPr>
              <a:picLocks noChangeAspect="1"/>
            </p:cNvPicPr>
            <p:nvPr/>
          </p:nvPicPr>
          <p:blipFill>
            <a:blip r:embed="rId6"/>
            <a:stretch>
              <a:fillRect/>
            </a:stretch>
          </p:blipFill>
          <p:spPr>
            <a:xfrm>
              <a:off x="4978194" y="2690486"/>
              <a:ext cx="628738" cy="685896"/>
            </a:xfrm>
            <a:prstGeom prst="rect">
              <a:avLst/>
            </a:prstGeom>
          </p:spPr>
        </p:pic>
        <p:pic>
          <p:nvPicPr>
            <p:cNvPr id="9" name="Picture 8"/>
            <p:cNvPicPr>
              <a:picLocks noChangeAspect="1"/>
            </p:cNvPicPr>
            <p:nvPr/>
          </p:nvPicPr>
          <p:blipFill>
            <a:blip r:embed="rId7"/>
            <a:stretch>
              <a:fillRect/>
            </a:stretch>
          </p:blipFill>
          <p:spPr>
            <a:xfrm>
              <a:off x="5854796" y="2738294"/>
              <a:ext cx="590632" cy="733527"/>
            </a:xfrm>
            <a:prstGeom prst="rect">
              <a:avLst/>
            </a:prstGeom>
          </p:spPr>
        </p:pic>
        <p:pic>
          <p:nvPicPr>
            <p:cNvPr id="10" name="Picture 9"/>
            <p:cNvPicPr>
              <a:picLocks noChangeAspect="1"/>
            </p:cNvPicPr>
            <p:nvPr/>
          </p:nvPicPr>
          <p:blipFill>
            <a:blip r:embed="rId8"/>
            <a:stretch>
              <a:fillRect/>
            </a:stretch>
          </p:blipFill>
          <p:spPr>
            <a:xfrm>
              <a:off x="6799254" y="2719065"/>
              <a:ext cx="628738" cy="628738"/>
            </a:xfrm>
            <a:prstGeom prst="rect">
              <a:avLst/>
            </a:prstGeom>
          </p:spPr>
        </p:pic>
        <p:pic>
          <p:nvPicPr>
            <p:cNvPr id="11" name="Picture 10"/>
            <p:cNvPicPr>
              <a:picLocks noChangeAspect="1"/>
            </p:cNvPicPr>
            <p:nvPr/>
          </p:nvPicPr>
          <p:blipFill>
            <a:blip r:embed="rId9"/>
            <a:stretch>
              <a:fillRect/>
            </a:stretch>
          </p:blipFill>
          <p:spPr>
            <a:xfrm>
              <a:off x="7671168" y="2690486"/>
              <a:ext cx="638264" cy="828791"/>
            </a:xfrm>
            <a:prstGeom prst="rect">
              <a:avLst/>
            </a:prstGeom>
          </p:spPr>
        </p:pic>
      </p:grpSp>
      <p:sp>
        <p:nvSpPr>
          <p:cNvPr id="13" name="Rectangle 12"/>
          <p:cNvSpPr/>
          <p:nvPr/>
        </p:nvSpPr>
        <p:spPr>
          <a:xfrm>
            <a:off x="3482265" y="5396713"/>
            <a:ext cx="5243743" cy="584775"/>
          </a:xfrm>
          <a:prstGeom prst="rect">
            <a:avLst/>
          </a:prstGeom>
          <a:noFill/>
        </p:spPr>
        <p:txBody>
          <a:bodyPr wrap="none" lIns="91440" tIns="45720" rIns="91440" bIns="45720">
            <a:spAutoFit/>
          </a:bodyPr>
          <a:lstStyle/>
          <a:p>
            <a:pPr algn="ct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Một</a:t>
            </a:r>
            <a:r>
              <a:rPr lang="en-US" sz="3200" b="0" cap="none" spc="0" dirty="0" smtClean="0">
                <a:ln w="0"/>
                <a:solidFill>
                  <a:schemeClr val="bg2">
                    <a:lumMod val="50000"/>
                  </a:schemeClr>
                </a:solidFill>
                <a:effectLst>
                  <a:outerShdw blurRad="38100" dist="25400" dir="5400000" algn="ctr" rotWithShape="0">
                    <a:srgbClr val="6E747A">
                      <a:alpha val="43000"/>
                    </a:srgbClr>
                  </a:outerShdw>
                </a:effectLst>
              </a:rPr>
              <a:t> </a:t>
            </a: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số</a:t>
            </a:r>
            <a:r>
              <a:rPr lang="en-US" sz="3200" b="0" cap="none" spc="0" dirty="0" smtClean="0">
                <a:ln w="0"/>
                <a:solidFill>
                  <a:schemeClr val="bg2">
                    <a:lumMod val="50000"/>
                  </a:schemeClr>
                </a:solidFill>
                <a:effectLst>
                  <a:outerShdw blurRad="38100" dist="25400" dir="5400000" algn="ctr" rotWithShape="0">
                    <a:srgbClr val="6E747A">
                      <a:alpha val="43000"/>
                    </a:srgbClr>
                  </a:outerShdw>
                </a:effectLst>
              </a:rPr>
              <a:t> </a:t>
            </a: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hình</a:t>
            </a:r>
            <a:r>
              <a:rPr lang="en-US" sz="3200" b="0" cap="none" spc="0" dirty="0" smtClean="0">
                <a:ln w="0"/>
                <a:solidFill>
                  <a:schemeClr val="bg2">
                    <a:lumMod val="50000"/>
                  </a:schemeClr>
                </a:solidFill>
                <a:effectLst>
                  <a:outerShdw blurRad="38100" dist="25400" dir="5400000" algn="ctr" rotWithShape="0">
                    <a:srgbClr val="6E747A">
                      <a:alpha val="43000"/>
                    </a:srgbClr>
                  </a:outerShdw>
                </a:effectLst>
              </a:rPr>
              <a:t> </a:t>
            </a: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ảnh</a:t>
            </a:r>
            <a:r>
              <a:rPr lang="en-US" sz="3200" b="0" cap="none" spc="0" dirty="0" smtClean="0">
                <a:ln w="0"/>
                <a:solidFill>
                  <a:schemeClr val="bg2">
                    <a:lumMod val="50000"/>
                  </a:schemeClr>
                </a:solidFill>
                <a:effectLst>
                  <a:outerShdw blurRad="38100" dist="25400" dir="5400000" algn="ctr" rotWithShape="0">
                    <a:srgbClr val="6E747A">
                      <a:alpha val="43000"/>
                    </a:srgbClr>
                  </a:outerShdw>
                </a:effectLst>
              </a:rPr>
              <a:t> </a:t>
            </a: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của</a:t>
            </a:r>
            <a:r>
              <a:rPr lang="en-US" sz="3200" b="0" cap="none" spc="0" dirty="0" smtClean="0">
                <a:ln w="0"/>
                <a:solidFill>
                  <a:schemeClr val="bg2">
                    <a:lumMod val="50000"/>
                  </a:schemeClr>
                </a:solidFill>
                <a:effectLst>
                  <a:outerShdw blurRad="38100" dist="25400" dir="5400000" algn="ctr" rotWithShape="0">
                    <a:srgbClr val="6E747A">
                      <a:alpha val="43000"/>
                    </a:srgbClr>
                  </a:outerShdw>
                </a:effectLst>
              </a:rPr>
              <a:t> </a:t>
            </a: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Tệp</a:t>
            </a:r>
            <a:endParaRPr lang="en-US" sz="3200" b="0" cap="none" spc="0" dirty="0">
              <a:ln w="0"/>
              <a:solidFill>
                <a:schemeClr val="bg2">
                  <a:lumMod val="50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777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57C0FF-3E08-4CD8-9F7C-D728D7C715BB}"/>
              </a:ext>
            </a:extLst>
          </p:cNvPr>
          <p:cNvSpPr/>
          <p:nvPr/>
        </p:nvSpPr>
        <p:spPr>
          <a:xfrm>
            <a:off x="1269878" y="690532"/>
            <a:ext cx="10306807" cy="2689198"/>
          </a:xfrm>
          <a:prstGeom prst="rect">
            <a:avLst/>
          </a:prstGeom>
        </p:spPr>
        <p:txBody>
          <a:bodyPr wrap="square">
            <a:spAutoFit/>
          </a:bodyPr>
          <a:lstStyle/>
          <a:p>
            <a:pPr algn="just" defTabSz="342900">
              <a:lnSpc>
                <a:spcPct val="135000"/>
              </a:lnSpc>
            </a:pPr>
            <a:r>
              <a:rPr lang="vi-VN" sz="2500" dirty="0">
                <a:solidFill>
                  <a:srgbClr val="FFC000"/>
                </a:solidFill>
                <a:latin typeface="UTM Avo" panose="02040603050506020204" pitchFamily="18" charset="0"/>
                <a:cs typeface="Times New Roman" panose="02020603050405020304" pitchFamily="18" charset="0"/>
              </a:rPr>
              <a:t>Thư mục</a:t>
            </a:r>
            <a:r>
              <a:rPr lang="vi-VN" sz="2500" dirty="0">
                <a:latin typeface="UTM Avo" panose="02040603050506020204" pitchFamily="18" charset="0"/>
                <a:cs typeface="Times New Roman" panose="02020603050405020304" pitchFamily="18" charset="0"/>
              </a:rPr>
              <a:t>: Các tệp được sắp xếp trong các thư mục để dễ quản lí và tìm kiếm, giống như việc chúng ta sắp xếp các cuốn sách vào các ngăn. Mỗi thư mục có tên riêng và biểu tượng của thư mục thường là hình kẹp </a:t>
            </a:r>
            <a:r>
              <a:rPr lang="vi-VN" sz="2500" dirty="0" smtClean="0">
                <a:latin typeface="UTM Avo" panose="02040603050506020204" pitchFamily="18" charset="0"/>
                <a:cs typeface="Times New Roman" panose="02020603050405020304" pitchFamily="18" charset="0"/>
              </a:rPr>
              <a:t>giấy. </a:t>
            </a:r>
            <a:r>
              <a:rPr lang="vi-VN" sz="2500" dirty="0">
                <a:latin typeface="UTM Avo" panose="02040603050506020204" pitchFamily="18" charset="0"/>
                <a:cs typeface="Times New Roman" panose="02020603050405020304" pitchFamily="18" charset="0"/>
              </a:rPr>
              <a:t>Một thư mục </a:t>
            </a:r>
            <a:r>
              <a:rPr lang="en-US" sz="2500" dirty="0">
                <a:latin typeface="UTM Avo" panose="02040603050506020204" pitchFamily="18" charset="0"/>
                <a:cs typeface="Times New Roman" panose="02020603050405020304" pitchFamily="18" charset="0"/>
              </a:rPr>
              <a:t>c</a:t>
            </a:r>
            <a:r>
              <a:rPr lang="vi-VN" sz="2500" dirty="0" smtClean="0">
                <a:latin typeface="UTM Avo" panose="02040603050506020204" pitchFamily="18" charset="0"/>
                <a:cs typeface="Times New Roman" panose="02020603050405020304" pitchFamily="18" charset="0"/>
              </a:rPr>
              <a:t>ó </a:t>
            </a:r>
            <a:r>
              <a:rPr lang="vi-VN" sz="2500" dirty="0">
                <a:latin typeface="UTM Avo" panose="02040603050506020204" pitchFamily="18" charset="0"/>
                <a:cs typeface="Times New Roman" panose="02020603050405020304" pitchFamily="18" charset="0"/>
              </a:rPr>
              <a:t>thể chứa các thư mục khác gọi là các thư mục </a:t>
            </a:r>
            <a:r>
              <a:rPr lang="en-US" sz="2500" dirty="0">
                <a:latin typeface="UTM Avo" panose="02040603050506020204" pitchFamily="18" charset="0"/>
                <a:cs typeface="Times New Roman" panose="02020603050405020304" pitchFamily="18" charset="0"/>
              </a:rPr>
              <a:t>c</a:t>
            </a:r>
            <a:r>
              <a:rPr lang="vi-VN" sz="2500" dirty="0">
                <a:latin typeface="UTM Avo" panose="02040603050506020204" pitchFamily="18" charset="0"/>
                <a:cs typeface="Times New Roman" panose="02020603050405020304" pitchFamily="18" charset="0"/>
              </a:rPr>
              <a:t>on. Các thư mục con trong cùng thư mục không được trùng tên</a:t>
            </a:r>
          </a:p>
        </p:txBody>
      </p:sp>
      <p:pic>
        <p:nvPicPr>
          <p:cNvPr id="4" name="Picture 3">
            <a:extLst>
              <a:ext uri="{FF2B5EF4-FFF2-40B4-BE49-F238E27FC236}">
                <a16:creationId xmlns:a16="http://schemas.microsoft.com/office/drawing/2014/main" id="{8E14F747-906E-40D8-8951-5B5BDF3ED807}"/>
              </a:ext>
            </a:extLst>
          </p:cNvPr>
          <p:cNvPicPr>
            <a:picLocks noChangeAspect="1"/>
          </p:cNvPicPr>
          <p:nvPr/>
        </p:nvPicPr>
        <p:blipFill>
          <a:blip r:embed="rId2"/>
          <a:stretch>
            <a:fillRect/>
          </a:stretch>
        </p:blipFill>
        <p:spPr>
          <a:xfrm>
            <a:off x="430862" y="690532"/>
            <a:ext cx="734513" cy="653278"/>
          </a:xfrm>
          <a:prstGeom prst="rect">
            <a:avLst/>
          </a:prstGeom>
        </p:spPr>
      </p:pic>
      <p:cxnSp>
        <p:nvCxnSpPr>
          <p:cNvPr id="13" name="Straight Connector 12"/>
          <p:cNvCxnSpPr/>
          <p:nvPr/>
        </p:nvCxnSpPr>
        <p:spPr>
          <a:xfrm>
            <a:off x="9609769" y="2215584"/>
            <a:ext cx="1846357" cy="89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82501" y="3251444"/>
            <a:ext cx="29349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a:stretch>
            <a:fillRect/>
          </a:stretch>
        </p:blipFill>
        <p:spPr>
          <a:xfrm>
            <a:off x="4345320" y="5662802"/>
            <a:ext cx="4155921" cy="672535"/>
          </a:xfrm>
          <a:prstGeom prst="rect">
            <a:avLst/>
          </a:prstGeom>
        </p:spPr>
      </p:pic>
      <p:grpSp>
        <p:nvGrpSpPr>
          <p:cNvPr id="6" name="Group 5"/>
          <p:cNvGrpSpPr/>
          <p:nvPr/>
        </p:nvGrpSpPr>
        <p:grpSpPr>
          <a:xfrm>
            <a:off x="1415386" y="3891018"/>
            <a:ext cx="10015789" cy="1556194"/>
            <a:chOff x="2745121" y="3868660"/>
            <a:chExt cx="7848857" cy="1047623"/>
          </a:xfrm>
        </p:grpSpPr>
        <p:pic>
          <p:nvPicPr>
            <p:cNvPr id="3" name="Picture 2"/>
            <p:cNvPicPr>
              <a:picLocks noChangeAspect="1"/>
            </p:cNvPicPr>
            <p:nvPr/>
          </p:nvPicPr>
          <p:blipFill>
            <a:blip r:embed="rId4"/>
            <a:stretch>
              <a:fillRect/>
            </a:stretch>
          </p:blipFill>
          <p:spPr>
            <a:xfrm>
              <a:off x="2745121" y="3918089"/>
              <a:ext cx="2742351" cy="998194"/>
            </a:xfrm>
            <a:prstGeom prst="rect">
              <a:avLst/>
            </a:prstGeom>
          </p:spPr>
        </p:pic>
        <p:pic>
          <p:nvPicPr>
            <p:cNvPr id="5" name="Picture 4"/>
            <p:cNvPicPr>
              <a:picLocks noChangeAspect="1"/>
            </p:cNvPicPr>
            <p:nvPr/>
          </p:nvPicPr>
          <p:blipFill>
            <a:blip r:embed="rId5"/>
            <a:stretch>
              <a:fillRect/>
            </a:stretch>
          </p:blipFill>
          <p:spPr>
            <a:xfrm>
              <a:off x="5673246" y="3868660"/>
              <a:ext cx="4920732" cy="1038546"/>
            </a:xfrm>
            <a:prstGeom prst="rect">
              <a:avLst/>
            </a:prstGeom>
          </p:spPr>
        </p:pic>
      </p:grpSp>
    </p:spTree>
    <p:extLst>
      <p:ext uri="{BB962C8B-B14F-4D97-AF65-F5344CB8AC3E}">
        <p14:creationId xmlns:p14="http://schemas.microsoft.com/office/powerpoint/2010/main" val="1920276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D6ED0E-0EC3-4C6F-AE06-F3523CCD25B9}"/>
              </a:ext>
            </a:extLst>
          </p:cNvPr>
          <p:cNvSpPr/>
          <p:nvPr/>
        </p:nvSpPr>
        <p:spPr>
          <a:xfrm>
            <a:off x="1397513" y="493568"/>
            <a:ext cx="9640601" cy="1077026"/>
          </a:xfrm>
          <a:prstGeom prst="rect">
            <a:avLst/>
          </a:prstGeom>
        </p:spPr>
        <p:txBody>
          <a:bodyPr wrap="square">
            <a:spAutoFit/>
          </a:bodyPr>
          <a:lstStyle/>
          <a:p>
            <a:pPr algn="just" defTabSz="342900">
              <a:lnSpc>
                <a:spcPct val="135000"/>
              </a:lnSpc>
            </a:pPr>
            <a:r>
              <a:rPr lang="vi-VN" sz="2500" dirty="0">
                <a:solidFill>
                  <a:srgbClr val="FFC000"/>
                </a:solidFill>
                <a:latin typeface="UTM Avo" panose="02040603050506020204" pitchFamily="18" charset="0"/>
                <a:cs typeface="Times New Roman" panose="02020603050405020304" pitchFamily="18" charset="0"/>
              </a:rPr>
              <a:t>Ổ đĩa</a:t>
            </a:r>
            <a:r>
              <a:rPr lang="vi-VN" sz="2500" dirty="0">
                <a:latin typeface="UTM Avo" panose="02040603050506020204" pitchFamily="18" charset="0"/>
                <a:cs typeface="Times New Roman" panose="02020603050405020304" pitchFamily="18" charset="0"/>
              </a:rPr>
              <a:t>: Các thư mục và tệp được lưu trữ trong các ổ đĩa</a:t>
            </a:r>
            <a:r>
              <a:rPr lang="en-US" sz="2500" dirty="0">
                <a:latin typeface="UTM Avo" panose="02040603050506020204" pitchFamily="18" charset="0"/>
                <a:cs typeface="Times New Roman" panose="02020603050405020304" pitchFamily="18" charset="0"/>
              </a:rPr>
              <a:t>.</a:t>
            </a:r>
            <a:r>
              <a:rPr lang="vi-VN" sz="2500" dirty="0">
                <a:latin typeface="UTM Avo" panose="02040603050506020204" pitchFamily="18" charset="0"/>
                <a:cs typeface="Times New Roman" panose="02020603050405020304" pitchFamily="18" charset="0"/>
              </a:rPr>
              <a:t> Ổ đĩa thường được đặt tên là </a:t>
            </a:r>
            <a:r>
              <a:rPr lang="vi-VN" sz="2500" dirty="0">
                <a:solidFill>
                  <a:srgbClr val="0998D7"/>
                </a:solidFill>
                <a:latin typeface="UTM Avo" panose="02040603050506020204" pitchFamily="18" charset="0"/>
                <a:cs typeface="Times New Roman" panose="02020603050405020304" pitchFamily="18" charset="0"/>
              </a:rPr>
              <a:t>C</a:t>
            </a:r>
            <a:r>
              <a:rPr lang="vi-VN" sz="2500" dirty="0">
                <a:latin typeface="UTM Avo" panose="02040603050506020204" pitchFamily="18" charset="0"/>
                <a:cs typeface="Times New Roman" panose="02020603050405020304" pitchFamily="18" charset="0"/>
              </a:rPr>
              <a:t>, </a:t>
            </a:r>
            <a:r>
              <a:rPr lang="vi-VN" sz="2500" dirty="0">
                <a:solidFill>
                  <a:srgbClr val="0998D7"/>
                </a:solidFill>
                <a:latin typeface="UTM Avo" panose="02040603050506020204" pitchFamily="18" charset="0"/>
                <a:cs typeface="Times New Roman" panose="02020603050405020304" pitchFamily="18" charset="0"/>
              </a:rPr>
              <a:t>D</a:t>
            </a:r>
            <a:r>
              <a:rPr lang="vi-VN" sz="2500" dirty="0">
                <a:latin typeface="UTM Avo" panose="02040603050506020204" pitchFamily="18" charset="0"/>
                <a:cs typeface="Times New Roman" panose="02020603050405020304" pitchFamily="18" charset="0"/>
              </a:rPr>
              <a:t>, </a:t>
            </a:r>
            <a:r>
              <a:rPr lang="vi-VN" sz="2500" dirty="0">
                <a:solidFill>
                  <a:srgbClr val="0998D7"/>
                </a:solidFill>
                <a:latin typeface="UTM Avo" panose="02040603050506020204" pitchFamily="18" charset="0"/>
                <a:cs typeface="Times New Roman" panose="02020603050405020304" pitchFamily="18" charset="0"/>
              </a:rPr>
              <a:t>E</a:t>
            </a:r>
            <a:r>
              <a:rPr lang="vi-VN" sz="2500" dirty="0">
                <a:latin typeface="UTM Avo" panose="02040603050506020204" pitchFamily="18" charset="0"/>
                <a:cs typeface="Times New Roman" panose="02020603050405020304" pitchFamily="18" charset="0"/>
              </a:rPr>
              <a:t>,... Ổ đĩa còn gọi là thư mục gốc.</a:t>
            </a:r>
          </a:p>
        </p:txBody>
      </p:sp>
      <p:cxnSp>
        <p:nvCxnSpPr>
          <p:cNvPr id="14" name="Straight Connector 13"/>
          <p:cNvCxnSpPr/>
          <p:nvPr/>
        </p:nvCxnSpPr>
        <p:spPr>
          <a:xfrm>
            <a:off x="3605347" y="1537225"/>
            <a:ext cx="10450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E14F747-906E-40D8-8951-5B5BDF3ED807}"/>
              </a:ext>
            </a:extLst>
          </p:cNvPr>
          <p:cNvPicPr>
            <a:picLocks noChangeAspect="1"/>
          </p:cNvPicPr>
          <p:nvPr/>
        </p:nvPicPr>
        <p:blipFill>
          <a:blip r:embed="rId2"/>
          <a:stretch>
            <a:fillRect/>
          </a:stretch>
        </p:blipFill>
        <p:spPr>
          <a:xfrm>
            <a:off x="535365" y="327084"/>
            <a:ext cx="734513" cy="653278"/>
          </a:xfrm>
          <a:prstGeom prst="rect">
            <a:avLst/>
          </a:prstGeom>
        </p:spPr>
      </p:pic>
      <p:pic>
        <p:nvPicPr>
          <p:cNvPr id="7" name="Picture 6"/>
          <p:cNvPicPr>
            <a:picLocks noChangeAspect="1"/>
          </p:cNvPicPr>
          <p:nvPr/>
        </p:nvPicPr>
        <p:blipFill>
          <a:blip r:embed="rId3"/>
          <a:stretch>
            <a:fillRect/>
          </a:stretch>
        </p:blipFill>
        <p:spPr>
          <a:xfrm>
            <a:off x="2796751" y="2267374"/>
            <a:ext cx="6052965" cy="2072371"/>
          </a:xfrm>
          <a:prstGeom prst="rect">
            <a:avLst/>
          </a:prstGeom>
        </p:spPr>
      </p:pic>
      <p:sp>
        <p:nvSpPr>
          <p:cNvPr id="17" name="Rectangle 16"/>
          <p:cNvSpPr/>
          <p:nvPr/>
        </p:nvSpPr>
        <p:spPr>
          <a:xfrm>
            <a:off x="3286975" y="4815533"/>
            <a:ext cx="5562741" cy="584775"/>
          </a:xfrm>
          <a:prstGeom prst="rect">
            <a:avLst/>
          </a:prstGeom>
          <a:noFill/>
        </p:spPr>
        <p:txBody>
          <a:bodyPr wrap="none" lIns="91440" tIns="45720" rIns="91440" bIns="45720">
            <a:spAutoFit/>
          </a:bodyPr>
          <a:lstStyle/>
          <a:p>
            <a:pPr algn="ct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Một</a:t>
            </a:r>
            <a:r>
              <a:rPr lang="en-US" sz="3200" b="0" cap="none" spc="0" dirty="0" smtClean="0">
                <a:ln w="0"/>
                <a:solidFill>
                  <a:schemeClr val="bg2">
                    <a:lumMod val="50000"/>
                  </a:schemeClr>
                </a:solidFill>
                <a:effectLst>
                  <a:outerShdw blurRad="38100" dist="25400" dir="5400000" algn="ctr" rotWithShape="0">
                    <a:srgbClr val="6E747A">
                      <a:alpha val="43000"/>
                    </a:srgbClr>
                  </a:outerShdw>
                </a:effectLst>
              </a:rPr>
              <a:t> </a:t>
            </a: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số</a:t>
            </a:r>
            <a:r>
              <a:rPr lang="en-US" sz="3200" b="0" cap="none" spc="0" dirty="0" smtClean="0">
                <a:ln w="0"/>
                <a:solidFill>
                  <a:schemeClr val="bg2">
                    <a:lumMod val="50000"/>
                  </a:schemeClr>
                </a:solidFill>
                <a:effectLst>
                  <a:outerShdw blurRad="38100" dist="25400" dir="5400000" algn="ctr" rotWithShape="0">
                    <a:srgbClr val="6E747A">
                      <a:alpha val="43000"/>
                    </a:srgbClr>
                  </a:outerShdw>
                </a:effectLst>
              </a:rPr>
              <a:t> </a:t>
            </a: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hình</a:t>
            </a:r>
            <a:r>
              <a:rPr lang="en-US" sz="3200" b="0" cap="none" spc="0" dirty="0" smtClean="0">
                <a:ln w="0"/>
                <a:solidFill>
                  <a:schemeClr val="bg2">
                    <a:lumMod val="50000"/>
                  </a:schemeClr>
                </a:solidFill>
                <a:effectLst>
                  <a:outerShdw blurRad="38100" dist="25400" dir="5400000" algn="ctr" rotWithShape="0">
                    <a:srgbClr val="6E747A">
                      <a:alpha val="43000"/>
                    </a:srgbClr>
                  </a:outerShdw>
                </a:effectLst>
              </a:rPr>
              <a:t> </a:t>
            </a: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ảnh</a:t>
            </a:r>
            <a:r>
              <a:rPr lang="en-US" sz="3200" b="0" cap="none" spc="0" dirty="0" smtClean="0">
                <a:ln w="0"/>
                <a:solidFill>
                  <a:schemeClr val="bg2">
                    <a:lumMod val="50000"/>
                  </a:schemeClr>
                </a:solidFill>
                <a:effectLst>
                  <a:outerShdw blurRad="38100" dist="25400" dir="5400000" algn="ctr" rotWithShape="0">
                    <a:srgbClr val="6E747A">
                      <a:alpha val="43000"/>
                    </a:srgbClr>
                  </a:outerShdw>
                </a:effectLst>
              </a:rPr>
              <a:t> </a:t>
            </a: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của</a:t>
            </a:r>
            <a:r>
              <a:rPr lang="en-US" sz="3200" b="0" cap="none" spc="0" dirty="0" smtClean="0">
                <a:ln w="0"/>
                <a:solidFill>
                  <a:schemeClr val="bg2">
                    <a:lumMod val="50000"/>
                  </a:schemeClr>
                </a:solidFill>
                <a:effectLst>
                  <a:outerShdw blurRad="38100" dist="25400" dir="5400000" algn="ctr" rotWithShape="0">
                    <a:srgbClr val="6E747A">
                      <a:alpha val="43000"/>
                    </a:srgbClr>
                  </a:outerShdw>
                </a:effectLst>
              </a:rPr>
              <a:t> Ổ </a:t>
            </a:r>
            <a:r>
              <a:rPr lang="en-US" sz="3200" b="0" cap="none" spc="0" dirty="0" err="1" smtClean="0">
                <a:ln w="0"/>
                <a:solidFill>
                  <a:schemeClr val="bg2">
                    <a:lumMod val="50000"/>
                  </a:schemeClr>
                </a:solidFill>
                <a:effectLst>
                  <a:outerShdw blurRad="38100" dist="25400" dir="5400000" algn="ctr" rotWithShape="0">
                    <a:srgbClr val="6E747A">
                      <a:alpha val="43000"/>
                    </a:srgbClr>
                  </a:outerShdw>
                </a:effectLst>
              </a:rPr>
              <a:t>đĩa</a:t>
            </a:r>
            <a:endParaRPr lang="en-US" sz="3200" b="0" cap="none" spc="0" dirty="0">
              <a:ln w="0"/>
              <a:solidFill>
                <a:schemeClr val="bg2">
                  <a:lumMod val="50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610352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6352</TotalTime>
  <Words>894</Words>
  <Application>Microsoft Office PowerPoint</Application>
  <PresentationFormat>Widescreen</PresentationFormat>
  <Paragraphs>174</Paragraphs>
  <Slides>21</Slides>
  <Notes>3</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21</vt:i4>
      </vt:variant>
    </vt:vector>
  </HeadingPairs>
  <TitlesOfParts>
    <vt:vector size="41" baseType="lpstr">
      <vt:lpstr>微软雅黑</vt:lpstr>
      <vt:lpstr>.VnBlack</vt:lpstr>
      <vt:lpstr>Arial</vt:lpstr>
      <vt:lpstr>Calibri</vt:lpstr>
      <vt:lpstr>Calibri Light</vt:lpstr>
      <vt:lpstr>等线</vt:lpstr>
      <vt:lpstr>iCiel Cadena</vt:lpstr>
      <vt:lpstr>Nunito Black</vt:lpstr>
      <vt:lpstr>Roboto</vt:lpstr>
      <vt:lpstr>Segoe Print</vt:lpstr>
      <vt:lpstr>SVN-SAF</vt:lpstr>
      <vt:lpstr>Tahoma</vt:lpstr>
      <vt:lpstr>Times New Roman</vt:lpstr>
      <vt:lpstr>UTM Avo</vt:lpstr>
      <vt:lpstr>Wingdings</vt:lpstr>
      <vt:lpstr>Wingdings 3</vt:lpstr>
      <vt:lpstr>方正黑体_GBK</vt:lpstr>
      <vt:lpstr>1_Office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User</cp:lastModifiedBy>
  <cp:revision>250</cp:revision>
  <dcterms:created xsi:type="dcterms:W3CDTF">2021-11-14T08:33:55Z</dcterms:created>
  <dcterms:modified xsi:type="dcterms:W3CDTF">2024-01-18T01:48:43Z</dcterms:modified>
</cp:coreProperties>
</file>