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9" r:id="rId2"/>
    <p:sldId id="320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329" r:id="rId12"/>
    <p:sldId id="294" r:id="rId13"/>
    <p:sldId id="330" r:id="rId14"/>
    <p:sldId id="331" r:id="rId15"/>
    <p:sldId id="325" r:id="rId16"/>
    <p:sldId id="327" r:id="rId17"/>
    <p:sldId id="334" r:id="rId18"/>
    <p:sldId id="335" r:id="rId19"/>
    <p:sldId id="336" r:id="rId20"/>
    <p:sldId id="312" r:id="rId21"/>
    <p:sldId id="338" r:id="rId22"/>
    <p:sldId id="33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 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……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Hôm nay, hải âu được 118 ngày tuổi, số ngày tuổi của mèo gấp 3 số ngày tuổi của hải âu. Hỏi hôm nay mèo được bao nhiêu ngày tuổi?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802835" y="1810704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916271" y="2350731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43DC7-DCA4-7919-E1E3-8530F02D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9E9A75-400E-52A9-E47D-099A08362DE1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BAB084-12E8-A149-5E54-8D238D281B08}"/>
              </a:ext>
            </a:extLst>
          </p:cNvPr>
          <p:cNvSpPr/>
          <p:nvPr/>
        </p:nvSpPr>
        <p:spPr>
          <a:xfrm>
            <a:off x="520666" y="1572841"/>
            <a:ext cx="3932064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cho biết gì?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27808-F447-D8A2-169A-7533E91DD5E2}"/>
              </a:ext>
            </a:extLst>
          </p:cNvPr>
          <p:cNvSpPr/>
          <p:nvPr/>
        </p:nvSpPr>
        <p:spPr>
          <a:xfrm>
            <a:off x="520666" y="1431701"/>
            <a:ext cx="10940406" cy="155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Hải âu được 118 ngày tuổi, số ngày tuổi của mèo gấp 3 số ngày tuổi của hải âu.</a:t>
            </a:r>
            <a:endParaRPr lang="en-US" sz="2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2996F0-87AC-3D6C-2A1D-D6DCBAD51C77}"/>
              </a:ext>
            </a:extLst>
          </p:cNvPr>
          <p:cNvSpPr/>
          <p:nvPr/>
        </p:nvSpPr>
        <p:spPr>
          <a:xfrm>
            <a:off x="520665" y="1616662"/>
            <a:ext cx="3438776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hỏi gì?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1EE707-2875-CA4E-9448-866D076A3B8F}"/>
              </a:ext>
            </a:extLst>
          </p:cNvPr>
          <p:cNvSpPr/>
          <p:nvPr/>
        </p:nvSpPr>
        <p:spPr>
          <a:xfrm>
            <a:off x="520665" y="1707640"/>
            <a:ext cx="10629687" cy="913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Hôm nay mèo được bao nhiêu ngày tuổi?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D3F646-02FB-62BE-3A55-FDD96A3E4540}"/>
              </a:ext>
            </a:extLst>
          </p:cNvPr>
          <p:cNvSpPr/>
          <p:nvPr/>
        </p:nvSpPr>
        <p:spPr>
          <a:xfrm>
            <a:off x="520664" y="1724806"/>
            <a:ext cx="10629687" cy="9132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ta làm tính gì?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C92103-F8E4-5630-B669-0CB1201B5B5B}"/>
              </a:ext>
            </a:extLst>
          </p:cNvPr>
          <p:cNvSpPr/>
          <p:nvPr/>
        </p:nvSpPr>
        <p:spPr>
          <a:xfrm>
            <a:off x="520664" y="1659365"/>
            <a:ext cx="10629687" cy="122994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ngày tuổi của mèo = Số ngày tuổi của hải âu x 3</a:t>
            </a:r>
            <a:br>
              <a:rPr lang="en-US" sz="280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89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18E8F-2319-AFEA-4D2E-DBD9BC2325F8}"/>
              </a:ext>
            </a:extLst>
          </p:cNvPr>
          <p:cNvSpPr/>
          <p:nvPr/>
        </p:nvSpPr>
        <p:spPr>
          <a:xfrm>
            <a:off x="2374694" y="1943135"/>
            <a:ext cx="7793036" cy="212365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Hẹn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gặp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lại</a:t>
            </a:r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các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em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22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C9859BFF-6898-23E7-D6FF-756DBB9B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32811" y="3961224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BAE6B-FCF7-ABB5-7DA8-9BF1B6ADA065}"/>
              </a:ext>
            </a:extLst>
          </p:cNvPr>
          <p:cNvSpPr txBox="1"/>
          <p:nvPr/>
        </p:nvSpPr>
        <p:spPr>
          <a:xfrm>
            <a:off x="1962936" y="524519"/>
            <a:ext cx="7781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 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A939C53E-E3A4-0522-3825-D8253458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8" y="357484"/>
            <a:ext cx="16684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65D59-E42F-4B52-45A3-D5C45FDC9379}"/>
              </a:ext>
            </a:extLst>
          </p:cNvPr>
          <p:cNvSpPr txBox="1"/>
          <p:nvPr/>
        </p:nvSpPr>
        <p:spPr>
          <a:xfrm>
            <a:off x="4532244" y="1601737"/>
            <a:ext cx="312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D92B27"/>
                </a:solidFill>
                <a:latin typeface="Nunito Black" pitchFamily="2" charset="0"/>
              </a:rPr>
              <a:t>LUYỆN TẬP</a:t>
            </a:r>
          </a:p>
        </p:txBody>
      </p:sp>
      <p:pic>
        <p:nvPicPr>
          <p:cNvPr id="8" name="Picture 2" descr="Cậu Bé, Đứa Trẻ, Trẻ Em, Học Bài, Học Tập, Giáo Dục, Tải hình PNG 138 -  Free.Vector6.com">
            <a:extLst>
              <a:ext uri="{FF2B5EF4-FFF2-40B4-BE49-F238E27FC236}">
                <a16:creationId xmlns:a16="http://schemas.microsoft.com/office/drawing/2014/main" id="{35BD33BB-3A2A-B287-020F-E09D99C4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450" y="3397646"/>
            <a:ext cx="475909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3315743" y="563680"/>
            <a:ext cx="69532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9" y="2060202"/>
            <a:ext cx="8272568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FF62D-6E60-7FB0-38CB-41A48090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67" y="2572987"/>
            <a:ext cx="2153114" cy="2594113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A6191C8-3882-1A4B-C3EC-8CD96D7624F1}"/>
              </a:ext>
            </a:extLst>
          </p:cNvPr>
          <p:cNvSpPr/>
          <p:nvPr/>
        </p:nvSpPr>
        <p:spPr>
          <a:xfrm>
            <a:off x="7330171" y="124869"/>
            <a:ext cx="3180990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Để tìm tích ta lấy thừa số nhân với thừa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2709456" y="45607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474770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 nhẩm ( theo mẫu)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  </a:t>
            </a:r>
            <a:r>
              <a:rPr lang="en-US" sz="3200">
                <a:solidFill>
                  <a:srgbClr val="002060"/>
                </a:solidFill>
              </a:rPr>
              <a:t>300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3     =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3 trăm x 3 = 9 trăm </a:t>
            </a:r>
            <a:r>
              <a:rPr lang="en-US" sz="3200" b="1">
                <a:solidFill>
                  <a:srgbClr val="002060"/>
                </a:solidFill>
              </a:rPr>
              <a:t>300 x3 =900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</a:rPr>
              <a:t>  200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4 </a:t>
            </a:r>
            <a:r>
              <a:rPr lang="en-US" sz="3200">
                <a:solidFill>
                  <a:srgbClr val="002060"/>
                </a:solidFill>
              </a:rPr>
              <a:t>= </a:t>
            </a:r>
          </a:p>
          <a:p>
            <a:r>
              <a:rPr lang="en-US" sz="3200">
                <a:solidFill>
                  <a:srgbClr val="002060"/>
                </a:solidFill>
              </a:rPr>
              <a:t>2 trăm x 2 = 4 trăm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200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4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400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2     = </a:t>
            </a:r>
          </a:p>
          <a:p>
            <a:r>
              <a:rPr lang="en-US" sz="3200">
                <a:solidFill>
                  <a:srgbClr val="002060"/>
                </a:solidFill>
              </a:rPr>
              <a:t>4 trăm x 2 =  </a:t>
            </a:r>
          </a:p>
          <a:p>
            <a:r>
              <a:rPr lang="en-US" sz="3200">
                <a:solidFill>
                  <a:srgbClr val="002060"/>
                </a:solidFill>
              </a:rPr>
              <a:t>    </a:t>
            </a:r>
            <a:r>
              <a:rPr lang="en-US" sz="3200" b="1">
                <a:solidFill>
                  <a:srgbClr val="002060"/>
                </a:solidFill>
              </a:rPr>
              <a:t>400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2 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BB24754-8DE0-61E0-6A2F-CDE164A59555}"/>
              </a:ext>
            </a:extLst>
          </p:cNvPr>
          <p:cNvSpPr/>
          <p:nvPr/>
        </p:nvSpPr>
        <p:spPr>
          <a:xfrm>
            <a:off x="7994793" y="194146"/>
            <a:ext cx="3538329" cy="303859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ví dụ mẫu rồi tính nhẩm kết quả các phép nhân số tròn trăm với một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24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3133092" y="634979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417010" y="3421240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Cân nặng của cái ấm = Cân nặng của cái chén x 3</a:t>
            </a:r>
            <a:br>
              <a:rPr lang="en-US" sz="240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/>
            </a:b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75576-9120-3DA1-6EA5-F58C1627025E}"/>
              </a:ext>
            </a:extLst>
          </p:cNvPr>
          <p:cNvSpPr/>
          <p:nvPr/>
        </p:nvSpPr>
        <p:spPr>
          <a:xfrm>
            <a:off x="4870175" y="2573349"/>
            <a:ext cx="594804" cy="51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Cân nặng của cái ấm là: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128 x 3 = 384 (g)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              Đáp số: 384 g</a:t>
            </a:r>
          </a:p>
          <a:p>
            <a:br>
              <a:rPr lang="en-US"/>
            </a:br>
            <a:br>
              <a:rPr lang="en-US"/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8A4E-F355-BAC0-FE90-7F36669B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6" y="110906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301808" y="1273118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1CAF2-A1CA-76E2-E708-1028BDC329EE}"/>
              </a:ext>
            </a:extLst>
          </p:cNvPr>
          <p:cNvSpPr txBox="1"/>
          <p:nvPr/>
        </p:nvSpPr>
        <p:spPr>
          <a:xfrm>
            <a:off x="621824" y="1346097"/>
            <a:ext cx="110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Gấu đen có 3 hũ mật ong, mỗi hũ đựng 250 ml mật gấu. Gấu đen đã dùng 525 ml để làm bánh. Hỏi gấu đen còn lại bao nhiêu mi –li –lít mật ong?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B7D4A-8DBE-6541-7BD3-9BC859BA6FD2}"/>
              </a:ext>
            </a:extLst>
          </p:cNvPr>
          <p:cNvSpPr/>
          <p:nvPr/>
        </p:nvSpPr>
        <p:spPr>
          <a:xfrm>
            <a:off x="657331" y="2964804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Muốn biết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gấu đen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 còn lại bao nhiêu mi-li-lít mật ong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ta làm thế nào?</a:t>
            </a:r>
            <a:br>
              <a:rPr lang="vi-VN"/>
            </a:br>
            <a:br>
              <a:rPr lang="vi-VN"/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3457575" y="1836519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F4BB9-A1FA-AE03-64C0-372162D84820}"/>
              </a:ext>
            </a:extLst>
          </p:cNvPr>
          <p:cNvCxnSpPr>
            <a:cxnSpLocks/>
          </p:cNvCxnSpPr>
          <p:nvPr/>
        </p:nvCxnSpPr>
        <p:spPr>
          <a:xfrm>
            <a:off x="6369358" y="1818763"/>
            <a:ext cx="3698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906D1-5F96-56B8-D10F-686CE655A273}"/>
              </a:ext>
            </a:extLst>
          </p:cNvPr>
          <p:cNvCxnSpPr>
            <a:cxnSpLocks/>
          </p:cNvCxnSpPr>
          <p:nvPr/>
        </p:nvCxnSpPr>
        <p:spPr>
          <a:xfrm>
            <a:off x="3457575" y="2323588"/>
            <a:ext cx="330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E47F5E-7EDF-AEF4-B51E-C611666C77F9}"/>
              </a:ext>
            </a:extLst>
          </p:cNvPr>
          <p:cNvCxnSpPr>
            <a:cxnSpLocks/>
          </p:cNvCxnSpPr>
          <p:nvPr/>
        </p:nvCxnSpPr>
        <p:spPr>
          <a:xfrm>
            <a:off x="1685096" y="2761738"/>
            <a:ext cx="669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9B2497-9102-61E1-2893-C7FC9EEFF2D7}"/>
              </a:ext>
            </a:extLst>
          </p:cNvPr>
          <p:cNvSpPr/>
          <p:nvPr/>
        </p:nvSpPr>
        <p:spPr>
          <a:xfrm>
            <a:off x="657330" y="2987921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1: Tính số mi-li-lít mật ong gấu đen có = Số mi-li-lít mật ong ở một hũ x Số hũ</a:t>
            </a:r>
            <a:br>
              <a:rPr lang="vi-VN"/>
            </a:br>
            <a:br>
              <a:rPr lang="vi-VN"/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D0E7BB-717C-593D-FD4C-B95D88649239}"/>
              </a:ext>
            </a:extLst>
          </p:cNvPr>
          <p:cNvSpPr/>
          <p:nvPr/>
        </p:nvSpPr>
        <p:spPr>
          <a:xfrm>
            <a:off x="781156" y="2976362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2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: Số mi-li-lít mật ong còn lại = Số mi-li-lít mật ong gấu đen có - Số mi-li-lít mật ong đã dung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’</a:t>
            </a:r>
            <a:br>
              <a:rPr lang="vi-VN"/>
            </a:br>
            <a:br>
              <a:rPr lang="vi-VN"/>
            </a:br>
            <a:r>
              <a:rPr lang="vi-VN"/>
              <a:t>Xem thêm tại</a:t>
            </a:r>
            <a:br>
              <a:rPr lang="vi-VN"/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93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A553C5-C082-3AF5-3B0C-71E3D5F2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6" y="309689"/>
            <a:ext cx="2800741" cy="1162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4A4312-EECF-5462-2C07-B1D81EDB2535}"/>
              </a:ext>
            </a:extLst>
          </p:cNvPr>
          <p:cNvSpPr/>
          <p:nvPr/>
        </p:nvSpPr>
        <p:spPr>
          <a:xfrm>
            <a:off x="3353121" y="72646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A9094-6BB6-0BBC-637E-1CB7D276769B}"/>
              </a:ext>
            </a:extLst>
          </p:cNvPr>
          <p:cNvSpPr txBox="1"/>
          <p:nvPr/>
        </p:nvSpPr>
        <p:spPr>
          <a:xfrm>
            <a:off x="583923" y="1581232"/>
            <a:ext cx="43955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     </a:t>
            </a:r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Tóm tắt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Có 3 hũ mật ong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Mỗi hũ: 250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Đã dùng: 525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Còn lại: …. ml?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37B43-DD91-CD49-3136-D91257543B94}"/>
              </a:ext>
            </a:extLst>
          </p:cNvPr>
          <p:cNvSpPr txBox="1"/>
          <p:nvPr/>
        </p:nvSpPr>
        <p:spPr>
          <a:xfrm>
            <a:off x="3836504" y="1491530"/>
            <a:ext cx="8001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Bài giải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Lúc đầu gấu đen có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250 x 3 =750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Gấu đen còn lại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750 – 525 = 225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Đáp số: 225 ml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12EC5-EE5C-0D0C-587C-AD353CEE414E}"/>
              </a:ext>
            </a:extLst>
          </p:cNvPr>
          <p:cNvSpPr txBox="1"/>
          <p:nvPr/>
        </p:nvSpPr>
        <p:spPr>
          <a:xfrm>
            <a:off x="2852839" y="234106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" y="0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40" y="1757779"/>
            <a:ext cx="2157274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06" y="2000042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94" y="2431025"/>
            <a:ext cx="2791215" cy="3810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261" y="2030512"/>
            <a:ext cx="2791215" cy="333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549" y="3788661"/>
            <a:ext cx="2648167" cy="581106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642" y="2859569"/>
            <a:ext cx="3153215" cy="495369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:a16="http://schemas.microsoft.com/office/drawing/2014/main" id="{A04236A4-E58E-BE2D-96CB-0128FF394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126724" y="3354937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1335-F136-C41C-51BE-F5F3B167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B5B4-3351-231E-11C3-BEA15C1D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B0ACE-8077-88EB-E8E7-E3F21DC5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64" y="-49149"/>
            <a:ext cx="12192000" cy="685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3EFA5DF5-9803-777E-4E4A-46BDAED6D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97325" y="3329330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650</Words>
  <Application>Microsoft Office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Nunito Black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Mr Manh</cp:lastModifiedBy>
  <cp:revision>10</cp:revision>
  <dcterms:created xsi:type="dcterms:W3CDTF">2022-06-08T07:44:25Z</dcterms:created>
  <dcterms:modified xsi:type="dcterms:W3CDTF">2022-08-03T15:56:51Z</dcterms:modified>
</cp:coreProperties>
</file>