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59" r:id="rId3"/>
    <p:sldId id="300" r:id="rId4"/>
    <p:sldId id="301" r:id="rId5"/>
    <p:sldId id="302" r:id="rId6"/>
    <p:sldId id="303" r:id="rId7"/>
    <p:sldId id="261" r:id="rId8"/>
    <p:sldId id="293" r:id="rId9"/>
    <p:sldId id="276" r:id="rId10"/>
    <p:sldId id="294" r:id="rId11"/>
    <p:sldId id="278" r:id="rId12"/>
    <p:sldId id="279" r:id="rId13"/>
    <p:sldId id="280" r:id="rId14"/>
    <p:sldId id="291" r:id="rId15"/>
    <p:sldId id="298" r:id="rId16"/>
    <p:sldId id="270" r:id="rId17"/>
    <p:sldId id="284" r:id="rId18"/>
    <p:sldId id="286" r:id="rId19"/>
    <p:sldId id="281" r:id="rId20"/>
    <p:sldId id="287" r:id="rId21"/>
    <p:sldId id="288" r:id="rId22"/>
    <p:sldId id="289" r:id="rId23"/>
    <p:sldId id="290" r:id="rId24"/>
    <p:sldId id="299"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8422"/>
    <a:srgbClr val="928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43"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77A0-ADB3-F698-CD3C-07425C3BE6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25E7A1-6DC9-3B80-3D8B-90F8F2F7B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019E8D-28B7-4880-42EA-BE80884122F7}"/>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5" name="Footer Placeholder 4">
            <a:extLst>
              <a:ext uri="{FF2B5EF4-FFF2-40B4-BE49-F238E27FC236}">
                <a16:creationId xmlns:a16="http://schemas.microsoft.com/office/drawing/2014/main" id="{69483883-A7B7-6DB4-48D8-8FFED862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48ED7-C0F8-409B-5C24-9EDF35C512B5}"/>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95053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1962-3010-5314-4BEA-381E5C6D5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C1D471-8B86-2372-1FB7-CA8B0F953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584B0-6AC2-F562-7F16-45AF726DC330}"/>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5" name="Footer Placeholder 4">
            <a:extLst>
              <a:ext uri="{FF2B5EF4-FFF2-40B4-BE49-F238E27FC236}">
                <a16:creationId xmlns:a16="http://schemas.microsoft.com/office/drawing/2014/main" id="{6601A0BD-8D81-7D7F-4C4E-71E09CFB5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D2D6A-314D-F671-8CEA-8E624B953753}"/>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76432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046B2-9550-EB53-F352-0754ED98D4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776C3-74F5-E4B7-F56F-F3A73EA4C7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E1737-CFEC-557F-3AE0-A64AA3505CD0}"/>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5" name="Footer Placeholder 4">
            <a:extLst>
              <a:ext uri="{FF2B5EF4-FFF2-40B4-BE49-F238E27FC236}">
                <a16:creationId xmlns:a16="http://schemas.microsoft.com/office/drawing/2014/main" id="{AA59A513-9CEB-B4FC-3181-7B3B23FAE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6B004-701C-7209-03E2-7F23FD74C7CC}"/>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49921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92C3-397A-FE48-011B-797655409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C627A-CA98-E1EC-7DB8-054050BE4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8A4E9-3123-362E-D067-703FAF476D0A}"/>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5" name="Footer Placeholder 4">
            <a:extLst>
              <a:ext uri="{FF2B5EF4-FFF2-40B4-BE49-F238E27FC236}">
                <a16:creationId xmlns:a16="http://schemas.microsoft.com/office/drawing/2014/main" id="{9A75AF67-642A-50B8-28F5-80A4A09EA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056D7-0DBF-3014-7ADB-A41B9FF2C305}"/>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37940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A2AA-4215-6246-718D-C55DF71243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DC4C02-EAF5-7ABB-CA26-3CDD605A1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F9C6EA-3F4F-B3AB-36E4-6098E48BEDD8}"/>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5" name="Footer Placeholder 4">
            <a:extLst>
              <a:ext uri="{FF2B5EF4-FFF2-40B4-BE49-F238E27FC236}">
                <a16:creationId xmlns:a16="http://schemas.microsoft.com/office/drawing/2014/main" id="{99F8F874-9C9C-CA75-482E-649AD5E21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249BA-2D60-2212-446E-37361F2A9077}"/>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20004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8B38-73DC-77A7-9C41-9975A5E90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DF50E-9F6B-08A1-B3FD-58D8E0B9A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780AE-EADE-9225-4EE4-22AFB5465C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22FC47-A5EA-7427-B5CF-2BC70048EF49}"/>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6" name="Footer Placeholder 5">
            <a:extLst>
              <a:ext uri="{FF2B5EF4-FFF2-40B4-BE49-F238E27FC236}">
                <a16:creationId xmlns:a16="http://schemas.microsoft.com/office/drawing/2014/main" id="{5A339F83-0FE8-C929-9560-F53D02737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86981-624D-E8C0-9597-AF03EB2A99F4}"/>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22977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D2E4-5E43-1CA9-F87C-78CBB56F1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1CBDF-E660-EE36-CC91-05C78E9D8A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C5C8FF-20B6-67DE-3DDC-DB03B2F887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5DF912-7048-101F-1D14-AE85F7CB5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4923C-5535-C06C-2E4B-7A4DE692A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C930DC-AA6C-AAD5-92AF-450D2405EB79}"/>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8" name="Footer Placeholder 7">
            <a:extLst>
              <a:ext uri="{FF2B5EF4-FFF2-40B4-BE49-F238E27FC236}">
                <a16:creationId xmlns:a16="http://schemas.microsoft.com/office/drawing/2014/main" id="{DBE75D84-6334-3246-6C95-5F39233D8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4AC90E-674E-8559-45C6-3680F3E420EE}"/>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91873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F3C9-78AD-06D0-240C-76F4B214C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3A498D-F1C5-6C93-E2AE-D676C135AA7E}"/>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4" name="Footer Placeholder 3">
            <a:extLst>
              <a:ext uri="{FF2B5EF4-FFF2-40B4-BE49-F238E27FC236}">
                <a16:creationId xmlns:a16="http://schemas.microsoft.com/office/drawing/2014/main" id="{68DC79AD-6845-1FF7-E76D-AEFE1F414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0D58E-7B85-1232-9BC1-F6281FF07CED}"/>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749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128F1-95CC-1EA0-93C5-60FABF820421}"/>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3" name="Footer Placeholder 2">
            <a:extLst>
              <a:ext uri="{FF2B5EF4-FFF2-40B4-BE49-F238E27FC236}">
                <a16:creationId xmlns:a16="http://schemas.microsoft.com/office/drawing/2014/main" id="{0ACBD7D3-F920-8D96-394D-F1C840A8A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742F5D-DB03-F862-97B2-B58A7717AFA9}"/>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424893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EC32-7DBE-D510-B130-B90EDB0B7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7553A2-1FBB-A748-421A-7C76702E0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5BC61D-4780-3DD9-2D7D-0A4B6BCC0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BB7F8-AFD2-C92F-D87B-DE5AD9918D69}"/>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6" name="Footer Placeholder 5">
            <a:extLst>
              <a:ext uri="{FF2B5EF4-FFF2-40B4-BE49-F238E27FC236}">
                <a16:creationId xmlns:a16="http://schemas.microsoft.com/office/drawing/2014/main" id="{3852F104-7B06-0248-1AB6-668A894B3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3E9EA3-EA4B-0089-EE0B-9145DB499DB0}"/>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77551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E34D-E253-1719-E138-0E78C5CB4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9AF11-8503-4C70-C9B4-0AC95BD2D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425C9-E190-2416-1CF3-CF9904826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41F29-CC81-3AE1-FE8F-4322B692EF26}"/>
              </a:ext>
            </a:extLst>
          </p:cNvPr>
          <p:cNvSpPr>
            <a:spLocks noGrp="1"/>
          </p:cNvSpPr>
          <p:nvPr>
            <p:ph type="dt" sz="half" idx="10"/>
          </p:nvPr>
        </p:nvSpPr>
        <p:spPr/>
        <p:txBody>
          <a:bodyPr/>
          <a:lstStyle/>
          <a:p>
            <a:fld id="{A4372B95-65F7-406C-9F9B-C89D249FD118}" type="datetimeFigureOut">
              <a:rPr lang="en-US" smtClean="0"/>
              <a:t>8/8/2022</a:t>
            </a:fld>
            <a:endParaRPr lang="en-US"/>
          </a:p>
        </p:txBody>
      </p:sp>
      <p:sp>
        <p:nvSpPr>
          <p:cNvPr id="6" name="Footer Placeholder 5">
            <a:extLst>
              <a:ext uri="{FF2B5EF4-FFF2-40B4-BE49-F238E27FC236}">
                <a16:creationId xmlns:a16="http://schemas.microsoft.com/office/drawing/2014/main" id="{5861B217-7AA1-A8BA-F8A3-C7F8ED21B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223D69-FBD5-223E-193E-37530F94B298}"/>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405113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273569-38C6-1BF8-1C80-8970178E5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2A30A-CB26-2004-D2FE-2B518B27F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7907-CBD6-208B-A70B-405F4061A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72B95-65F7-406C-9F9B-C89D249FD118}" type="datetimeFigureOut">
              <a:rPr lang="en-US" smtClean="0"/>
              <a:t>8/8/2022</a:t>
            </a:fld>
            <a:endParaRPr lang="en-US"/>
          </a:p>
        </p:txBody>
      </p:sp>
      <p:sp>
        <p:nvSpPr>
          <p:cNvPr id="5" name="Footer Placeholder 4">
            <a:extLst>
              <a:ext uri="{FF2B5EF4-FFF2-40B4-BE49-F238E27FC236}">
                <a16:creationId xmlns:a16="http://schemas.microsoft.com/office/drawing/2014/main" id="{D799D5CA-FF74-6104-E5B7-92C0832ED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75EDED-B385-E2D2-DC96-FF4B542EB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D8334-6268-46B0-85EF-7DD42D1D211D}" type="slidenum">
              <a:rPr lang="en-US" smtClean="0"/>
              <a:t>‹#›</a:t>
            </a:fld>
            <a:endParaRPr lang="en-US"/>
          </a:p>
        </p:txBody>
      </p:sp>
    </p:spTree>
    <p:extLst>
      <p:ext uri="{BB962C8B-B14F-4D97-AF65-F5344CB8AC3E}">
        <p14:creationId xmlns:p14="http://schemas.microsoft.com/office/powerpoint/2010/main" val="99642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5.png"/><Relationship Id="rId10" Type="http://schemas.openxmlformats.org/officeDocument/2006/relationships/image" Target="../media/image14.jpeg"/><Relationship Id="rId4" Type="http://schemas.openxmlformats.org/officeDocument/2006/relationships/audio" Target="../media/audio1.wav"/><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0.gif"/><Relationship Id="rId12"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image" Target="../media/image14.jpeg"/><Relationship Id="rId5" Type="http://schemas.openxmlformats.org/officeDocument/2006/relationships/image" Target="../media/image5.png"/><Relationship Id="rId10" Type="http://schemas.openxmlformats.org/officeDocument/2006/relationships/image" Target="../media/image13.jpeg"/><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audio" Target="../media/audio3.wav"/><Relationship Id="rId7" Type="http://schemas.openxmlformats.org/officeDocument/2006/relationships/image" Target="../media/image7.gif"/><Relationship Id="rId12"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4.jpeg"/><Relationship Id="rId5" Type="http://schemas.openxmlformats.org/officeDocument/2006/relationships/image" Target="../media/image5.png"/><Relationship Id="rId10" Type="http://schemas.openxmlformats.org/officeDocument/2006/relationships/image" Target="../media/image13.jpeg"/><Relationship Id="rId4" Type="http://schemas.openxmlformats.org/officeDocument/2006/relationships/audio" Target="../media/audio1.wav"/><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D387B6-880E-36BD-5301-FF15F95949B9}"/>
              </a:ext>
            </a:extLst>
          </p:cNvPr>
          <p:cNvSpPr txBox="1"/>
          <p:nvPr/>
        </p:nvSpPr>
        <p:spPr>
          <a:xfrm>
            <a:off x="2040292" y="833437"/>
            <a:ext cx="7899400" cy="1200329"/>
          </a:xfrm>
          <a:prstGeom prst="rect">
            <a:avLst/>
          </a:prstGeom>
          <a:noFill/>
        </p:spPr>
        <p:txBody>
          <a:bodyPr wrap="square" rtlCol="0">
            <a:spAutoFit/>
          </a:bodyPr>
          <a:lstStyle/>
          <a:p>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Thứ … ngày … tháng … năm 2022</a:t>
            </a:r>
          </a:p>
          <a:p>
            <a:pPr algn="ctr"/>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Toán</a:t>
            </a:r>
          </a:p>
        </p:txBody>
      </p:sp>
      <p:sp>
        <p:nvSpPr>
          <p:cNvPr id="6" name="Rectangle: Rounded Corners 5">
            <a:extLst>
              <a:ext uri="{FF2B5EF4-FFF2-40B4-BE49-F238E27FC236}">
                <a16:creationId xmlns:a16="http://schemas.microsoft.com/office/drawing/2014/main" id="{9E444F45-6BD3-336C-CE45-D4DD36C7D63A}"/>
              </a:ext>
            </a:extLst>
          </p:cNvPr>
          <p:cNvSpPr/>
          <p:nvPr/>
        </p:nvSpPr>
        <p:spPr>
          <a:xfrm>
            <a:off x="2930464" y="2052829"/>
            <a:ext cx="7633964" cy="1200329"/>
          </a:xfrm>
          <a:prstGeom prst="roundRect">
            <a:avLst/>
          </a:prstGeom>
          <a:solidFill>
            <a:schemeClr val="accent4">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SO SÁNH SỐ LỚN GẤP MẤY LẦN SỐ BÉ</a:t>
            </a:r>
          </a:p>
        </p:txBody>
      </p:sp>
      <p:pic>
        <p:nvPicPr>
          <p:cNvPr id="7" name="Picture 6">
            <a:extLst>
              <a:ext uri="{FF2B5EF4-FFF2-40B4-BE49-F238E27FC236}">
                <a16:creationId xmlns:a16="http://schemas.microsoft.com/office/drawing/2014/main" id="{A7A305D0-B8C4-8F33-B485-74EFC06573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5" b="92920" l="6699" r="93301">
                        <a14:foregroundMark x1="7656" y1="26549" x2="7177" y2="93805"/>
                        <a14:foregroundMark x1="44498" y1="52212" x2="79426" y2="38938"/>
                        <a14:foregroundMark x1="79426" y1="38938" x2="39234" y2="58407"/>
                        <a14:foregroundMark x1="39234" y1="58407" x2="39234" y2="58407"/>
                        <a14:foregroundMark x1="93301" y1="16814" x2="91388" y2="45133"/>
                        <a14:foregroundMark x1="65072" y1="47788" x2="73684" y2="56637"/>
                      </a14:backgroundRemoval>
                    </a14:imgEffect>
                  </a14:imgLayer>
                </a14:imgProps>
              </a:ext>
            </a:extLst>
          </a:blip>
          <a:stretch>
            <a:fillRect/>
          </a:stretch>
        </p:blipFill>
        <p:spPr>
          <a:xfrm>
            <a:off x="1487626" y="1895134"/>
            <a:ext cx="1991003" cy="1076475"/>
          </a:xfrm>
          <a:prstGeom prst="rect">
            <a:avLst/>
          </a:prstGeom>
        </p:spPr>
      </p:pic>
      <p:pic>
        <p:nvPicPr>
          <p:cNvPr id="8" name="Picture 4" descr="Vector Trẻ em vui vẻ với số hình khối | Thư viện stock vector đẹp miễn phí">
            <a:extLst>
              <a:ext uri="{FF2B5EF4-FFF2-40B4-BE49-F238E27FC236}">
                <a16:creationId xmlns:a16="http://schemas.microsoft.com/office/drawing/2014/main" id="{6BDC8D66-FF52-2817-7A39-EBB3F6AF8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900" y="4181382"/>
            <a:ext cx="3374199" cy="24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611976-A944-858B-86DB-2AF04C1CB46A}"/>
              </a:ext>
            </a:extLst>
          </p:cNvPr>
          <p:cNvPicPr>
            <a:picLocks noChangeAspect="1"/>
          </p:cNvPicPr>
          <p:nvPr/>
        </p:nvPicPr>
        <p:blipFill>
          <a:blip r:embed="rId3"/>
          <a:stretch>
            <a:fillRect/>
          </a:stretch>
        </p:blipFill>
        <p:spPr>
          <a:xfrm>
            <a:off x="230819" y="203983"/>
            <a:ext cx="2625760" cy="954107"/>
          </a:xfrm>
          <a:prstGeom prst="rect">
            <a:avLst/>
          </a:prstGeom>
        </p:spPr>
      </p:pic>
      <p:sp>
        <p:nvSpPr>
          <p:cNvPr id="6" name="TextBox 5">
            <a:extLst>
              <a:ext uri="{FF2B5EF4-FFF2-40B4-BE49-F238E27FC236}">
                <a16:creationId xmlns:a16="http://schemas.microsoft.com/office/drawing/2014/main" id="{4013EEB3-DB80-388F-9E8F-F63EC2820D58}"/>
              </a:ext>
            </a:extLst>
          </p:cNvPr>
          <p:cNvSpPr txBox="1"/>
          <p:nvPr/>
        </p:nvSpPr>
        <p:spPr>
          <a:xfrm>
            <a:off x="472656" y="2039237"/>
            <a:ext cx="11030506"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Số ô tô ở hàng dưới gấp lên 3 lần thì được số ô tô ở hàng trên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2 x 3 = 6( ô tô) </a:t>
            </a:r>
          </a:p>
        </p:txBody>
      </p:sp>
      <p:sp>
        <p:nvSpPr>
          <p:cNvPr id="7" name="TextBox 6">
            <a:extLst>
              <a:ext uri="{FF2B5EF4-FFF2-40B4-BE49-F238E27FC236}">
                <a16:creationId xmlns:a16="http://schemas.microsoft.com/office/drawing/2014/main" id="{B94762D4-8BD9-F7DC-3FA0-E2EC9C50E68A}"/>
              </a:ext>
            </a:extLst>
          </p:cNvPr>
          <p:cNvSpPr txBox="1"/>
          <p:nvPr/>
        </p:nvSpPr>
        <p:spPr>
          <a:xfrm>
            <a:off x="472656" y="1158090"/>
            <a:ext cx="10515600"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Hàng trên có 6 ô tô, hàng  dưới có 2 ô tô. Hỏi số ô tô ở hàng trên gấp mấy lần số ô tô ở hàng dưới? </a:t>
            </a:r>
          </a:p>
        </p:txBody>
      </p:sp>
      <p:sp>
        <p:nvSpPr>
          <p:cNvPr id="8" name="TextBox 7">
            <a:extLst>
              <a:ext uri="{FF2B5EF4-FFF2-40B4-BE49-F238E27FC236}">
                <a16:creationId xmlns:a16="http://schemas.microsoft.com/office/drawing/2014/main" id="{1EAA937D-AE3B-764D-8B58-5D71B0EB117B}"/>
              </a:ext>
            </a:extLst>
          </p:cNvPr>
          <p:cNvSpPr txBox="1"/>
          <p:nvPr/>
        </p:nvSpPr>
        <p:spPr>
          <a:xfrm>
            <a:off x="472656" y="3066304"/>
            <a:ext cx="11030506"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Số ô tô ở hàng trên gấp số ô tô ở hàng dưới số lần là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6 : 2 = 3 ( lần) </a:t>
            </a:r>
          </a:p>
        </p:txBody>
      </p:sp>
      <p:sp>
        <p:nvSpPr>
          <p:cNvPr id="9" name="Rectangle: Rounded Corners 8">
            <a:extLst>
              <a:ext uri="{FF2B5EF4-FFF2-40B4-BE49-F238E27FC236}">
                <a16:creationId xmlns:a16="http://schemas.microsoft.com/office/drawing/2014/main" id="{47107F3C-10A2-130F-53A3-8C314DA42B8D}"/>
              </a:ext>
            </a:extLst>
          </p:cNvPr>
          <p:cNvSpPr/>
          <p:nvPr/>
        </p:nvSpPr>
        <p:spPr>
          <a:xfrm>
            <a:off x="1852474" y="4394785"/>
            <a:ext cx="8487052" cy="1061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 Muốn tìm số lớn gấp mấy lần số bé, ta lấy số lớn chia cho số bé. </a:t>
            </a:r>
          </a:p>
        </p:txBody>
      </p:sp>
    </p:spTree>
    <p:extLst>
      <p:ext uri="{BB962C8B-B14F-4D97-AF65-F5344CB8AC3E}">
        <p14:creationId xmlns:p14="http://schemas.microsoft.com/office/powerpoint/2010/main" val="27812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6121F7-E2F4-D178-1D60-78FCBFE3170D}"/>
              </a:ext>
            </a:extLst>
          </p:cNvPr>
          <p:cNvPicPr>
            <a:picLocks noChangeAspect="1"/>
          </p:cNvPicPr>
          <p:nvPr/>
        </p:nvPicPr>
        <p:blipFill>
          <a:blip r:embed="rId3"/>
          <a:stretch>
            <a:fillRect/>
          </a:stretch>
        </p:blipFill>
        <p:spPr>
          <a:xfrm>
            <a:off x="328473" y="326996"/>
            <a:ext cx="2625760" cy="954107"/>
          </a:xfrm>
          <a:prstGeom prst="rect">
            <a:avLst/>
          </a:prstGeom>
        </p:spPr>
      </p:pic>
      <p:sp>
        <p:nvSpPr>
          <p:cNvPr id="5" name="TextBox 4">
            <a:extLst>
              <a:ext uri="{FF2B5EF4-FFF2-40B4-BE49-F238E27FC236}">
                <a16:creationId xmlns:a16="http://schemas.microsoft.com/office/drawing/2014/main" id="{1B03C81C-31CB-8100-DC98-519B58329697}"/>
              </a:ext>
            </a:extLst>
          </p:cNvPr>
          <p:cNvSpPr txBox="1"/>
          <p:nvPr/>
        </p:nvSpPr>
        <p:spPr>
          <a:xfrm>
            <a:off x="580737" y="1251763"/>
            <a:ext cx="11030506" cy="1384995"/>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b) Đoạn thẳng AB dài 8cm, đoạn thẳng CD dài 2cm. Hỏi đoạn thẳng AB dài gấp mấy lần đoạn thẳng CD?</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6" name="TextBox 5">
            <a:extLst>
              <a:ext uri="{FF2B5EF4-FFF2-40B4-BE49-F238E27FC236}">
                <a16:creationId xmlns:a16="http://schemas.microsoft.com/office/drawing/2014/main" id="{525D977E-FF93-C6F2-2B4C-E2F393E3EECF}"/>
              </a:ext>
            </a:extLst>
          </p:cNvPr>
          <p:cNvSpPr txBox="1"/>
          <p:nvPr/>
        </p:nvSpPr>
        <p:spPr>
          <a:xfrm>
            <a:off x="328473" y="2474433"/>
            <a:ext cx="4580878"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Tóm tắt:</a:t>
            </a:r>
          </a:p>
          <a:p>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94A215B2-3FD6-DC3D-8476-554FB9075FD6}"/>
              </a:ext>
            </a:extLst>
          </p:cNvPr>
          <p:cNvPicPr>
            <a:picLocks noChangeAspect="1"/>
          </p:cNvPicPr>
          <p:nvPr/>
        </p:nvPicPr>
        <p:blipFill>
          <a:blip r:embed="rId4"/>
          <a:stretch>
            <a:fillRect/>
          </a:stretch>
        </p:blipFill>
        <p:spPr>
          <a:xfrm>
            <a:off x="580737" y="3013053"/>
            <a:ext cx="5153744" cy="895475"/>
          </a:xfrm>
          <a:prstGeom prst="rect">
            <a:avLst/>
          </a:prstGeom>
        </p:spPr>
      </p:pic>
      <p:pic>
        <p:nvPicPr>
          <p:cNvPr id="8" name="Picture 7">
            <a:extLst>
              <a:ext uri="{FF2B5EF4-FFF2-40B4-BE49-F238E27FC236}">
                <a16:creationId xmlns:a16="http://schemas.microsoft.com/office/drawing/2014/main" id="{A24BEE01-9512-502A-AAAC-7456CB90CD0F}"/>
              </a:ext>
            </a:extLst>
          </p:cNvPr>
          <p:cNvPicPr>
            <a:picLocks noChangeAspect="1"/>
          </p:cNvPicPr>
          <p:nvPr/>
        </p:nvPicPr>
        <p:blipFill>
          <a:blip r:embed="rId5"/>
          <a:stretch>
            <a:fillRect/>
          </a:stretch>
        </p:blipFill>
        <p:spPr>
          <a:xfrm>
            <a:off x="580737" y="3889271"/>
            <a:ext cx="2124371" cy="743054"/>
          </a:xfrm>
          <a:prstGeom prst="rect">
            <a:avLst/>
          </a:prstGeom>
        </p:spPr>
      </p:pic>
      <p:sp>
        <p:nvSpPr>
          <p:cNvPr id="9" name="TextBox 8">
            <a:extLst>
              <a:ext uri="{FF2B5EF4-FFF2-40B4-BE49-F238E27FC236}">
                <a16:creationId xmlns:a16="http://schemas.microsoft.com/office/drawing/2014/main" id="{08EEEE4B-7A06-C215-181C-A72DA05E92C5}"/>
              </a:ext>
            </a:extLst>
          </p:cNvPr>
          <p:cNvSpPr txBox="1"/>
          <p:nvPr/>
        </p:nvSpPr>
        <p:spPr>
          <a:xfrm>
            <a:off x="5972689" y="2677283"/>
            <a:ext cx="5222723" cy="2677656"/>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Bài giải:</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Đoạn thẳng AB dài gấp đoạn thẳng CD số lần là: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8 : 2 = 4 (lần)</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Đáp số  </a:t>
            </a:r>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4 lần </a:t>
            </a:r>
          </a:p>
          <a:p>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a16="http://schemas.microsoft.com/office/drawing/2014/main" id="{6F5B9773-ADBB-F569-AB39-6285530D5AE0}"/>
              </a:ext>
            </a:extLst>
          </p:cNvPr>
          <p:cNvCxnSpPr/>
          <p:nvPr/>
        </p:nvCxnSpPr>
        <p:spPr>
          <a:xfrm>
            <a:off x="1168924" y="1706251"/>
            <a:ext cx="37404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A8E391-D6D7-FF0B-86A3-019AB19246F4}"/>
              </a:ext>
            </a:extLst>
          </p:cNvPr>
          <p:cNvCxnSpPr>
            <a:cxnSpLocks/>
          </p:cNvCxnSpPr>
          <p:nvPr/>
        </p:nvCxnSpPr>
        <p:spPr>
          <a:xfrm>
            <a:off x="5167461" y="1706251"/>
            <a:ext cx="35711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C7F45F-DE80-7587-A2AD-989D248B9BA3}"/>
              </a:ext>
            </a:extLst>
          </p:cNvPr>
          <p:cNvCxnSpPr>
            <a:cxnSpLocks/>
          </p:cNvCxnSpPr>
          <p:nvPr/>
        </p:nvCxnSpPr>
        <p:spPr>
          <a:xfrm>
            <a:off x="746288" y="2188589"/>
            <a:ext cx="548483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5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FEB3F-8F26-4543-2F2A-6FACB38C0E69}"/>
              </a:ext>
            </a:extLst>
          </p:cNvPr>
          <p:cNvPicPr>
            <a:picLocks noChangeAspect="1"/>
          </p:cNvPicPr>
          <p:nvPr/>
        </p:nvPicPr>
        <p:blipFill>
          <a:blip r:embed="rId3"/>
          <a:stretch>
            <a:fillRect/>
          </a:stretch>
        </p:blipFill>
        <p:spPr>
          <a:xfrm>
            <a:off x="218844" y="230188"/>
            <a:ext cx="2486649" cy="844468"/>
          </a:xfrm>
          <a:prstGeom prst="rect">
            <a:avLst/>
          </a:prstGeom>
        </p:spPr>
      </p:pic>
      <p:sp>
        <p:nvSpPr>
          <p:cNvPr id="5" name="Oval 4">
            <a:extLst>
              <a:ext uri="{FF2B5EF4-FFF2-40B4-BE49-F238E27FC236}">
                <a16:creationId xmlns:a16="http://schemas.microsoft.com/office/drawing/2014/main" id="{8BD1E0BB-3D6B-9A97-D0BC-B42264CEBE79}"/>
              </a:ext>
            </a:extLst>
          </p:cNvPr>
          <p:cNvSpPr/>
          <p:nvPr/>
        </p:nvSpPr>
        <p:spPr>
          <a:xfrm flipH="1">
            <a:off x="2705493" y="515195"/>
            <a:ext cx="557850" cy="4398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1</a:t>
            </a:r>
          </a:p>
        </p:txBody>
      </p:sp>
      <p:sp>
        <p:nvSpPr>
          <p:cNvPr id="6" name="Rectangle: Rounded Corners 5">
            <a:extLst>
              <a:ext uri="{FF2B5EF4-FFF2-40B4-BE49-F238E27FC236}">
                <a16:creationId xmlns:a16="http://schemas.microsoft.com/office/drawing/2014/main" id="{01ED9859-4804-6577-E6C2-E2823E2096B2}"/>
              </a:ext>
            </a:extLst>
          </p:cNvPr>
          <p:cNvSpPr/>
          <p:nvPr/>
        </p:nvSpPr>
        <p:spPr>
          <a:xfrm>
            <a:off x="3263343" y="515195"/>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7" name="Picture 6">
            <a:extLst>
              <a:ext uri="{FF2B5EF4-FFF2-40B4-BE49-F238E27FC236}">
                <a16:creationId xmlns:a16="http://schemas.microsoft.com/office/drawing/2014/main" id="{BFED4DCC-390E-17C4-7D40-A7E8D72A3512}"/>
              </a:ext>
            </a:extLst>
          </p:cNvPr>
          <p:cNvPicPr>
            <a:picLocks noChangeAspect="1"/>
          </p:cNvPicPr>
          <p:nvPr/>
        </p:nvPicPr>
        <p:blipFill>
          <a:blip r:embed="rId4"/>
          <a:stretch>
            <a:fillRect/>
          </a:stretch>
        </p:blipFill>
        <p:spPr>
          <a:xfrm>
            <a:off x="1462168" y="1893093"/>
            <a:ext cx="8947139" cy="3071814"/>
          </a:xfrm>
          <a:prstGeom prst="rect">
            <a:avLst/>
          </a:prstGeom>
        </p:spPr>
      </p:pic>
      <p:sp>
        <p:nvSpPr>
          <p:cNvPr id="8" name="Rectangle 7">
            <a:extLst>
              <a:ext uri="{FF2B5EF4-FFF2-40B4-BE49-F238E27FC236}">
                <a16:creationId xmlns:a16="http://schemas.microsoft.com/office/drawing/2014/main" id="{5A3818C3-3B28-F7BF-C826-112A4F915237}"/>
              </a:ext>
            </a:extLst>
          </p:cNvPr>
          <p:cNvSpPr/>
          <p:nvPr/>
        </p:nvSpPr>
        <p:spPr>
          <a:xfrm>
            <a:off x="7108425" y="3779595"/>
            <a:ext cx="1589102" cy="10995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8">
            <a:extLst>
              <a:ext uri="{FF2B5EF4-FFF2-40B4-BE49-F238E27FC236}">
                <a16:creationId xmlns:a16="http://schemas.microsoft.com/office/drawing/2014/main" id="{ED7350C4-542F-4AB5-4A7C-EAA924B47B94}"/>
              </a:ext>
            </a:extLst>
          </p:cNvPr>
          <p:cNvSpPr/>
          <p:nvPr/>
        </p:nvSpPr>
        <p:spPr>
          <a:xfrm>
            <a:off x="8758866" y="3779595"/>
            <a:ext cx="1589102" cy="10995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p>
        </p:txBody>
      </p:sp>
      <p:sp>
        <p:nvSpPr>
          <p:cNvPr id="3" name="TextBox 2">
            <a:extLst>
              <a:ext uri="{FF2B5EF4-FFF2-40B4-BE49-F238E27FC236}">
                <a16:creationId xmlns:a16="http://schemas.microsoft.com/office/drawing/2014/main" id="{03C689FA-B657-5C7E-C254-27A7FBC625F1}"/>
              </a:ext>
            </a:extLst>
          </p:cNvPr>
          <p:cNvSpPr txBox="1"/>
          <p:nvPr/>
        </p:nvSpPr>
        <p:spPr>
          <a:xfrm>
            <a:off x="681816" y="1173570"/>
            <a:ext cx="8179379" cy="1815882"/>
          </a:xfrm>
          <a:prstGeom prst="rect">
            <a:avLst/>
          </a:prstGeom>
          <a:noFill/>
        </p:spPr>
        <p:txBody>
          <a:bodyPr wrap="square">
            <a:spAutoFit/>
          </a:bodyPr>
          <a:lstStyle/>
          <a:p>
            <a:r>
              <a:rPr lang="en-US" sz="2800" b="0" i="0">
                <a:solidFill>
                  <a:srgbClr val="002060"/>
                </a:solidFill>
                <a:effectLst/>
                <a:latin typeface="Nunito Black" pitchFamily="2" charset="0"/>
              </a:rPr>
              <a:t>Muốn tìm số lớn gấp mấy lần số bé ta lấy số lớn chia cho số bé.</a:t>
            </a:r>
            <a:br>
              <a:rPr lang="en-US" sz="2800" b="0" i="0">
                <a:solidFill>
                  <a:srgbClr val="002060"/>
                </a:solidFill>
                <a:effectLst/>
                <a:latin typeface="Nunito Black" pitchFamily="2" charset="0"/>
              </a:rPr>
            </a:br>
            <a:br>
              <a:rPr lang="en-US" sz="2800" b="0" i="0">
                <a:solidFill>
                  <a:srgbClr val="000000"/>
                </a:solidFill>
                <a:effectLst/>
                <a:latin typeface="Nunito Black" pitchFamily="2" charset="0"/>
              </a:rPr>
            </a:br>
            <a:endParaRPr lang="en-US" sz="2800">
              <a:latin typeface="Nunito Black" pitchFamily="2" charset="0"/>
            </a:endParaRPr>
          </a:p>
        </p:txBody>
      </p:sp>
    </p:spTree>
    <p:extLst>
      <p:ext uri="{BB962C8B-B14F-4D97-AF65-F5344CB8AC3E}">
        <p14:creationId xmlns:p14="http://schemas.microsoft.com/office/powerpoint/2010/main" val="27130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0" nodeType="clickEffect">
                                  <p:stCondLst>
                                    <p:cond delay="0"/>
                                  </p:stCondLst>
                                  <p:childTnLst>
                                    <p:anim calcmode="lin" valueType="num">
                                      <p:cBhvr>
                                        <p:cTn id="13" dur="1000"/>
                                        <p:tgtEl>
                                          <p:spTgt spid="3">
                                            <p:txEl>
                                              <p:pRg st="0" end="0"/>
                                            </p:txEl>
                                          </p:spTgt>
                                        </p:tgtEl>
                                        <p:attrNameLst>
                                          <p:attrName>ppt_w</p:attrName>
                                        </p:attrNameLst>
                                      </p:cBhvr>
                                      <p:tavLst>
                                        <p:tav tm="0">
                                          <p:val>
                                            <p:strVal val="ppt_w"/>
                                          </p:val>
                                        </p:tav>
                                        <p:tav tm="100000">
                                          <p:val>
                                            <p:fltVal val="0"/>
                                          </p:val>
                                        </p:tav>
                                      </p:tavLst>
                                    </p:anim>
                                    <p:anim calcmode="lin" valueType="num">
                                      <p:cBhvr>
                                        <p:cTn id="14" dur="1000"/>
                                        <p:tgtEl>
                                          <p:spTgt spid="3">
                                            <p:txEl>
                                              <p:pRg st="0" end="0"/>
                                            </p:txEl>
                                          </p:spTgt>
                                        </p:tgtEl>
                                        <p:attrNameLst>
                                          <p:attrName>ppt_h</p:attrName>
                                        </p:attrNameLst>
                                      </p:cBhvr>
                                      <p:tavLst>
                                        <p:tav tm="0">
                                          <p:val>
                                            <p:strVal val="ppt_h"/>
                                          </p:val>
                                        </p:tav>
                                        <p:tav tm="100000">
                                          <p:val>
                                            <p:fltVal val="0"/>
                                          </p:val>
                                        </p:tav>
                                      </p:tavLst>
                                    </p:anim>
                                    <p:anim calcmode="lin" valueType="num">
                                      <p:cBhvr>
                                        <p:cTn id="15"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16" dur="1000"/>
                                        <p:tgtEl>
                                          <p:spTgt spid="3">
                                            <p:txEl>
                                              <p:pRg st="0" end="0"/>
                                            </p:txEl>
                                          </p:spTgt>
                                        </p:tgtEl>
                                      </p:cBhvr>
                                    </p:animEffect>
                                    <p:set>
                                      <p:cBhvr>
                                        <p:cTn id="17"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9D969C2-724C-DC69-B844-7B042242400A}"/>
              </a:ext>
            </a:extLst>
          </p:cNvPr>
          <p:cNvSpPr/>
          <p:nvPr/>
        </p:nvSpPr>
        <p:spPr>
          <a:xfrm>
            <a:off x="3043478" y="662198"/>
            <a:ext cx="533631" cy="51424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2</a:t>
            </a:r>
          </a:p>
        </p:txBody>
      </p:sp>
      <p:sp>
        <p:nvSpPr>
          <p:cNvPr id="5" name="Rectangle: Rounded Corners 4">
            <a:extLst>
              <a:ext uri="{FF2B5EF4-FFF2-40B4-BE49-F238E27FC236}">
                <a16:creationId xmlns:a16="http://schemas.microsoft.com/office/drawing/2014/main" id="{4EB27E94-CADD-C040-DD13-54C319296640}"/>
              </a:ext>
            </a:extLst>
          </p:cNvPr>
          <p:cNvSpPr/>
          <p:nvPr/>
        </p:nvSpPr>
        <p:spPr>
          <a:xfrm>
            <a:off x="3639845" y="662197"/>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6" name="Picture 5">
            <a:extLst>
              <a:ext uri="{FF2B5EF4-FFF2-40B4-BE49-F238E27FC236}">
                <a16:creationId xmlns:a16="http://schemas.microsoft.com/office/drawing/2014/main" id="{654524CC-FD93-7708-7F47-A256EB35E2D8}"/>
              </a:ext>
            </a:extLst>
          </p:cNvPr>
          <p:cNvPicPr>
            <a:picLocks noChangeAspect="1"/>
          </p:cNvPicPr>
          <p:nvPr/>
        </p:nvPicPr>
        <p:blipFill>
          <a:blip r:embed="rId3"/>
          <a:stretch>
            <a:fillRect/>
          </a:stretch>
        </p:blipFill>
        <p:spPr>
          <a:xfrm>
            <a:off x="218844" y="260761"/>
            <a:ext cx="2701909" cy="915682"/>
          </a:xfrm>
          <a:prstGeom prst="rect">
            <a:avLst/>
          </a:prstGeom>
        </p:spPr>
      </p:pic>
      <p:pic>
        <p:nvPicPr>
          <p:cNvPr id="7" name="Picture 6">
            <a:extLst>
              <a:ext uri="{FF2B5EF4-FFF2-40B4-BE49-F238E27FC236}">
                <a16:creationId xmlns:a16="http://schemas.microsoft.com/office/drawing/2014/main" id="{50911F32-C3D6-6887-15CA-8EEA01C4C94A}"/>
              </a:ext>
            </a:extLst>
          </p:cNvPr>
          <p:cNvPicPr>
            <a:picLocks noChangeAspect="1"/>
          </p:cNvPicPr>
          <p:nvPr/>
        </p:nvPicPr>
        <p:blipFill>
          <a:blip r:embed="rId4"/>
          <a:stretch>
            <a:fillRect/>
          </a:stretch>
        </p:blipFill>
        <p:spPr>
          <a:xfrm>
            <a:off x="415604" y="1256848"/>
            <a:ext cx="7602011" cy="2333951"/>
          </a:xfrm>
          <a:prstGeom prst="rect">
            <a:avLst/>
          </a:prstGeom>
        </p:spPr>
      </p:pic>
      <p:pic>
        <p:nvPicPr>
          <p:cNvPr id="8" name="Picture 7">
            <a:extLst>
              <a:ext uri="{FF2B5EF4-FFF2-40B4-BE49-F238E27FC236}">
                <a16:creationId xmlns:a16="http://schemas.microsoft.com/office/drawing/2014/main" id="{4CAB63BA-4AD1-BD3E-9EB9-591066F4869C}"/>
              </a:ext>
            </a:extLst>
          </p:cNvPr>
          <p:cNvPicPr>
            <a:picLocks noChangeAspect="1"/>
          </p:cNvPicPr>
          <p:nvPr/>
        </p:nvPicPr>
        <p:blipFill>
          <a:blip r:embed="rId5"/>
          <a:stretch>
            <a:fillRect/>
          </a:stretch>
        </p:blipFill>
        <p:spPr>
          <a:xfrm>
            <a:off x="485658" y="3689134"/>
            <a:ext cx="5115639" cy="609685"/>
          </a:xfrm>
          <a:prstGeom prst="rect">
            <a:avLst/>
          </a:prstGeom>
        </p:spPr>
      </p:pic>
      <p:pic>
        <p:nvPicPr>
          <p:cNvPr id="9" name="Picture 8">
            <a:extLst>
              <a:ext uri="{FF2B5EF4-FFF2-40B4-BE49-F238E27FC236}">
                <a16:creationId xmlns:a16="http://schemas.microsoft.com/office/drawing/2014/main" id="{21F961FE-7832-1505-1483-098F76D66921}"/>
              </a:ext>
            </a:extLst>
          </p:cNvPr>
          <p:cNvPicPr>
            <a:picLocks noChangeAspect="1"/>
          </p:cNvPicPr>
          <p:nvPr/>
        </p:nvPicPr>
        <p:blipFill>
          <a:blip r:embed="rId6"/>
          <a:stretch>
            <a:fillRect/>
          </a:stretch>
        </p:blipFill>
        <p:spPr>
          <a:xfrm>
            <a:off x="8440211" y="1867939"/>
            <a:ext cx="1971950" cy="1505160"/>
          </a:xfrm>
          <a:prstGeom prst="rect">
            <a:avLst/>
          </a:prstGeom>
        </p:spPr>
      </p:pic>
      <p:pic>
        <p:nvPicPr>
          <p:cNvPr id="10" name="Picture 9">
            <a:extLst>
              <a:ext uri="{FF2B5EF4-FFF2-40B4-BE49-F238E27FC236}">
                <a16:creationId xmlns:a16="http://schemas.microsoft.com/office/drawing/2014/main" id="{3B8E8C7B-D41B-CD30-4E42-F5D408D6692E}"/>
              </a:ext>
            </a:extLst>
          </p:cNvPr>
          <p:cNvPicPr>
            <a:picLocks noChangeAspect="1"/>
          </p:cNvPicPr>
          <p:nvPr/>
        </p:nvPicPr>
        <p:blipFill>
          <a:blip r:embed="rId7"/>
          <a:stretch>
            <a:fillRect/>
          </a:stretch>
        </p:blipFill>
        <p:spPr>
          <a:xfrm>
            <a:off x="6096000" y="3632676"/>
            <a:ext cx="5087060" cy="600159"/>
          </a:xfrm>
          <a:prstGeom prst="rect">
            <a:avLst/>
          </a:prstGeom>
        </p:spPr>
      </p:pic>
      <p:sp>
        <p:nvSpPr>
          <p:cNvPr id="11" name="Rectangle: Rounded Corners 10">
            <a:extLst>
              <a:ext uri="{FF2B5EF4-FFF2-40B4-BE49-F238E27FC236}">
                <a16:creationId xmlns:a16="http://schemas.microsoft.com/office/drawing/2014/main" id="{5A83DB47-D83C-0960-38CE-CE363359CF5B}"/>
              </a:ext>
            </a:extLst>
          </p:cNvPr>
          <p:cNvSpPr/>
          <p:nvPr/>
        </p:nvSpPr>
        <p:spPr>
          <a:xfrm>
            <a:off x="3168795" y="3761416"/>
            <a:ext cx="452762" cy="443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2</a:t>
            </a:r>
          </a:p>
        </p:txBody>
      </p:sp>
      <p:sp>
        <p:nvSpPr>
          <p:cNvPr id="12" name="Rectangle: Rounded Corners 11">
            <a:extLst>
              <a:ext uri="{FF2B5EF4-FFF2-40B4-BE49-F238E27FC236}">
                <a16:creationId xmlns:a16="http://schemas.microsoft.com/office/drawing/2014/main" id="{95953160-F914-F53B-D3A9-9F496CC1FE08}"/>
              </a:ext>
            </a:extLst>
          </p:cNvPr>
          <p:cNvSpPr/>
          <p:nvPr/>
        </p:nvSpPr>
        <p:spPr>
          <a:xfrm>
            <a:off x="8776084" y="3729022"/>
            <a:ext cx="485456" cy="443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5</a:t>
            </a:r>
          </a:p>
        </p:txBody>
      </p:sp>
      <p:sp>
        <p:nvSpPr>
          <p:cNvPr id="3" name="TextBox 2">
            <a:extLst>
              <a:ext uri="{FF2B5EF4-FFF2-40B4-BE49-F238E27FC236}">
                <a16:creationId xmlns:a16="http://schemas.microsoft.com/office/drawing/2014/main" id="{2A7013A3-BBDF-094C-BE15-C7A7EC410F43}"/>
              </a:ext>
            </a:extLst>
          </p:cNvPr>
          <p:cNvSpPr txBox="1"/>
          <p:nvPr/>
        </p:nvSpPr>
        <p:spPr>
          <a:xfrm>
            <a:off x="1451022" y="4517244"/>
            <a:ext cx="10097850" cy="2646878"/>
          </a:xfrm>
          <a:prstGeom prst="rect">
            <a:avLst/>
          </a:prstGeom>
          <a:noFill/>
        </p:spPr>
        <p:txBody>
          <a:bodyPr wrap="square">
            <a:spAutoFit/>
          </a:bodyPr>
          <a:lstStyle/>
          <a:p>
            <a:pPr algn="l"/>
            <a:r>
              <a:rPr lang="en-US" b="0" i="0">
                <a:solidFill>
                  <a:srgbClr val="000000"/>
                </a:solidFill>
                <a:effectLst/>
                <a:latin typeface="OpenSans"/>
              </a:rPr>
              <a:t> </a:t>
            </a:r>
            <a:r>
              <a:rPr lang="en-US" sz="2800" b="0" i="0">
                <a:solidFill>
                  <a:srgbClr val="000000"/>
                </a:solidFill>
                <a:effectLst/>
                <a:latin typeface="Nunito Black" pitchFamily="2" charset="0"/>
              </a:rPr>
              <a:t>- Để tìm bút chì dài gấp mấy lần bút sáp ta lấy độ dài của bút chì chia cho độ dài của bút sáp.</a:t>
            </a:r>
          </a:p>
          <a:p>
            <a:pPr algn="l"/>
            <a:r>
              <a:rPr lang="en-US" sz="2800" b="0" i="0">
                <a:solidFill>
                  <a:srgbClr val="000000"/>
                </a:solidFill>
                <a:effectLst/>
                <a:latin typeface="Nunito Black" pitchFamily="2" charset="0"/>
              </a:rPr>
              <a:t>- Để tìm bút chì dài gấp mấy lần cái ghim ta lấy độ dài của bút chì chia cho độ dài của cái ghim.</a:t>
            </a:r>
          </a:p>
          <a:p>
            <a:br>
              <a:rPr lang="en-US" b="0" i="0">
                <a:solidFill>
                  <a:srgbClr val="000000"/>
                </a:solidFill>
                <a:effectLst/>
                <a:latin typeface="OpenSans"/>
              </a:rPr>
            </a:br>
            <a:br>
              <a:rPr lang="en-US" b="0" i="0">
                <a:solidFill>
                  <a:srgbClr val="000000"/>
                </a:solidFill>
                <a:effectLst/>
                <a:latin typeface="OpenSans"/>
              </a:rPr>
            </a:br>
            <a:endParaRPr lang="en-US"/>
          </a:p>
        </p:txBody>
      </p:sp>
    </p:spTree>
    <p:extLst>
      <p:ext uri="{BB962C8B-B14F-4D97-AF65-F5344CB8AC3E}">
        <p14:creationId xmlns:p14="http://schemas.microsoft.com/office/powerpoint/2010/main" val="17711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
                                            <p:txEl>
                                              <p:pRg st="0" end="0"/>
                                            </p:txEl>
                                          </p:spTgt>
                                        </p:tgtEl>
                                        <p:attrNameLst>
                                          <p:attrName>ppt_w</p:attrName>
                                        </p:attrNameLst>
                                      </p:cBhvr>
                                      <p:tavLst>
                                        <p:tav tm="0">
                                          <p:val>
                                            <p:strVal val="ppt_w"/>
                                          </p:val>
                                        </p:tav>
                                        <p:tav tm="100000">
                                          <p:val>
                                            <p:fltVal val="0"/>
                                          </p:val>
                                        </p:tav>
                                      </p:tavLst>
                                    </p:anim>
                                    <p:anim calcmode="lin" valueType="num">
                                      <p:cBhvr>
                                        <p:cTn id="21" dur="1000"/>
                                        <p:tgtEl>
                                          <p:spTgt spid="3">
                                            <p:txEl>
                                              <p:pRg st="0" end="0"/>
                                            </p:txEl>
                                          </p:spTgt>
                                        </p:tgtEl>
                                        <p:attrNameLst>
                                          <p:attrName>ppt_h</p:attrName>
                                        </p:attrNameLst>
                                      </p:cBhvr>
                                      <p:tavLst>
                                        <p:tav tm="0">
                                          <p:val>
                                            <p:strVal val="ppt_h"/>
                                          </p:val>
                                        </p:tav>
                                        <p:tav tm="100000">
                                          <p:val>
                                            <p:fltVal val="0"/>
                                          </p:val>
                                        </p:tav>
                                      </p:tavLst>
                                    </p:anim>
                                    <p:anim calcmode="lin" valueType="num">
                                      <p:cBhvr>
                                        <p:cTn id="22"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3">
                                            <p:txEl>
                                              <p:pRg st="0" end="0"/>
                                            </p:txEl>
                                          </p:spTgt>
                                        </p:tgtEl>
                                      </p:cBhvr>
                                    </p:animEffect>
                                    <p:set>
                                      <p:cBhvr>
                                        <p:cTn id="24" dur="1" fill="hold">
                                          <p:stCondLst>
                                            <p:cond delay="999"/>
                                          </p:stCondLst>
                                        </p:cTn>
                                        <p:tgtEl>
                                          <p:spTgt spid="3">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
                                            <p:txEl>
                                              <p:pRg st="1" end="1"/>
                                            </p:txEl>
                                          </p:spTgt>
                                        </p:tgtEl>
                                        <p:attrNameLst>
                                          <p:attrName>ppt_w</p:attrName>
                                        </p:attrNameLst>
                                      </p:cBhvr>
                                      <p:tavLst>
                                        <p:tav tm="0">
                                          <p:val>
                                            <p:strVal val="ppt_w"/>
                                          </p:val>
                                        </p:tav>
                                        <p:tav tm="100000">
                                          <p:val>
                                            <p:fltVal val="0"/>
                                          </p:val>
                                        </p:tav>
                                      </p:tavLst>
                                    </p:anim>
                                    <p:anim calcmode="lin" valueType="num">
                                      <p:cBhvr>
                                        <p:cTn id="27" dur="1000"/>
                                        <p:tgtEl>
                                          <p:spTgt spid="3">
                                            <p:txEl>
                                              <p:pRg st="1" end="1"/>
                                            </p:txEl>
                                          </p:spTgt>
                                        </p:tgtEl>
                                        <p:attrNameLst>
                                          <p:attrName>ppt_h</p:attrName>
                                        </p:attrNameLst>
                                      </p:cBhvr>
                                      <p:tavLst>
                                        <p:tav tm="0">
                                          <p:val>
                                            <p:strVal val="ppt_h"/>
                                          </p:val>
                                        </p:tav>
                                        <p:tav tm="100000">
                                          <p:val>
                                            <p:fltVal val="0"/>
                                          </p:val>
                                        </p:tav>
                                      </p:tavLst>
                                    </p:anim>
                                    <p:anim calcmode="lin" valueType="num">
                                      <p:cBhvr>
                                        <p:cTn id="2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3FD884E-221F-AE6C-DD7D-3F2C8DBDED87}"/>
              </a:ext>
            </a:extLst>
          </p:cNvPr>
          <p:cNvSpPr txBox="1"/>
          <p:nvPr/>
        </p:nvSpPr>
        <p:spPr>
          <a:xfrm>
            <a:off x="1642872" y="4059140"/>
            <a:ext cx="8906255" cy="1938992"/>
          </a:xfrm>
          <a:prstGeom prst="rect">
            <a:avLst/>
          </a:prstGeom>
          <a:noFill/>
        </p:spPr>
        <p:txBody>
          <a:bodyPr wrap="square">
            <a:spAutoFit/>
          </a:bodyPr>
          <a:lstStyle/>
          <a:p>
            <a:pPr algn="l"/>
            <a:r>
              <a:rPr lang="en-US" sz="2800" b="0" i="0">
                <a:solidFill>
                  <a:srgbClr val="002060"/>
                </a:solidFill>
                <a:effectLst/>
                <a:latin typeface="Nunito Black" pitchFamily="2" charset="0"/>
              </a:rPr>
              <a:t>a) Bút chì dài gấp bút sáp số lần là 10 : 5 = 2 (lần)</a:t>
            </a:r>
          </a:p>
          <a:p>
            <a:pPr algn="l"/>
            <a:r>
              <a:rPr lang="en-US" sz="2800" b="0" i="0">
                <a:solidFill>
                  <a:srgbClr val="002060"/>
                </a:solidFill>
                <a:effectLst/>
                <a:latin typeface="Nunito Black" pitchFamily="2" charset="0"/>
              </a:rPr>
              <a:t>b) Bút chì dài gấp cái ghim số lần là 10 : 2 = 5 (cm)</a:t>
            </a:r>
          </a:p>
          <a:p>
            <a:br>
              <a:rPr lang="en-US" sz="2800" b="0" i="0">
                <a:solidFill>
                  <a:srgbClr val="002060"/>
                </a:solidFill>
                <a:effectLst/>
                <a:latin typeface="Nunito Black" pitchFamily="2" charset="0"/>
              </a:rPr>
            </a:br>
            <a:br>
              <a:rPr lang="en-US" b="0" i="0">
                <a:solidFill>
                  <a:srgbClr val="002060"/>
                </a:solidFill>
                <a:effectLst/>
                <a:latin typeface="OpenSans"/>
              </a:rPr>
            </a:br>
            <a:endParaRPr lang="en-US">
              <a:solidFill>
                <a:srgbClr val="002060"/>
              </a:solidFill>
            </a:endParaRPr>
          </a:p>
        </p:txBody>
      </p:sp>
      <p:pic>
        <p:nvPicPr>
          <p:cNvPr id="14" name="Picture 13">
            <a:extLst>
              <a:ext uri="{FF2B5EF4-FFF2-40B4-BE49-F238E27FC236}">
                <a16:creationId xmlns:a16="http://schemas.microsoft.com/office/drawing/2014/main" id="{2F3E7B7D-0739-7B5B-EE36-4B8225AE276E}"/>
              </a:ext>
            </a:extLst>
          </p:cNvPr>
          <p:cNvPicPr>
            <a:picLocks noChangeAspect="1"/>
          </p:cNvPicPr>
          <p:nvPr/>
        </p:nvPicPr>
        <p:blipFill>
          <a:blip r:embed="rId3"/>
          <a:stretch>
            <a:fillRect/>
          </a:stretch>
        </p:blipFill>
        <p:spPr>
          <a:xfrm>
            <a:off x="218844" y="260761"/>
            <a:ext cx="2701909" cy="915682"/>
          </a:xfrm>
          <a:prstGeom prst="rect">
            <a:avLst/>
          </a:prstGeom>
        </p:spPr>
      </p:pic>
      <p:sp>
        <p:nvSpPr>
          <p:cNvPr id="15" name="Oval 14">
            <a:extLst>
              <a:ext uri="{FF2B5EF4-FFF2-40B4-BE49-F238E27FC236}">
                <a16:creationId xmlns:a16="http://schemas.microsoft.com/office/drawing/2014/main" id="{F0E4D8B9-07B6-71A1-0106-BFAE165C7A1A}"/>
              </a:ext>
            </a:extLst>
          </p:cNvPr>
          <p:cNvSpPr/>
          <p:nvPr/>
        </p:nvSpPr>
        <p:spPr>
          <a:xfrm>
            <a:off x="2920753" y="662196"/>
            <a:ext cx="533631" cy="51424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2</a:t>
            </a:r>
          </a:p>
        </p:txBody>
      </p:sp>
      <p:sp>
        <p:nvSpPr>
          <p:cNvPr id="16" name="Rectangle: Rounded Corners 15">
            <a:extLst>
              <a:ext uri="{FF2B5EF4-FFF2-40B4-BE49-F238E27FC236}">
                <a16:creationId xmlns:a16="http://schemas.microsoft.com/office/drawing/2014/main" id="{368F9C75-24F9-D3FF-46BF-7F819F7E905B}"/>
              </a:ext>
            </a:extLst>
          </p:cNvPr>
          <p:cNvSpPr/>
          <p:nvPr/>
        </p:nvSpPr>
        <p:spPr>
          <a:xfrm>
            <a:off x="3454384" y="662195"/>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17" name="Picture 16">
            <a:extLst>
              <a:ext uri="{FF2B5EF4-FFF2-40B4-BE49-F238E27FC236}">
                <a16:creationId xmlns:a16="http://schemas.microsoft.com/office/drawing/2014/main" id="{A998BD2E-5306-C68A-DA63-F31A706DDEDC}"/>
              </a:ext>
            </a:extLst>
          </p:cNvPr>
          <p:cNvPicPr>
            <a:picLocks noChangeAspect="1"/>
          </p:cNvPicPr>
          <p:nvPr/>
        </p:nvPicPr>
        <p:blipFill>
          <a:blip r:embed="rId4"/>
          <a:stretch>
            <a:fillRect/>
          </a:stretch>
        </p:blipFill>
        <p:spPr>
          <a:xfrm>
            <a:off x="218844" y="1350232"/>
            <a:ext cx="7602011" cy="2333951"/>
          </a:xfrm>
          <a:prstGeom prst="rect">
            <a:avLst/>
          </a:prstGeom>
        </p:spPr>
      </p:pic>
    </p:spTree>
    <p:extLst>
      <p:ext uri="{BB962C8B-B14F-4D97-AF65-F5344CB8AC3E}">
        <p14:creationId xmlns:p14="http://schemas.microsoft.com/office/powerpoint/2010/main" val="23276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p:cTn id="19"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0DD5E3-EDB7-BC4A-0B80-32460FF50018}"/>
              </a:ext>
            </a:extLst>
          </p:cNvPr>
          <p:cNvSpPr txBox="1"/>
          <p:nvPr/>
        </p:nvSpPr>
        <p:spPr>
          <a:xfrm>
            <a:off x="5767407" y="2817313"/>
            <a:ext cx="6548890" cy="1223373"/>
          </a:xfrm>
          <a:prstGeom prst="rect">
            <a:avLst/>
          </a:prstGeom>
        </p:spPr>
        <p:txBody>
          <a:bodyPr vert="horz" lIns="91440" tIns="45720" rIns="91440" bIns="45720" rtlCol="0" anchor="t">
            <a:normAutofit/>
          </a:bodyPr>
          <a:lstStyle/>
          <a:p>
            <a:pPr>
              <a:lnSpc>
                <a:spcPct val="90000"/>
              </a:lnSpc>
              <a:spcAft>
                <a:spcPts val="600"/>
              </a:spcAft>
            </a:pPr>
            <a:r>
              <a:rPr lang="en-US" sz="4400">
                <a:solidFill>
                  <a:srgbClr val="FF0000">
                    <a:alpha val="80000"/>
                  </a:srgbClr>
                </a:solidFill>
                <a:latin typeface="Sigmar One" panose="00000500000000000000" pitchFamily="2" charset="0"/>
              </a:rPr>
              <a:t>Củng cố - dặn dò</a:t>
            </a:r>
          </a:p>
        </p:txBody>
      </p:sp>
    </p:spTree>
    <p:extLst>
      <p:ext uri="{BB962C8B-B14F-4D97-AF65-F5344CB8AC3E}">
        <p14:creationId xmlns:p14="http://schemas.microsoft.com/office/powerpoint/2010/main" val="185092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2950-4CEE-6B4C-71E1-8797D82622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A395F9-1FEC-3EBE-8592-82B1B70345C3}"/>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9F5A25BA-8BB6-FE99-3BE4-66A2F5385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C3FBB80B-B1C8-0DA2-DAE8-709C74177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Vector con mèo hoạt hình dễ thương | Thư viện stock vector đẹp miễn phí">
            <a:extLst>
              <a:ext uri="{FF2B5EF4-FFF2-40B4-BE49-F238E27FC236}">
                <a16:creationId xmlns:a16="http://schemas.microsoft.com/office/drawing/2014/main" id="{04CA77DA-38EA-DBE9-E6EB-E93685631D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01" r="2" b="600"/>
          <a:stretch/>
        </p:blipFill>
        <p:spPr bwMode="auto">
          <a:xfrm>
            <a:off x="384659" y="434774"/>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7" name="!!plus graphic">
            <a:extLst>
              <a:ext uri="{FF2B5EF4-FFF2-40B4-BE49-F238E27FC236}">
                <a16:creationId xmlns:a16="http://schemas.microsoft.com/office/drawing/2014/main" id="{16271FB5-8278-64E8-043A-0C3E2B62E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8" name="!!circle graphic">
            <a:extLst>
              <a:ext uri="{FF2B5EF4-FFF2-40B4-BE49-F238E27FC236}">
                <a16:creationId xmlns:a16="http://schemas.microsoft.com/office/drawing/2014/main" id="{4CAA0009-584A-0467-3EFE-548C87404D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76769841-2FD1-5417-D85D-239DC7670724}"/>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
        <p:nvSpPr>
          <p:cNvPr id="10" name="!!dot graphic">
            <a:extLst>
              <a:ext uri="{FF2B5EF4-FFF2-40B4-BE49-F238E27FC236}">
                <a16:creationId xmlns:a16="http://schemas.microsoft.com/office/drawing/2014/main" id="{395900EA-FA4C-1A78-5F1C-50BB360DF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1" name="!!Straight Connector">
            <a:extLst>
              <a:ext uri="{FF2B5EF4-FFF2-40B4-BE49-F238E27FC236}">
                <a16:creationId xmlns:a16="http://schemas.microsoft.com/office/drawing/2014/main" id="{73027EB5-88A9-A16C-F006-3B64E8865F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23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30A789-B118-BB1B-09A2-B91C2AED1776}"/>
              </a:ext>
            </a:extLst>
          </p:cNvPr>
          <p:cNvSpPr txBox="1"/>
          <p:nvPr/>
        </p:nvSpPr>
        <p:spPr>
          <a:xfrm>
            <a:off x="2040292" y="833437"/>
            <a:ext cx="7899400" cy="1200329"/>
          </a:xfrm>
          <a:prstGeom prst="rect">
            <a:avLst/>
          </a:prstGeom>
          <a:noFill/>
        </p:spPr>
        <p:txBody>
          <a:bodyPr wrap="square" rtlCol="0">
            <a:spAutoFit/>
          </a:bodyPr>
          <a:lstStyle/>
          <a:p>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Thứ … ngày … tháng … năm 2022</a:t>
            </a:r>
          </a:p>
          <a:p>
            <a:pPr algn="ctr"/>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Toán</a:t>
            </a:r>
          </a:p>
        </p:txBody>
      </p:sp>
      <p:sp>
        <p:nvSpPr>
          <p:cNvPr id="7" name="Rectangle: Rounded Corners 6">
            <a:extLst>
              <a:ext uri="{FF2B5EF4-FFF2-40B4-BE49-F238E27FC236}">
                <a16:creationId xmlns:a16="http://schemas.microsoft.com/office/drawing/2014/main" id="{49DEBE0B-C837-B392-2ED5-C47BAC26D814}"/>
              </a:ext>
            </a:extLst>
          </p:cNvPr>
          <p:cNvSpPr/>
          <p:nvPr/>
        </p:nvSpPr>
        <p:spPr>
          <a:xfrm>
            <a:off x="2930464" y="2052829"/>
            <a:ext cx="7633964" cy="1200329"/>
          </a:xfrm>
          <a:prstGeom prst="roundRect">
            <a:avLst/>
          </a:prstGeom>
          <a:solidFill>
            <a:schemeClr val="accent4">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SO SÁNH SỐ LỚN GẤP MẤY LẦN SỐ BÉ</a:t>
            </a:r>
          </a:p>
        </p:txBody>
      </p:sp>
      <p:pic>
        <p:nvPicPr>
          <p:cNvPr id="8" name="Picture 7">
            <a:extLst>
              <a:ext uri="{FF2B5EF4-FFF2-40B4-BE49-F238E27FC236}">
                <a16:creationId xmlns:a16="http://schemas.microsoft.com/office/drawing/2014/main" id="{757C7C94-09DD-E425-9FE2-6FED20D60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5" b="92920" l="6699" r="93301">
                        <a14:foregroundMark x1="7656" y1="26549" x2="7177" y2="93805"/>
                        <a14:foregroundMark x1="44498" y1="52212" x2="79426" y2="38938"/>
                        <a14:foregroundMark x1="79426" y1="38938" x2="39234" y2="58407"/>
                        <a14:foregroundMark x1="39234" y1="58407" x2="39234" y2="58407"/>
                        <a14:foregroundMark x1="93301" y1="16814" x2="91388" y2="45133"/>
                        <a14:foregroundMark x1="65072" y1="47788" x2="73684" y2="56637"/>
                      </a14:backgroundRemoval>
                    </a14:imgEffect>
                  </a14:imgLayer>
                </a14:imgProps>
              </a:ext>
            </a:extLst>
          </a:blip>
          <a:stretch>
            <a:fillRect/>
          </a:stretch>
        </p:blipFill>
        <p:spPr>
          <a:xfrm>
            <a:off x="1487626" y="1895134"/>
            <a:ext cx="1991003" cy="1076475"/>
          </a:xfrm>
          <a:prstGeom prst="rect">
            <a:avLst/>
          </a:prstGeom>
        </p:spPr>
      </p:pic>
      <p:pic>
        <p:nvPicPr>
          <p:cNvPr id="9" name="Picture 4" descr="Vector Trẻ em vui vẻ với số hình khối | Thư viện stock vector đẹp miễn phí">
            <a:extLst>
              <a:ext uri="{FF2B5EF4-FFF2-40B4-BE49-F238E27FC236}">
                <a16:creationId xmlns:a16="http://schemas.microsoft.com/office/drawing/2014/main" id="{F1C41D44-4143-75BD-6F5D-30F9B7D08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900" y="4181382"/>
            <a:ext cx="3374199" cy="24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17FABF-BC60-4A26-8AA6-28B219B4074C}"/>
              </a:ext>
            </a:extLst>
          </p:cNvPr>
          <p:cNvSpPr txBox="1"/>
          <p:nvPr/>
        </p:nvSpPr>
        <p:spPr>
          <a:xfrm>
            <a:off x="4105275" y="2326092"/>
            <a:ext cx="3695700" cy="1579158"/>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600">
                <a:solidFill>
                  <a:srgbClr val="002060"/>
                </a:solidFill>
                <a:latin typeface="Sigmar One" panose="00000500000000000000" pitchFamily="2" charset="0"/>
                <a:ea typeface="+mj-ea"/>
                <a:cs typeface="+mj-cs"/>
              </a:rPr>
              <a:t>Tiết 2</a:t>
            </a:r>
          </a:p>
        </p:txBody>
      </p:sp>
    </p:spTree>
    <p:extLst>
      <p:ext uri="{BB962C8B-B14F-4D97-AF65-F5344CB8AC3E}">
        <p14:creationId xmlns:p14="http://schemas.microsoft.com/office/powerpoint/2010/main" val="850328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17CD1-CACA-EF46-4C3C-F9A1112F6261}"/>
              </a:ext>
            </a:extLst>
          </p:cNvPr>
          <p:cNvPicPr>
            <a:picLocks noChangeAspect="1"/>
          </p:cNvPicPr>
          <p:nvPr/>
        </p:nvPicPr>
        <p:blipFill>
          <a:blip r:embed="rId3"/>
          <a:stretch>
            <a:fillRect/>
          </a:stretch>
        </p:blipFill>
        <p:spPr>
          <a:xfrm>
            <a:off x="284085" y="237525"/>
            <a:ext cx="2764655" cy="835297"/>
          </a:xfrm>
          <a:prstGeom prst="rect">
            <a:avLst/>
          </a:prstGeom>
        </p:spPr>
      </p:pic>
      <p:sp>
        <p:nvSpPr>
          <p:cNvPr id="5" name="Oval 4">
            <a:extLst>
              <a:ext uri="{FF2B5EF4-FFF2-40B4-BE49-F238E27FC236}">
                <a16:creationId xmlns:a16="http://schemas.microsoft.com/office/drawing/2014/main" id="{08794FDD-9B37-16E9-41E2-F0D073A471A4}"/>
              </a:ext>
            </a:extLst>
          </p:cNvPr>
          <p:cNvSpPr/>
          <p:nvPr/>
        </p:nvSpPr>
        <p:spPr>
          <a:xfrm>
            <a:off x="3048740" y="412109"/>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Rectangle: Rounded Corners 5">
            <a:extLst>
              <a:ext uri="{FF2B5EF4-FFF2-40B4-BE49-F238E27FC236}">
                <a16:creationId xmlns:a16="http://schemas.microsoft.com/office/drawing/2014/main" id="{690FC668-C49B-517D-97A2-3A4779E4D8ED}"/>
              </a:ext>
            </a:extLst>
          </p:cNvPr>
          <p:cNvSpPr/>
          <p:nvPr/>
        </p:nvSpPr>
        <p:spPr>
          <a:xfrm>
            <a:off x="3625788" y="456340"/>
            <a:ext cx="901824" cy="555180"/>
          </a:xfrm>
          <a:prstGeom prst="roundRect">
            <a:avLst/>
          </a:prstGeom>
          <a:solidFill>
            <a:srgbClr val="E68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Số?</a:t>
            </a:r>
          </a:p>
        </p:txBody>
      </p:sp>
      <p:sp>
        <p:nvSpPr>
          <p:cNvPr id="3" name="TextBox 2">
            <a:extLst>
              <a:ext uri="{FF2B5EF4-FFF2-40B4-BE49-F238E27FC236}">
                <a16:creationId xmlns:a16="http://schemas.microsoft.com/office/drawing/2014/main" id="{7329C384-97A0-390E-9828-4B5483014D92}"/>
              </a:ext>
            </a:extLst>
          </p:cNvPr>
          <p:cNvSpPr txBox="1"/>
          <p:nvPr/>
        </p:nvSpPr>
        <p:spPr>
          <a:xfrm>
            <a:off x="460460" y="3869973"/>
            <a:ext cx="11287592" cy="2523768"/>
          </a:xfrm>
          <a:prstGeom prst="rect">
            <a:avLst/>
          </a:prstGeom>
          <a:noFill/>
        </p:spPr>
        <p:txBody>
          <a:bodyPr wrap="square">
            <a:spAutoFit/>
          </a:bodyPr>
          <a:lstStyle/>
          <a:p>
            <a:r>
              <a:rPr lang="vi-VN" sz="2800">
                <a:latin typeface="Nunito Black" pitchFamily="2" charset="0"/>
              </a:rPr>
              <a:t>- Muốn tìm số lớn hơn số bé bao nhiêu đơn vị ta lấy số lớn trừ số bé.</a:t>
            </a:r>
          </a:p>
          <a:p>
            <a:r>
              <a:rPr lang="vi-VN" sz="2800">
                <a:latin typeface="Nunito Black" pitchFamily="2" charset="0"/>
              </a:rPr>
              <a:t>- Muốn tìm số lớn gấp mấy lần số bé ta lấy số lớn chia cho số bé.</a:t>
            </a:r>
          </a:p>
          <a:p>
            <a:br>
              <a:rPr lang="vi-VN" sz="2800">
                <a:latin typeface="Nunito Black" pitchFamily="2" charset="0"/>
              </a:rPr>
            </a:br>
            <a:br>
              <a:rPr lang="vi-VN"/>
            </a:br>
            <a:endParaRPr lang="en-US" sz="2800">
              <a:solidFill>
                <a:schemeClr val="accent6">
                  <a:lumMod val="75000"/>
                </a:schemeClr>
              </a:solidFill>
              <a:latin typeface="Nunito Black" pitchFamily="2" charset="0"/>
            </a:endParaRPr>
          </a:p>
        </p:txBody>
      </p:sp>
      <p:pic>
        <p:nvPicPr>
          <p:cNvPr id="50" name="Picture 49">
            <a:extLst>
              <a:ext uri="{FF2B5EF4-FFF2-40B4-BE49-F238E27FC236}">
                <a16:creationId xmlns:a16="http://schemas.microsoft.com/office/drawing/2014/main" id="{BD60F58A-2489-2C80-0F7F-50A70F3E12AF}"/>
              </a:ext>
            </a:extLst>
          </p:cNvPr>
          <p:cNvPicPr>
            <a:picLocks noChangeAspect="1"/>
          </p:cNvPicPr>
          <p:nvPr/>
        </p:nvPicPr>
        <p:blipFill>
          <a:blip r:embed="rId4"/>
          <a:stretch>
            <a:fillRect/>
          </a:stretch>
        </p:blipFill>
        <p:spPr>
          <a:xfrm>
            <a:off x="284085" y="1170102"/>
            <a:ext cx="10545647" cy="2314898"/>
          </a:xfrm>
          <a:prstGeom prst="rect">
            <a:avLst/>
          </a:prstGeom>
        </p:spPr>
      </p:pic>
      <p:sp>
        <p:nvSpPr>
          <p:cNvPr id="51" name="Rectangle 50">
            <a:extLst>
              <a:ext uri="{FF2B5EF4-FFF2-40B4-BE49-F238E27FC236}">
                <a16:creationId xmlns:a16="http://schemas.microsoft.com/office/drawing/2014/main" id="{7A0F6710-870B-D0C1-9F8C-7EA705B726C2}"/>
              </a:ext>
            </a:extLst>
          </p:cNvPr>
          <p:cNvSpPr/>
          <p:nvPr/>
        </p:nvSpPr>
        <p:spPr>
          <a:xfrm>
            <a:off x="7083736" y="2940477"/>
            <a:ext cx="862956" cy="46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52" name="Rectangle 51">
            <a:extLst>
              <a:ext uri="{FF2B5EF4-FFF2-40B4-BE49-F238E27FC236}">
                <a16:creationId xmlns:a16="http://schemas.microsoft.com/office/drawing/2014/main" id="{30C8F76C-7A28-E3A1-11C0-6BA4AD355B5F}"/>
              </a:ext>
            </a:extLst>
          </p:cNvPr>
          <p:cNvSpPr/>
          <p:nvPr/>
        </p:nvSpPr>
        <p:spPr>
          <a:xfrm>
            <a:off x="7065392" y="2447300"/>
            <a:ext cx="881300"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8</a:t>
            </a:r>
          </a:p>
        </p:txBody>
      </p:sp>
      <p:sp>
        <p:nvSpPr>
          <p:cNvPr id="53" name="Rectangle 52">
            <a:extLst>
              <a:ext uri="{FF2B5EF4-FFF2-40B4-BE49-F238E27FC236}">
                <a16:creationId xmlns:a16="http://schemas.microsoft.com/office/drawing/2014/main" id="{A41662FD-BA50-8BB1-8D33-2338017F919B}"/>
              </a:ext>
            </a:extLst>
          </p:cNvPr>
          <p:cNvSpPr/>
          <p:nvPr/>
        </p:nvSpPr>
        <p:spPr>
          <a:xfrm>
            <a:off x="8014528" y="2447299"/>
            <a:ext cx="778391"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ectangle 53">
            <a:extLst>
              <a:ext uri="{FF2B5EF4-FFF2-40B4-BE49-F238E27FC236}">
                <a16:creationId xmlns:a16="http://schemas.microsoft.com/office/drawing/2014/main" id="{66FED4F6-8C91-1CB4-9239-A3077DDFDC2B}"/>
              </a:ext>
            </a:extLst>
          </p:cNvPr>
          <p:cNvSpPr/>
          <p:nvPr/>
        </p:nvSpPr>
        <p:spPr>
          <a:xfrm>
            <a:off x="8855795" y="2937203"/>
            <a:ext cx="862956" cy="46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55" name="Rectangle 54">
            <a:extLst>
              <a:ext uri="{FF2B5EF4-FFF2-40B4-BE49-F238E27FC236}">
                <a16:creationId xmlns:a16="http://schemas.microsoft.com/office/drawing/2014/main" id="{41DABE7D-5D9E-2CFA-29F2-D6B9A3FF94DE}"/>
              </a:ext>
            </a:extLst>
          </p:cNvPr>
          <p:cNvSpPr/>
          <p:nvPr/>
        </p:nvSpPr>
        <p:spPr>
          <a:xfrm>
            <a:off x="8012048" y="2927336"/>
            <a:ext cx="778391"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56" name="Rectangle 55">
            <a:extLst>
              <a:ext uri="{FF2B5EF4-FFF2-40B4-BE49-F238E27FC236}">
                <a16:creationId xmlns:a16="http://schemas.microsoft.com/office/drawing/2014/main" id="{B02889FE-4842-9B7F-3327-405E3FB263B8}"/>
              </a:ext>
            </a:extLst>
          </p:cNvPr>
          <p:cNvSpPr/>
          <p:nvPr/>
        </p:nvSpPr>
        <p:spPr>
          <a:xfrm>
            <a:off x="8855795" y="2463016"/>
            <a:ext cx="880189"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7" name="Rectangle 56">
            <a:extLst>
              <a:ext uri="{FF2B5EF4-FFF2-40B4-BE49-F238E27FC236}">
                <a16:creationId xmlns:a16="http://schemas.microsoft.com/office/drawing/2014/main" id="{0F568C73-58D0-6178-A308-5C6586919596}"/>
              </a:ext>
            </a:extLst>
          </p:cNvPr>
          <p:cNvSpPr/>
          <p:nvPr/>
        </p:nvSpPr>
        <p:spPr>
          <a:xfrm>
            <a:off x="9735984" y="2944849"/>
            <a:ext cx="1005029" cy="451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8" name="Rectangle 57">
            <a:extLst>
              <a:ext uri="{FF2B5EF4-FFF2-40B4-BE49-F238E27FC236}">
                <a16:creationId xmlns:a16="http://schemas.microsoft.com/office/drawing/2014/main" id="{B48AFC1D-BFAF-42AE-9107-57D5DFE0B476}"/>
              </a:ext>
            </a:extLst>
          </p:cNvPr>
          <p:cNvSpPr/>
          <p:nvPr/>
        </p:nvSpPr>
        <p:spPr>
          <a:xfrm>
            <a:off x="9776740" y="2463016"/>
            <a:ext cx="964273" cy="453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Tree>
    <p:extLst>
      <p:ext uri="{BB962C8B-B14F-4D97-AF65-F5344CB8AC3E}">
        <p14:creationId xmlns:p14="http://schemas.microsoft.com/office/powerpoint/2010/main" val="41487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
                                            <p:txEl>
                                              <p:pRg st="0" end="0"/>
                                            </p:txEl>
                                          </p:spTgt>
                                        </p:tgtEl>
                                        <p:attrNameLst>
                                          <p:attrName>ppt_w</p:attrName>
                                        </p:attrNameLst>
                                      </p:cBhvr>
                                      <p:tavLst>
                                        <p:tav tm="0">
                                          <p:val>
                                            <p:strVal val="ppt_w"/>
                                          </p:val>
                                        </p:tav>
                                        <p:tav tm="100000">
                                          <p:val>
                                            <p:fltVal val="0"/>
                                          </p:val>
                                        </p:tav>
                                      </p:tavLst>
                                    </p:anim>
                                    <p:anim calcmode="lin" valueType="num">
                                      <p:cBhvr>
                                        <p:cTn id="21" dur="1000"/>
                                        <p:tgtEl>
                                          <p:spTgt spid="3">
                                            <p:txEl>
                                              <p:pRg st="0" end="0"/>
                                            </p:txEl>
                                          </p:spTgt>
                                        </p:tgtEl>
                                        <p:attrNameLst>
                                          <p:attrName>ppt_h</p:attrName>
                                        </p:attrNameLst>
                                      </p:cBhvr>
                                      <p:tavLst>
                                        <p:tav tm="0">
                                          <p:val>
                                            <p:strVal val="ppt_h"/>
                                          </p:val>
                                        </p:tav>
                                        <p:tav tm="100000">
                                          <p:val>
                                            <p:fltVal val="0"/>
                                          </p:val>
                                        </p:tav>
                                      </p:tavLst>
                                    </p:anim>
                                    <p:anim calcmode="lin" valueType="num">
                                      <p:cBhvr>
                                        <p:cTn id="22"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3">
                                            <p:txEl>
                                              <p:pRg st="0" end="0"/>
                                            </p:txEl>
                                          </p:spTgt>
                                        </p:tgtEl>
                                      </p:cBhvr>
                                    </p:animEffect>
                                    <p:set>
                                      <p:cBhvr>
                                        <p:cTn id="24" dur="1" fill="hold">
                                          <p:stCondLst>
                                            <p:cond delay="999"/>
                                          </p:stCondLst>
                                        </p:cTn>
                                        <p:tgtEl>
                                          <p:spTgt spid="3">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
                                            <p:txEl>
                                              <p:pRg st="1" end="1"/>
                                            </p:txEl>
                                          </p:spTgt>
                                        </p:tgtEl>
                                        <p:attrNameLst>
                                          <p:attrName>ppt_w</p:attrName>
                                        </p:attrNameLst>
                                      </p:cBhvr>
                                      <p:tavLst>
                                        <p:tav tm="0">
                                          <p:val>
                                            <p:strVal val="ppt_w"/>
                                          </p:val>
                                        </p:tav>
                                        <p:tav tm="100000">
                                          <p:val>
                                            <p:fltVal val="0"/>
                                          </p:val>
                                        </p:tav>
                                      </p:tavLst>
                                    </p:anim>
                                    <p:anim calcmode="lin" valueType="num">
                                      <p:cBhvr>
                                        <p:cTn id="27" dur="1000"/>
                                        <p:tgtEl>
                                          <p:spTgt spid="3">
                                            <p:txEl>
                                              <p:pRg st="1" end="1"/>
                                            </p:txEl>
                                          </p:spTgt>
                                        </p:tgtEl>
                                        <p:attrNameLst>
                                          <p:attrName>ppt_h</p:attrName>
                                        </p:attrNameLst>
                                      </p:cBhvr>
                                      <p:tavLst>
                                        <p:tav tm="0">
                                          <p:val>
                                            <p:strVal val="ppt_h"/>
                                          </p:val>
                                        </p:tav>
                                        <p:tav tm="100000">
                                          <p:val>
                                            <p:fltVal val="0"/>
                                          </p:val>
                                        </p:tav>
                                      </p:tavLst>
                                    </p:anim>
                                    <p:anim calcmode="lin" valueType="num">
                                      <p:cBhvr>
                                        <p:cTn id="2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31" presetClass="exit" presetSubtype="0" fill="hold" nodeType="withEffect">
                                  <p:stCondLst>
                                    <p:cond delay="0"/>
                                  </p:stCondLst>
                                  <p:childTnLst>
                                    <p:anim calcmode="lin" valueType="num">
                                      <p:cBhvr>
                                        <p:cTn id="32" dur="1000"/>
                                        <p:tgtEl>
                                          <p:spTgt spid="3">
                                            <p:txEl>
                                              <p:pRg st="2" end="2"/>
                                            </p:txEl>
                                          </p:spTgt>
                                        </p:tgtEl>
                                        <p:attrNameLst>
                                          <p:attrName>ppt_w</p:attrName>
                                        </p:attrNameLst>
                                      </p:cBhvr>
                                      <p:tavLst>
                                        <p:tav tm="0">
                                          <p:val>
                                            <p:strVal val="ppt_w"/>
                                          </p:val>
                                        </p:tav>
                                        <p:tav tm="100000">
                                          <p:val>
                                            <p:fltVal val="0"/>
                                          </p:val>
                                        </p:tav>
                                      </p:tavLst>
                                    </p:anim>
                                    <p:anim calcmode="lin" valueType="num">
                                      <p:cBhvr>
                                        <p:cTn id="33" dur="1000"/>
                                        <p:tgtEl>
                                          <p:spTgt spid="3">
                                            <p:txEl>
                                              <p:pRg st="2" end="2"/>
                                            </p:txEl>
                                          </p:spTgt>
                                        </p:tgtEl>
                                        <p:attrNameLst>
                                          <p:attrName>ppt_h</p:attrName>
                                        </p:attrNameLst>
                                      </p:cBhvr>
                                      <p:tavLst>
                                        <p:tav tm="0">
                                          <p:val>
                                            <p:strVal val="ppt_h"/>
                                          </p:val>
                                        </p:tav>
                                        <p:tav tm="100000">
                                          <p:val>
                                            <p:fltVal val="0"/>
                                          </p:val>
                                        </p:tav>
                                      </p:tavLst>
                                    </p:anim>
                                    <p:anim calcmode="lin" valueType="num">
                                      <p:cBhvr>
                                        <p:cTn id="34"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3">
                                            <p:txEl>
                                              <p:pRg st="2" end="2"/>
                                            </p:txEl>
                                          </p:spTgt>
                                        </p:tgtEl>
                                      </p:cBhvr>
                                    </p:animEffect>
                                    <p:set>
                                      <p:cBhvr>
                                        <p:cTn id="36"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randombar(horizontal)">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randombar(horizont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randombar(horizont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randombar(horizontal)">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randombar(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randombar(horizontal)">
                                      <p:cBhvr>
                                        <p:cTn id="8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animBg="1"/>
      <p:bldP spid="52" grpId="0" animBg="1"/>
      <p:bldP spid="53" grpId="0" animBg="1"/>
      <p:bldP spid="54" grpId="0" animBg="1"/>
      <p:bldP spid="55" grpId="0" animBg="1"/>
      <p:bldP spid="56" grpId="0" animBg="1"/>
      <p:bldP spid="57"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CD42-CCCC-E070-E503-BFD907B825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DED88D-E4AD-DF04-052C-A92EBD85A4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E30B83-1450-9036-F501-F78120531C0A}"/>
              </a:ext>
            </a:extLst>
          </p:cNvPr>
          <p:cNvPicPr>
            <a:picLocks noChangeAspect="1"/>
          </p:cNvPicPr>
          <p:nvPr/>
        </p:nvPicPr>
        <p:blipFill>
          <a:blip r:embed="rId2"/>
          <a:stretch>
            <a:fillRect/>
          </a:stretch>
        </p:blipFill>
        <p:spPr>
          <a:xfrm>
            <a:off x="-138541" y="0"/>
            <a:ext cx="12049982" cy="6858000"/>
          </a:xfrm>
          <a:prstGeom prst="rect">
            <a:avLst/>
          </a:prstGeom>
        </p:spPr>
      </p:pic>
    </p:spTree>
    <p:extLst>
      <p:ext uri="{BB962C8B-B14F-4D97-AF65-F5344CB8AC3E}">
        <p14:creationId xmlns:p14="http://schemas.microsoft.com/office/powerpoint/2010/main" val="179493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9382E-E254-F6A3-958E-11F5682CFC46}"/>
              </a:ext>
            </a:extLst>
          </p:cNvPr>
          <p:cNvPicPr>
            <a:picLocks noChangeAspect="1"/>
          </p:cNvPicPr>
          <p:nvPr/>
        </p:nvPicPr>
        <p:blipFill>
          <a:blip r:embed="rId3"/>
          <a:stretch>
            <a:fillRect/>
          </a:stretch>
        </p:blipFill>
        <p:spPr>
          <a:xfrm>
            <a:off x="211570" y="78515"/>
            <a:ext cx="2419870" cy="856205"/>
          </a:xfrm>
          <a:prstGeom prst="rect">
            <a:avLst/>
          </a:prstGeom>
        </p:spPr>
      </p:pic>
      <p:sp>
        <p:nvSpPr>
          <p:cNvPr id="5" name="Oval 4">
            <a:extLst>
              <a:ext uri="{FF2B5EF4-FFF2-40B4-BE49-F238E27FC236}">
                <a16:creationId xmlns:a16="http://schemas.microsoft.com/office/drawing/2014/main" id="{185FD445-1816-304C-3AFA-62E0C5E809DB}"/>
              </a:ext>
            </a:extLst>
          </p:cNvPr>
          <p:cNvSpPr/>
          <p:nvPr/>
        </p:nvSpPr>
        <p:spPr>
          <a:xfrm>
            <a:off x="381001" y="883043"/>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AF4599A7-D43B-D31B-48FB-2AE11F8E74F7}"/>
              </a:ext>
            </a:extLst>
          </p:cNvPr>
          <p:cNvSpPr txBox="1"/>
          <p:nvPr/>
        </p:nvSpPr>
        <p:spPr>
          <a:xfrm>
            <a:off x="958049" y="900254"/>
            <a:ext cx="8100226" cy="523220"/>
          </a:xfrm>
          <a:prstGeom prst="rect">
            <a:avLst/>
          </a:prstGeom>
          <a:noFill/>
        </p:spPr>
        <p:txBody>
          <a:bodyPr wrap="square" rtlCol="0">
            <a:spAutoFit/>
          </a:bodyPr>
          <a:lstStyle/>
          <a:p>
            <a:r>
              <a:rPr lang="en-US" sz="2800" b="1">
                <a:solidFill>
                  <a:srgbClr val="002060"/>
                </a:solidFill>
              </a:rPr>
              <a:t>Có 32 quả bóng xếp thành các hàng, các cột như sau:</a:t>
            </a:r>
          </a:p>
        </p:txBody>
      </p:sp>
      <p:pic>
        <p:nvPicPr>
          <p:cNvPr id="7" name="Picture 6">
            <a:extLst>
              <a:ext uri="{FF2B5EF4-FFF2-40B4-BE49-F238E27FC236}">
                <a16:creationId xmlns:a16="http://schemas.microsoft.com/office/drawing/2014/main" id="{5B9D8BAF-1627-DC1B-A515-920E8F500C2E}"/>
              </a:ext>
            </a:extLst>
          </p:cNvPr>
          <p:cNvPicPr>
            <a:picLocks noChangeAspect="1"/>
          </p:cNvPicPr>
          <p:nvPr/>
        </p:nvPicPr>
        <p:blipFill>
          <a:blip r:embed="rId4"/>
          <a:stretch>
            <a:fillRect/>
          </a:stretch>
        </p:blipFill>
        <p:spPr>
          <a:xfrm>
            <a:off x="605648" y="1534593"/>
            <a:ext cx="5138230" cy="25626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B291070C-8C7A-8DF1-4CDE-0330E2D0FDBD}"/>
              </a:ext>
            </a:extLst>
          </p:cNvPr>
          <p:cNvSpPr txBox="1"/>
          <p:nvPr/>
        </p:nvSpPr>
        <p:spPr>
          <a:xfrm>
            <a:off x="5743878" y="1399292"/>
            <a:ext cx="1178129" cy="523220"/>
          </a:xfrm>
          <a:prstGeom prst="rect">
            <a:avLst/>
          </a:prstGeom>
          <a:noFill/>
        </p:spPr>
        <p:txBody>
          <a:bodyPr wrap="square" rtlCol="0">
            <a:spAutoFit/>
          </a:bodyPr>
          <a:lstStyle/>
          <a:p>
            <a:r>
              <a:rPr lang="en-US" sz="2800" b="1">
                <a:solidFill>
                  <a:srgbClr val="002060"/>
                </a:solidFill>
              </a:rPr>
              <a:t>a) Số?</a:t>
            </a:r>
          </a:p>
        </p:txBody>
      </p:sp>
      <p:pic>
        <p:nvPicPr>
          <p:cNvPr id="9" name="Picture 8">
            <a:extLst>
              <a:ext uri="{FF2B5EF4-FFF2-40B4-BE49-F238E27FC236}">
                <a16:creationId xmlns:a16="http://schemas.microsoft.com/office/drawing/2014/main" id="{E2E3CF56-14EC-171E-1981-DC6D78AA4974}"/>
              </a:ext>
            </a:extLst>
          </p:cNvPr>
          <p:cNvPicPr>
            <a:picLocks noChangeAspect="1"/>
          </p:cNvPicPr>
          <p:nvPr/>
        </p:nvPicPr>
        <p:blipFill>
          <a:blip r:embed="rId5"/>
          <a:stretch>
            <a:fillRect/>
          </a:stretch>
        </p:blipFill>
        <p:spPr>
          <a:xfrm>
            <a:off x="6332942" y="1684614"/>
            <a:ext cx="5287212" cy="767235"/>
          </a:xfrm>
          <a:prstGeom prst="rect">
            <a:avLst/>
          </a:prstGeom>
        </p:spPr>
      </p:pic>
      <p:pic>
        <p:nvPicPr>
          <p:cNvPr id="10" name="Picture 9">
            <a:extLst>
              <a:ext uri="{FF2B5EF4-FFF2-40B4-BE49-F238E27FC236}">
                <a16:creationId xmlns:a16="http://schemas.microsoft.com/office/drawing/2014/main" id="{6DC82044-8124-559B-D0F0-EA24411433C2}"/>
              </a:ext>
            </a:extLst>
          </p:cNvPr>
          <p:cNvPicPr>
            <a:picLocks noChangeAspect="1"/>
          </p:cNvPicPr>
          <p:nvPr/>
        </p:nvPicPr>
        <p:blipFill>
          <a:blip r:embed="rId6"/>
          <a:stretch>
            <a:fillRect/>
          </a:stretch>
        </p:blipFill>
        <p:spPr>
          <a:xfrm>
            <a:off x="6414669" y="2406220"/>
            <a:ext cx="5171683" cy="1003144"/>
          </a:xfrm>
          <a:prstGeom prst="rect">
            <a:avLst/>
          </a:prstGeom>
        </p:spPr>
      </p:pic>
      <p:sp>
        <p:nvSpPr>
          <p:cNvPr id="13" name="TextBox 12">
            <a:extLst>
              <a:ext uri="{FF2B5EF4-FFF2-40B4-BE49-F238E27FC236}">
                <a16:creationId xmlns:a16="http://schemas.microsoft.com/office/drawing/2014/main" id="{4DCC46BE-9CA9-2FB7-101F-3735074A670E}"/>
              </a:ext>
            </a:extLst>
          </p:cNvPr>
          <p:cNvSpPr txBox="1"/>
          <p:nvPr/>
        </p:nvSpPr>
        <p:spPr>
          <a:xfrm>
            <a:off x="447688" y="4358366"/>
            <a:ext cx="11022951" cy="523220"/>
          </a:xfrm>
          <a:prstGeom prst="rect">
            <a:avLst/>
          </a:prstGeom>
          <a:noFill/>
        </p:spPr>
        <p:txBody>
          <a:bodyPr wrap="square" rtlCol="0">
            <a:spAutoFit/>
          </a:bodyPr>
          <a:lstStyle/>
          <a:p>
            <a:r>
              <a:rPr lang="en-US" sz="2800" b="1">
                <a:solidFill>
                  <a:srgbClr val="002060"/>
                </a:solidFill>
              </a:rPr>
              <a:t>b) Số quả bóng trong một hàng gấp mấy lần số quả bóng trong một cột?</a:t>
            </a:r>
          </a:p>
        </p:txBody>
      </p:sp>
    </p:spTree>
    <p:extLst>
      <p:ext uri="{BB962C8B-B14F-4D97-AF65-F5344CB8AC3E}">
        <p14:creationId xmlns:p14="http://schemas.microsoft.com/office/powerpoint/2010/main" val="41488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7438A3-7619-C181-13F8-B15D011E0226}"/>
              </a:ext>
            </a:extLst>
          </p:cNvPr>
          <p:cNvPicPr>
            <a:picLocks noChangeAspect="1"/>
          </p:cNvPicPr>
          <p:nvPr/>
        </p:nvPicPr>
        <p:blipFill>
          <a:blip r:embed="rId3"/>
          <a:stretch>
            <a:fillRect/>
          </a:stretch>
        </p:blipFill>
        <p:spPr>
          <a:xfrm>
            <a:off x="276948" y="294426"/>
            <a:ext cx="2419870" cy="856205"/>
          </a:xfrm>
          <a:prstGeom prst="rect">
            <a:avLst/>
          </a:prstGeom>
        </p:spPr>
      </p:pic>
      <p:sp>
        <p:nvSpPr>
          <p:cNvPr id="5" name="Oval 4">
            <a:extLst>
              <a:ext uri="{FF2B5EF4-FFF2-40B4-BE49-F238E27FC236}">
                <a16:creationId xmlns:a16="http://schemas.microsoft.com/office/drawing/2014/main" id="{9F8F01E9-674C-5477-BEFC-E5114BBA2A77}"/>
              </a:ext>
            </a:extLst>
          </p:cNvPr>
          <p:cNvSpPr/>
          <p:nvPr/>
        </p:nvSpPr>
        <p:spPr>
          <a:xfrm>
            <a:off x="2696818" y="294426"/>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CE4C7F86-E45D-085C-151F-225A90040B7B}"/>
              </a:ext>
            </a:extLst>
          </p:cNvPr>
          <p:cNvSpPr txBox="1"/>
          <p:nvPr/>
        </p:nvSpPr>
        <p:spPr>
          <a:xfrm>
            <a:off x="4266459" y="722528"/>
            <a:ext cx="7446894" cy="3508653"/>
          </a:xfrm>
          <a:prstGeom prst="rect">
            <a:avLst/>
          </a:prstGeom>
          <a:noFill/>
        </p:spPr>
        <p:txBody>
          <a:bodyPr wrap="square">
            <a:spAutoFit/>
          </a:bodyPr>
          <a:lstStyle/>
          <a:p>
            <a:pPr algn="l"/>
            <a:r>
              <a:rPr lang="vi-VN" sz="2800" b="0" i="0">
                <a:solidFill>
                  <a:srgbClr val="002060"/>
                </a:solidFill>
                <a:effectLst/>
                <a:latin typeface="Nunito Black" pitchFamily="2" charset="0"/>
              </a:rPr>
              <a:t>Bước 1: Quan sát tranh và đếm số quả bóng trong mỗi hàng và mỗi cột.</a:t>
            </a:r>
          </a:p>
          <a:p>
            <a:pPr algn="l"/>
            <a:r>
              <a:rPr lang="vi-VN" sz="2800" b="0" i="0">
                <a:solidFill>
                  <a:srgbClr val="002060"/>
                </a:solidFill>
                <a:effectLst/>
                <a:latin typeface="Nunito Black" pitchFamily="2" charset="0"/>
              </a:rPr>
              <a:t>Bước 2: Để tìm số quả bóng trong một hàng gấp mấy lần số quả bóng trong một cột ta lấy số quả bóng tỏng một hàng chia cho số quả bóng trong một cột.</a:t>
            </a:r>
          </a:p>
          <a:p>
            <a:br>
              <a:rPr lang="vi-VN" b="0" i="0">
                <a:solidFill>
                  <a:srgbClr val="000000"/>
                </a:solidFill>
                <a:effectLst/>
                <a:latin typeface="OpenSans"/>
              </a:rPr>
            </a:br>
            <a:br>
              <a:rPr lang="vi-VN" b="0" i="0">
                <a:solidFill>
                  <a:srgbClr val="000000"/>
                </a:solidFill>
                <a:effectLst/>
                <a:latin typeface="OpenSans"/>
              </a:rPr>
            </a:br>
            <a:endParaRPr lang="en-US"/>
          </a:p>
        </p:txBody>
      </p:sp>
      <p:pic>
        <p:nvPicPr>
          <p:cNvPr id="8" name="Picture 7">
            <a:extLst>
              <a:ext uri="{FF2B5EF4-FFF2-40B4-BE49-F238E27FC236}">
                <a16:creationId xmlns:a16="http://schemas.microsoft.com/office/drawing/2014/main" id="{BA7D14D0-1866-A86A-2BC6-EEE76F546953}"/>
              </a:ext>
            </a:extLst>
          </p:cNvPr>
          <p:cNvPicPr>
            <a:picLocks noChangeAspect="1"/>
          </p:cNvPicPr>
          <p:nvPr/>
        </p:nvPicPr>
        <p:blipFill>
          <a:blip r:embed="rId4"/>
          <a:stretch>
            <a:fillRect/>
          </a:stretch>
        </p:blipFill>
        <p:spPr>
          <a:xfrm>
            <a:off x="212864" y="1150631"/>
            <a:ext cx="3989232" cy="20157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Rectangle 2">
            <a:extLst>
              <a:ext uri="{FF2B5EF4-FFF2-40B4-BE49-F238E27FC236}">
                <a16:creationId xmlns:a16="http://schemas.microsoft.com/office/drawing/2014/main" id="{C61EBE19-C9B8-D014-642E-6D79B6592901}"/>
              </a:ext>
            </a:extLst>
          </p:cNvPr>
          <p:cNvSpPr>
            <a:spLocks noChangeArrowheads="1"/>
          </p:cNvSpPr>
          <p:nvPr/>
        </p:nvSpPr>
        <p:spPr bwMode="auto">
          <a:xfrm>
            <a:off x="752061" y="3302282"/>
            <a:ext cx="1133897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OpenSan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0000"/>
                </a:solidFill>
                <a:effectLst/>
                <a:latin typeface="Nunito Black" pitchFamily="2" charset="0"/>
              </a:rPr>
              <a:t>   </a:t>
            </a:r>
            <a:r>
              <a:rPr kumimoji="0" lang="en-US" altLang="en-US" sz="2800" b="0" i="0" u="none" strike="noStrike" cap="none" normalizeH="0" baseline="0">
                <a:ln>
                  <a:noFill/>
                </a:ln>
                <a:solidFill>
                  <a:srgbClr val="00B050"/>
                </a:solidFill>
                <a:effectLst/>
                <a:latin typeface="Nunito Black" pitchFamily="2" charset="0"/>
              </a:rPr>
              <a:t>Mỗi hàng có 8 quả bóng.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Mỗi cột có 4 quả bóng.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Số quả bóng trong một hàng gấp 2 lần số quả bóng trong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một cột.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(Vì 8 : 4 = 2 lần)</a:t>
            </a:r>
            <a:br>
              <a:rPr kumimoji="0" lang="en-US" altLang="en-US" sz="2800" b="0" i="0" u="none" strike="noStrike" cap="none" normalizeH="0" baseline="0">
                <a:ln>
                  <a:noFill/>
                </a:ln>
                <a:solidFill>
                  <a:srgbClr val="00B050"/>
                </a:solidFill>
                <a:effectLst/>
                <a:latin typeface="Nunito Black" pitchFamily="2" charset="0"/>
              </a:rPr>
            </a:br>
            <a:br>
              <a:rPr kumimoji="0" lang="en-US" altLang="en-US" sz="2800" b="0" i="0" u="none" strike="noStrike" cap="none" normalizeH="0" baseline="0">
                <a:ln>
                  <a:noFill/>
                </a:ln>
                <a:solidFill>
                  <a:srgbClr val="000000"/>
                </a:solidFill>
                <a:effectLst/>
                <a:latin typeface="Nunito Black" pitchFamily="2" charset="0"/>
              </a:rPr>
            </a:br>
            <a:endParaRPr kumimoji="0" lang="en-US" altLang="en-US" sz="5400" b="0" i="0" u="none" strike="noStrike" cap="none" normalizeH="0" baseline="0">
              <a:ln>
                <a:noFill/>
              </a:ln>
              <a:solidFill>
                <a:schemeClr val="tx1"/>
              </a:solidFill>
              <a:effectLst/>
              <a:latin typeface="Nunito Black" pitchFamily="2" charset="0"/>
            </a:endParaRPr>
          </a:p>
        </p:txBody>
      </p:sp>
    </p:spTree>
    <p:extLst>
      <p:ext uri="{BB962C8B-B14F-4D97-AF65-F5344CB8AC3E}">
        <p14:creationId xmlns:p14="http://schemas.microsoft.com/office/powerpoint/2010/main" val="108092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7">
                                            <p:txEl>
                                              <p:pRg st="0" end="0"/>
                                            </p:txEl>
                                          </p:spTgt>
                                        </p:tgtEl>
                                        <p:attrNameLst>
                                          <p:attrName>ppt_w</p:attrName>
                                        </p:attrNameLst>
                                      </p:cBhvr>
                                      <p:tavLst>
                                        <p:tav tm="0">
                                          <p:val>
                                            <p:strVal val="ppt_w"/>
                                          </p:val>
                                        </p:tav>
                                        <p:tav tm="100000">
                                          <p:val>
                                            <p:fltVal val="0"/>
                                          </p:val>
                                        </p:tav>
                                      </p:tavLst>
                                    </p:anim>
                                    <p:anim calcmode="lin" valueType="num">
                                      <p:cBhvr>
                                        <p:cTn id="21" dur="1000"/>
                                        <p:tgtEl>
                                          <p:spTgt spid="7">
                                            <p:txEl>
                                              <p:pRg st="0" end="0"/>
                                            </p:txEl>
                                          </p:spTgt>
                                        </p:tgtEl>
                                        <p:attrNameLst>
                                          <p:attrName>ppt_h</p:attrName>
                                        </p:attrNameLst>
                                      </p:cBhvr>
                                      <p:tavLst>
                                        <p:tav tm="0">
                                          <p:val>
                                            <p:strVal val="ppt_h"/>
                                          </p:val>
                                        </p:tav>
                                        <p:tav tm="100000">
                                          <p:val>
                                            <p:fltVal val="0"/>
                                          </p:val>
                                        </p:tav>
                                      </p:tavLst>
                                    </p:anim>
                                    <p:anim calcmode="lin" valueType="num">
                                      <p:cBhvr>
                                        <p:cTn id="22"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7">
                                            <p:txEl>
                                              <p:pRg st="1" end="1"/>
                                            </p:txEl>
                                          </p:spTgt>
                                        </p:tgtEl>
                                        <p:attrNameLst>
                                          <p:attrName>ppt_w</p:attrName>
                                        </p:attrNameLst>
                                      </p:cBhvr>
                                      <p:tavLst>
                                        <p:tav tm="0">
                                          <p:val>
                                            <p:strVal val="ppt_w"/>
                                          </p:val>
                                        </p:tav>
                                        <p:tav tm="100000">
                                          <p:val>
                                            <p:fltVal val="0"/>
                                          </p:val>
                                        </p:tav>
                                      </p:tavLst>
                                    </p:anim>
                                    <p:anim calcmode="lin" valueType="num">
                                      <p:cBhvr>
                                        <p:cTn id="27" dur="1000"/>
                                        <p:tgtEl>
                                          <p:spTgt spid="7">
                                            <p:txEl>
                                              <p:pRg st="1" end="1"/>
                                            </p:txEl>
                                          </p:spTgt>
                                        </p:tgtEl>
                                        <p:attrNameLst>
                                          <p:attrName>ppt_h</p:attrName>
                                        </p:attrNameLst>
                                      </p:cBhvr>
                                      <p:tavLst>
                                        <p:tav tm="0">
                                          <p:val>
                                            <p:strVal val="ppt_h"/>
                                          </p:val>
                                        </p:tav>
                                        <p:tav tm="100000">
                                          <p:val>
                                            <p:fltVal val="0"/>
                                          </p:val>
                                        </p:tav>
                                      </p:tavLst>
                                    </p:anim>
                                    <p:anim calcmode="lin" valueType="num">
                                      <p:cBhvr>
                                        <p:cTn id="28"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p:cTn id="4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1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 calcmode="lin" valueType="num">
                                      <p:cBhvr>
                                        <p:cTn id="49"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1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xEl>
                                              <p:pRg st="4" end="4"/>
                                            </p:txEl>
                                          </p:spTgt>
                                        </p:tgtEl>
                                        <p:attrNameLst>
                                          <p:attrName>style.visibility</p:attrName>
                                        </p:attrNameLst>
                                      </p:cBhvr>
                                      <p:to>
                                        <p:strVal val="visible"/>
                                      </p:to>
                                    </p:set>
                                    <p:anim calcmode="lin" valueType="num">
                                      <p:cBhvr>
                                        <p:cTn id="56"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10">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 calcmode="lin" valueType="num">
                                      <p:cBhvr>
                                        <p:cTn id="63"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64"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6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EA703-3943-5B51-A151-6D07CF61437B}"/>
              </a:ext>
            </a:extLst>
          </p:cNvPr>
          <p:cNvPicPr>
            <a:picLocks noChangeAspect="1"/>
          </p:cNvPicPr>
          <p:nvPr/>
        </p:nvPicPr>
        <p:blipFill>
          <a:blip r:embed="rId3"/>
          <a:stretch>
            <a:fillRect/>
          </a:stretch>
        </p:blipFill>
        <p:spPr>
          <a:xfrm>
            <a:off x="373495" y="365125"/>
            <a:ext cx="2419870" cy="856205"/>
          </a:xfrm>
          <a:prstGeom prst="rect">
            <a:avLst/>
          </a:prstGeom>
        </p:spPr>
      </p:pic>
      <p:sp>
        <p:nvSpPr>
          <p:cNvPr id="5" name="Oval 4">
            <a:extLst>
              <a:ext uri="{FF2B5EF4-FFF2-40B4-BE49-F238E27FC236}">
                <a16:creationId xmlns:a16="http://schemas.microsoft.com/office/drawing/2014/main" id="{04CAF076-64C1-4B72-A52A-0BCBD12A0C89}"/>
              </a:ext>
            </a:extLst>
          </p:cNvPr>
          <p:cNvSpPr/>
          <p:nvPr/>
        </p:nvSpPr>
        <p:spPr>
          <a:xfrm>
            <a:off x="2793365" y="522292"/>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1D178E43-9DFD-C244-BC00-7059EB9DC9FA}"/>
              </a:ext>
            </a:extLst>
          </p:cNvPr>
          <p:cNvSpPr txBox="1"/>
          <p:nvPr/>
        </p:nvSpPr>
        <p:spPr>
          <a:xfrm>
            <a:off x="373494" y="1138511"/>
            <a:ext cx="5222235" cy="3970318"/>
          </a:xfrm>
          <a:prstGeom prst="rect">
            <a:avLst/>
          </a:prstGeom>
          <a:noFill/>
        </p:spPr>
        <p:txBody>
          <a:bodyPr wrap="square" rtlCol="0">
            <a:spAutoFit/>
          </a:bodyPr>
          <a:lstStyle/>
          <a:p>
            <a:r>
              <a:rPr lang="en-US" sz="2800" b="1">
                <a:solidFill>
                  <a:srgbClr val="002060"/>
                </a:solidFill>
              </a:rPr>
              <a:t>Thuyền lớn chở 24 khách du lịch, thuyền nhỏ chở 6 khách du lịch. Hỏi:</a:t>
            </a:r>
          </a:p>
          <a:p>
            <a:pPr marL="514350" indent="-514350">
              <a:buAutoNum type="alphaLcParenR"/>
            </a:pPr>
            <a:r>
              <a:rPr lang="en-US" sz="2800" b="1">
                <a:solidFill>
                  <a:srgbClr val="002060"/>
                </a:solidFill>
              </a:rPr>
              <a:t>Thuyền lớn chở nhiều hơn thuyền nhỏ bao nhiêu khách du lịch?</a:t>
            </a:r>
          </a:p>
          <a:p>
            <a:pPr marL="514350" indent="-514350">
              <a:buAutoNum type="alphaLcParenR"/>
            </a:pPr>
            <a:r>
              <a:rPr lang="en-US" sz="2800" b="1">
                <a:solidFill>
                  <a:srgbClr val="002060"/>
                </a:solidFill>
              </a:rPr>
              <a:t>Số khách ở thuyền lớn gấp mấy lần số khách ở thuyền nhỏ?</a:t>
            </a:r>
          </a:p>
        </p:txBody>
      </p:sp>
      <p:pic>
        <p:nvPicPr>
          <p:cNvPr id="7" name="Picture 6">
            <a:extLst>
              <a:ext uri="{FF2B5EF4-FFF2-40B4-BE49-F238E27FC236}">
                <a16:creationId xmlns:a16="http://schemas.microsoft.com/office/drawing/2014/main" id="{AFF66707-5677-075A-F9DE-50D2471A37A3}"/>
              </a:ext>
            </a:extLst>
          </p:cNvPr>
          <p:cNvPicPr>
            <a:picLocks noChangeAspect="1"/>
          </p:cNvPicPr>
          <p:nvPr/>
        </p:nvPicPr>
        <p:blipFill>
          <a:blip r:embed="rId4"/>
          <a:stretch>
            <a:fillRect/>
          </a:stretch>
        </p:blipFill>
        <p:spPr>
          <a:xfrm>
            <a:off x="5337311" y="1072983"/>
            <a:ext cx="5761459" cy="40358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05942E23-836D-2D3A-25CF-52E1A1CC40BF}"/>
              </a:ext>
            </a:extLst>
          </p:cNvPr>
          <p:cNvSpPr txBox="1"/>
          <p:nvPr/>
        </p:nvSpPr>
        <p:spPr>
          <a:xfrm>
            <a:off x="1082819" y="5174357"/>
            <a:ext cx="11022951" cy="523220"/>
          </a:xfrm>
          <a:prstGeom prst="rect">
            <a:avLst/>
          </a:prstGeom>
          <a:noFill/>
        </p:spPr>
        <p:txBody>
          <a:bodyPr wrap="square" rtlCol="0">
            <a:spAutoFit/>
          </a:bodyPr>
          <a:lstStyle/>
          <a:p>
            <a:r>
              <a:rPr lang="en-US" sz="2800" b="1">
                <a:solidFill>
                  <a:srgbClr val="00B050"/>
                </a:solidFill>
              </a:rPr>
              <a:t>a) Thuyền lớn chở nhiều hơn thuyền nhỏ 18 khách du lịch.</a:t>
            </a:r>
          </a:p>
        </p:txBody>
      </p:sp>
      <p:sp>
        <p:nvSpPr>
          <p:cNvPr id="9" name="TextBox 8">
            <a:extLst>
              <a:ext uri="{FF2B5EF4-FFF2-40B4-BE49-F238E27FC236}">
                <a16:creationId xmlns:a16="http://schemas.microsoft.com/office/drawing/2014/main" id="{C9BF6380-D949-506F-1159-8ED12A95398E}"/>
              </a:ext>
            </a:extLst>
          </p:cNvPr>
          <p:cNvSpPr txBox="1"/>
          <p:nvPr/>
        </p:nvSpPr>
        <p:spPr>
          <a:xfrm>
            <a:off x="1082819" y="5697577"/>
            <a:ext cx="11022951" cy="523220"/>
          </a:xfrm>
          <a:prstGeom prst="rect">
            <a:avLst/>
          </a:prstGeom>
          <a:noFill/>
        </p:spPr>
        <p:txBody>
          <a:bodyPr wrap="square" rtlCol="0">
            <a:spAutoFit/>
          </a:bodyPr>
          <a:lstStyle/>
          <a:p>
            <a:r>
              <a:rPr lang="en-US" sz="2800" b="1">
                <a:solidFill>
                  <a:srgbClr val="00B050"/>
                </a:solidFill>
              </a:rPr>
              <a:t>b) Số khách ở thuyền lớn gấp 4 lần thuyền nhỏ.</a:t>
            </a:r>
          </a:p>
        </p:txBody>
      </p:sp>
    </p:spTree>
    <p:extLst>
      <p:ext uri="{BB962C8B-B14F-4D97-AF65-F5344CB8AC3E}">
        <p14:creationId xmlns:p14="http://schemas.microsoft.com/office/powerpoint/2010/main" val="10688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ACFDE-8675-467F-089B-6A904EDB24DF}"/>
              </a:ext>
            </a:extLst>
          </p:cNvPr>
          <p:cNvPicPr>
            <a:picLocks noChangeAspect="1"/>
          </p:cNvPicPr>
          <p:nvPr/>
        </p:nvPicPr>
        <p:blipFill>
          <a:blip r:embed="rId3"/>
          <a:stretch>
            <a:fillRect/>
          </a:stretch>
        </p:blipFill>
        <p:spPr>
          <a:xfrm>
            <a:off x="264165" y="216038"/>
            <a:ext cx="2419870" cy="856205"/>
          </a:xfrm>
          <a:prstGeom prst="rect">
            <a:avLst/>
          </a:prstGeom>
        </p:spPr>
      </p:pic>
      <p:sp>
        <p:nvSpPr>
          <p:cNvPr id="5" name="Oval 4">
            <a:extLst>
              <a:ext uri="{FF2B5EF4-FFF2-40B4-BE49-F238E27FC236}">
                <a16:creationId xmlns:a16="http://schemas.microsoft.com/office/drawing/2014/main" id="{9D249D8C-2E91-AE80-967F-CBE429C61C12}"/>
              </a:ext>
            </a:extLst>
          </p:cNvPr>
          <p:cNvSpPr/>
          <p:nvPr/>
        </p:nvSpPr>
        <p:spPr>
          <a:xfrm>
            <a:off x="2684035" y="352435"/>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71E12E97-2267-F58D-8B5D-21BE3F644324}"/>
              </a:ext>
            </a:extLst>
          </p:cNvPr>
          <p:cNvSpPr txBox="1"/>
          <p:nvPr/>
        </p:nvSpPr>
        <p:spPr>
          <a:xfrm>
            <a:off x="264165" y="1208640"/>
            <a:ext cx="11638722" cy="2646878"/>
          </a:xfrm>
          <a:prstGeom prst="rect">
            <a:avLst/>
          </a:prstGeom>
          <a:noFill/>
        </p:spPr>
        <p:txBody>
          <a:bodyPr wrap="square">
            <a:spAutoFit/>
          </a:bodyPr>
          <a:lstStyle/>
          <a:p>
            <a:pPr algn="l"/>
            <a:r>
              <a:rPr lang="vi-VN" sz="2800" b="0" i="0">
                <a:solidFill>
                  <a:srgbClr val="000000"/>
                </a:solidFill>
                <a:effectLst/>
                <a:latin typeface="Nunito Black" pitchFamily="2" charset="0"/>
              </a:rPr>
              <a:t>a) Số khách thuyền lớn chở nhiều hơn thuyền nhỏ = Số khách ở thuyền lớn - Số khách ở thuyền nhỏ</a:t>
            </a:r>
          </a:p>
          <a:p>
            <a:pPr algn="l"/>
            <a:r>
              <a:rPr lang="vi-VN" sz="2800" b="0" i="0">
                <a:solidFill>
                  <a:srgbClr val="000000"/>
                </a:solidFill>
                <a:effectLst/>
                <a:latin typeface="Nunito Black" pitchFamily="2" charset="0"/>
              </a:rPr>
              <a:t>b) Số khách ở thuyền lớn gấp số khách ở thuyền nhỏ số lần = Số khách ở thuyền lớn : Số khách ở thuyền nhỏ.</a:t>
            </a: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9" name="TextBox 8">
            <a:extLst>
              <a:ext uri="{FF2B5EF4-FFF2-40B4-BE49-F238E27FC236}">
                <a16:creationId xmlns:a16="http://schemas.microsoft.com/office/drawing/2014/main" id="{A889DED8-0344-A779-4B14-B98F7F39A6FD}"/>
              </a:ext>
            </a:extLst>
          </p:cNvPr>
          <p:cNvSpPr txBox="1"/>
          <p:nvPr/>
        </p:nvSpPr>
        <p:spPr>
          <a:xfrm>
            <a:off x="289113" y="1072241"/>
            <a:ext cx="11300791" cy="3600986"/>
          </a:xfrm>
          <a:prstGeom prst="rect">
            <a:avLst/>
          </a:prstGeom>
          <a:noFill/>
        </p:spPr>
        <p:txBody>
          <a:bodyPr wrap="square">
            <a:spAutoFit/>
          </a:bodyPr>
          <a:lstStyle/>
          <a:p>
            <a:pPr algn="l"/>
            <a:r>
              <a:rPr lang="en-US" sz="2800" b="0" i="0">
                <a:solidFill>
                  <a:srgbClr val="002060"/>
                </a:solidFill>
                <a:effectLst/>
                <a:latin typeface="Nunito Black" pitchFamily="2" charset="0"/>
              </a:rPr>
              <a:t>a</a:t>
            </a:r>
            <a:r>
              <a:rPr lang="vi-VN" sz="2800" b="0"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Thuyền lớn chở nhiều hơn thuyền nhỏ số khách du lịch là</a:t>
            </a:r>
            <a:r>
              <a:rPr lang="en-US" sz="2800" b="0" i="0">
                <a:solidFill>
                  <a:srgbClr val="002060"/>
                </a:solidFill>
                <a:effectLst/>
                <a:latin typeface="Nunito Black" pitchFamily="2" charset="0"/>
              </a:rPr>
              <a:t>:</a:t>
            </a:r>
            <a:endParaRPr lang="vi-VN" sz="2800" b="0" i="0">
              <a:solidFill>
                <a:srgbClr val="002060"/>
              </a:solidFill>
              <a:effectLst/>
              <a:latin typeface="Nunito Black" pitchFamily="2" charset="0"/>
            </a:endParaRPr>
          </a:p>
          <a:p>
            <a:pPr algn="l"/>
            <a:r>
              <a:rPr lang="vi-VN" sz="2800" b="0" i="0">
                <a:solidFill>
                  <a:srgbClr val="002060"/>
                </a:solidFill>
                <a:effectLst/>
                <a:latin typeface="Nunito Black" pitchFamily="2" charset="0"/>
              </a:rPr>
              <a:t>               24 - 6 = 18 (khách)</a:t>
            </a:r>
          </a:p>
          <a:p>
            <a:pPr algn="l"/>
            <a:r>
              <a:rPr lang="vi-VN" sz="2800" b="0" i="0">
                <a:solidFill>
                  <a:srgbClr val="002060"/>
                </a:solidFill>
                <a:effectLst/>
                <a:latin typeface="Nunito Black" pitchFamily="2" charset="0"/>
              </a:rPr>
              <a:t>b) Số khách ở thuyền lớn gấp số khách ở thuyền nhỏ số lần là</a:t>
            </a:r>
            <a:r>
              <a:rPr lang="en-US" sz="2800" b="0" i="0">
                <a:solidFill>
                  <a:srgbClr val="002060"/>
                </a:solidFill>
                <a:effectLst/>
                <a:latin typeface="Nunito Black" pitchFamily="2" charset="0"/>
              </a:rPr>
              <a:t>:</a:t>
            </a:r>
            <a:endParaRPr lang="vi-VN" sz="2800" b="0" i="0">
              <a:solidFill>
                <a:srgbClr val="002060"/>
              </a:solidFill>
              <a:effectLst/>
              <a:latin typeface="Nunito Black" pitchFamily="2" charset="0"/>
            </a:endParaRPr>
          </a:p>
          <a:p>
            <a:pPr algn="l"/>
            <a:r>
              <a:rPr lang="vi-VN" sz="2800" b="0" i="0">
                <a:solidFill>
                  <a:srgbClr val="002060"/>
                </a:solidFill>
                <a:effectLst/>
                <a:latin typeface="Nunito Black" pitchFamily="2" charset="0"/>
              </a:rPr>
              <a:t>               24 : 6 = 4 (lần)</a:t>
            </a:r>
          </a:p>
          <a:p>
            <a:pPr algn="l"/>
            <a:r>
              <a:rPr lang="vi-VN" sz="2800" b="0" i="0">
                <a:solidFill>
                  <a:srgbClr val="002060"/>
                </a:solidFill>
                <a:effectLst/>
                <a:latin typeface="Nunito Black" pitchFamily="2" charset="0"/>
              </a:rPr>
              <a:t>                        Đáp số: a) 18 khách</a:t>
            </a:r>
          </a:p>
          <a:p>
            <a:pPr algn="l"/>
            <a:r>
              <a:rPr lang="vi-VN" sz="2800" b="0" i="0">
                <a:solidFill>
                  <a:srgbClr val="002060"/>
                </a:solidFill>
                <a:effectLst/>
                <a:latin typeface="Nunito Black" pitchFamily="2" charset="0"/>
              </a:rPr>
              <a:t>                                    b) 4 lần</a:t>
            </a:r>
          </a:p>
          <a:p>
            <a:br>
              <a:rPr lang="vi-VN" sz="2000" b="0" i="0">
                <a:solidFill>
                  <a:srgbClr val="002060"/>
                </a:solidFill>
                <a:effectLst/>
                <a:latin typeface="OpenSans"/>
              </a:rPr>
            </a:br>
            <a:br>
              <a:rPr lang="vi-VN" sz="2000" b="0" i="0">
                <a:solidFill>
                  <a:srgbClr val="000000"/>
                </a:solidFill>
                <a:effectLst/>
                <a:latin typeface="OpenSans"/>
              </a:rPr>
            </a:br>
            <a:endParaRPr lang="en-US" sz="2000"/>
          </a:p>
        </p:txBody>
      </p:sp>
    </p:spTree>
    <p:extLst>
      <p:ext uri="{BB962C8B-B14F-4D97-AF65-F5344CB8AC3E}">
        <p14:creationId xmlns:p14="http://schemas.microsoft.com/office/powerpoint/2010/main" val="238042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7">
                                            <p:txEl>
                                              <p:pRg st="0" end="0"/>
                                            </p:txEl>
                                          </p:spTgt>
                                        </p:tgtEl>
                                        <p:attrNameLst>
                                          <p:attrName>ppt_w</p:attrName>
                                        </p:attrNameLst>
                                      </p:cBhvr>
                                      <p:tavLst>
                                        <p:tav tm="0">
                                          <p:val>
                                            <p:strVal val="ppt_w"/>
                                          </p:val>
                                        </p:tav>
                                        <p:tav tm="100000">
                                          <p:val>
                                            <p:fltVal val="0"/>
                                          </p:val>
                                        </p:tav>
                                      </p:tavLst>
                                    </p:anim>
                                    <p:anim calcmode="lin" valueType="num">
                                      <p:cBhvr>
                                        <p:cTn id="21" dur="1000"/>
                                        <p:tgtEl>
                                          <p:spTgt spid="7">
                                            <p:txEl>
                                              <p:pRg st="0" end="0"/>
                                            </p:txEl>
                                          </p:spTgt>
                                        </p:tgtEl>
                                        <p:attrNameLst>
                                          <p:attrName>ppt_h</p:attrName>
                                        </p:attrNameLst>
                                      </p:cBhvr>
                                      <p:tavLst>
                                        <p:tav tm="0">
                                          <p:val>
                                            <p:strVal val="ppt_h"/>
                                          </p:val>
                                        </p:tav>
                                        <p:tav tm="100000">
                                          <p:val>
                                            <p:fltVal val="0"/>
                                          </p:val>
                                        </p:tav>
                                      </p:tavLst>
                                    </p:anim>
                                    <p:anim calcmode="lin" valueType="num">
                                      <p:cBhvr>
                                        <p:cTn id="22"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7">
                                            <p:txEl>
                                              <p:pRg st="1" end="1"/>
                                            </p:txEl>
                                          </p:spTgt>
                                        </p:tgtEl>
                                        <p:attrNameLst>
                                          <p:attrName>ppt_w</p:attrName>
                                        </p:attrNameLst>
                                      </p:cBhvr>
                                      <p:tavLst>
                                        <p:tav tm="0">
                                          <p:val>
                                            <p:strVal val="ppt_w"/>
                                          </p:val>
                                        </p:tav>
                                        <p:tav tm="100000">
                                          <p:val>
                                            <p:fltVal val="0"/>
                                          </p:val>
                                        </p:tav>
                                      </p:tavLst>
                                    </p:anim>
                                    <p:anim calcmode="lin" valueType="num">
                                      <p:cBhvr>
                                        <p:cTn id="27" dur="1000"/>
                                        <p:tgtEl>
                                          <p:spTgt spid="7">
                                            <p:txEl>
                                              <p:pRg st="1" end="1"/>
                                            </p:txEl>
                                          </p:spTgt>
                                        </p:tgtEl>
                                        <p:attrNameLst>
                                          <p:attrName>ppt_h</p:attrName>
                                        </p:attrNameLst>
                                      </p:cBhvr>
                                      <p:tavLst>
                                        <p:tav tm="0">
                                          <p:val>
                                            <p:strVal val="ppt_h"/>
                                          </p:val>
                                        </p:tav>
                                        <p:tav tm="100000">
                                          <p:val>
                                            <p:fltVal val="0"/>
                                          </p:val>
                                        </p:tav>
                                      </p:tavLst>
                                    </p:anim>
                                    <p:anim calcmode="lin" valueType="num">
                                      <p:cBhvr>
                                        <p:cTn id="28"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D87D69-D435-1D5F-E553-3B6165B61DD9}"/>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Củng cố - dặn dò</a:t>
            </a:r>
          </a:p>
        </p:txBody>
      </p:sp>
    </p:spTree>
    <p:extLst>
      <p:ext uri="{BB962C8B-B14F-4D97-AF65-F5344CB8AC3E}">
        <p14:creationId xmlns:p14="http://schemas.microsoft.com/office/powerpoint/2010/main" val="297655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Vector con mèo hoạt hình dễ thương | Thư viện stock vector đẹp miễn phí">
            <a:extLst>
              <a:ext uri="{FF2B5EF4-FFF2-40B4-BE49-F238E27FC236}">
                <a16:creationId xmlns:a16="http://schemas.microsoft.com/office/drawing/2014/main" id="{EFD3BF55-5891-542A-15F1-B7FF503559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1143762" y="643466"/>
            <a:ext cx="5571015" cy="5571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BBBD90-AB2A-AEB5-40EE-E4E135B8AB05}"/>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Tree>
    <p:extLst>
      <p:ext uri="{BB962C8B-B14F-4D97-AF65-F5344CB8AC3E}">
        <p14:creationId xmlns:p14="http://schemas.microsoft.com/office/powerpoint/2010/main" val="312152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3474-C749-5D45-5811-4ADF9AABA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827733-AD86-3EBC-AE66-9C693FC63A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5F94C2-98B9-D3CD-4E43-7BF6B16ED777}"/>
              </a:ext>
            </a:extLst>
          </p:cNvPr>
          <p:cNvPicPr>
            <a:picLocks noChangeAspect="1"/>
          </p:cNvPicPr>
          <p:nvPr/>
        </p:nvPicPr>
        <p:blipFill rotWithShape="1">
          <a:blip r:embed="rId3"/>
          <a:srcRect l="6125" t="12370" r="6172" b="30376"/>
          <a:stretch/>
        </p:blipFill>
        <p:spPr>
          <a:xfrm>
            <a:off x="1" y="0"/>
            <a:ext cx="12192000" cy="6858000"/>
          </a:xfrm>
          <a:prstGeom prst="rect">
            <a:avLst/>
          </a:prstGeom>
        </p:spPr>
      </p:pic>
      <p:pic>
        <p:nvPicPr>
          <p:cNvPr id="5" name="Picture 4">
            <a:extLst>
              <a:ext uri="{FF2B5EF4-FFF2-40B4-BE49-F238E27FC236}">
                <a16:creationId xmlns:a16="http://schemas.microsoft.com/office/drawing/2014/main" id="{3C6AF3D5-F4A5-6F24-9AF1-88C1569D7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525" y="3800224"/>
            <a:ext cx="2891566" cy="2110061"/>
          </a:xfrm>
          <a:prstGeom prst="rect">
            <a:avLst/>
          </a:prstGeom>
        </p:spPr>
      </p:pic>
      <p:pic>
        <p:nvPicPr>
          <p:cNvPr id="6" name="Picture 5">
            <a:extLst>
              <a:ext uri="{FF2B5EF4-FFF2-40B4-BE49-F238E27FC236}">
                <a16:creationId xmlns:a16="http://schemas.microsoft.com/office/drawing/2014/main" id="{519AB726-CC8A-9A89-2574-0A48F117E6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93" y="3936846"/>
            <a:ext cx="2891565" cy="2047541"/>
          </a:xfrm>
          <a:prstGeom prst="rect">
            <a:avLst/>
          </a:prstGeom>
        </p:spPr>
      </p:pic>
      <p:pic>
        <p:nvPicPr>
          <p:cNvPr id="7" name="Picture 6">
            <a:extLst>
              <a:ext uri="{FF2B5EF4-FFF2-40B4-BE49-F238E27FC236}">
                <a16:creationId xmlns:a16="http://schemas.microsoft.com/office/drawing/2014/main" id="{B086AAC1-6019-08F9-6DF3-30A5F4692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945" y="4855255"/>
            <a:ext cx="1814393" cy="1838911"/>
          </a:xfrm>
          <a:prstGeom prst="rect">
            <a:avLst/>
          </a:prstGeom>
        </p:spPr>
      </p:pic>
      <p:pic>
        <p:nvPicPr>
          <p:cNvPr id="8" name="Picture 7">
            <a:extLst>
              <a:ext uri="{FF2B5EF4-FFF2-40B4-BE49-F238E27FC236}">
                <a16:creationId xmlns:a16="http://schemas.microsoft.com/office/drawing/2014/main" id="{872FF247-04ED-8317-3199-06AC72B2EC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8663" y="4960617"/>
            <a:ext cx="1857375" cy="1733550"/>
          </a:xfrm>
          <a:prstGeom prst="rect">
            <a:avLst/>
          </a:prstGeom>
        </p:spPr>
      </p:pic>
      <p:pic>
        <p:nvPicPr>
          <p:cNvPr id="9" name="Picture 8">
            <a:extLst>
              <a:ext uri="{FF2B5EF4-FFF2-40B4-BE49-F238E27FC236}">
                <a16:creationId xmlns:a16="http://schemas.microsoft.com/office/drawing/2014/main" id="{DBC6038F-CCD8-69D1-7FB7-7DB0241E9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10" name="Picture 9">
            <a:extLst>
              <a:ext uri="{FF2B5EF4-FFF2-40B4-BE49-F238E27FC236}">
                <a16:creationId xmlns:a16="http://schemas.microsoft.com/office/drawing/2014/main" id="{9C9E7339-A856-8663-DD20-28F68A82155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38241" y="5737655"/>
            <a:ext cx="12191999" cy="3749842"/>
          </a:xfrm>
          <a:prstGeom prst="rect">
            <a:avLst/>
          </a:prstGeom>
        </p:spPr>
      </p:pic>
      <p:sp>
        <p:nvSpPr>
          <p:cNvPr id="11" name="TextBox 10">
            <a:extLst>
              <a:ext uri="{FF2B5EF4-FFF2-40B4-BE49-F238E27FC236}">
                <a16:creationId xmlns:a16="http://schemas.microsoft.com/office/drawing/2014/main" id="{3B618D36-AC3F-AB24-9B42-DFFB42623CEE}"/>
              </a:ext>
            </a:extLst>
          </p:cNvPr>
          <p:cNvSpPr txBox="1"/>
          <p:nvPr/>
        </p:nvSpPr>
        <p:spPr>
          <a:xfrm>
            <a:off x="1304368" y="2577657"/>
            <a:ext cx="9837415" cy="1107996"/>
          </a:xfrm>
          <a:prstGeom prst="rect">
            <a:avLst/>
          </a:prstGeom>
          <a:noFill/>
        </p:spPr>
        <p:txBody>
          <a:bodyPr wrap="square" rtlCol="0">
            <a:spAutoFit/>
          </a:bodyPr>
          <a:lstStyle/>
          <a:p>
            <a:pPr algn="ctr"/>
            <a:r>
              <a:rPr lang="en-US" sz="6600" dirty="0">
                <a:solidFill>
                  <a:schemeClr val="bg1"/>
                </a:solidFill>
                <a:latin typeface="Brutality" pitchFamily="2" charset="0"/>
              </a:rPr>
              <a:t>BAN NHẠC GẤU CON</a:t>
            </a:r>
          </a:p>
        </p:txBody>
      </p:sp>
    </p:spTree>
    <p:extLst>
      <p:ext uri="{BB962C8B-B14F-4D97-AF65-F5344CB8AC3E}">
        <p14:creationId xmlns:p14="http://schemas.microsoft.com/office/powerpoint/2010/main" val="123370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0"/>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2000"/>
                                        <p:tgtEl>
                                          <p:spTgt spid="11"/>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FDEC6-2468-6D36-7E15-FD77A68AF2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A1F06-48E5-DA67-D5D8-B0D8A4CDFA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1231E6-9068-7C68-8256-6F12550C7CC8}"/>
              </a:ext>
            </a:extLst>
          </p:cNvPr>
          <p:cNvPicPr>
            <a:picLocks noChangeAspect="1"/>
          </p:cNvPicPr>
          <p:nvPr/>
        </p:nvPicPr>
        <p:blipFill rotWithShape="1">
          <a:blip r:embed="rId5"/>
          <a:srcRect l="6125" t="12370" r="6172" b="30376"/>
          <a:stretch/>
        </p:blipFill>
        <p:spPr>
          <a:xfrm>
            <a:off x="1" y="0"/>
            <a:ext cx="12192000" cy="6858000"/>
          </a:xfrm>
          <a:prstGeom prst="rect">
            <a:avLst/>
          </a:prstGeom>
        </p:spPr>
      </p:pic>
      <p:pic>
        <p:nvPicPr>
          <p:cNvPr id="5" name="Picture 4">
            <a:extLst>
              <a:ext uri="{FF2B5EF4-FFF2-40B4-BE49-F238E27FC236}">
                <a16:creationId xmlns:a16="http://schemas.microsoft.com/office/drawing/2014/main" id="{CB502489-C748-7D67-725A-D32FD54A4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6" name="1" descr="Táº­p tin:Star icon stylized.svg â Wikipedia tiáº¿ng Viá»t">
            <a:extLst>
              <a:ext uri="{FF2B5EF4-FFF2-40B4-BE49-F238E27FC236}">
                <a16:creationId xmlns:a16="http://schemas.microsoft.com/office/drawing/2014/main" id="{4D66A109-809B-DD85-E23A-1F1F583940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6083" y="708396"/>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2" descr="Táº­p tin:Star icon stylized.svg â Wikipedia tiáº¿ng Viá»t">
            <a:hlinkClick r:id="rId8" action="ppaction://hlinksldjump"/>
            <a:extLst>
              <a:ext uri="{FF2B5EF4-FFF2-40B4-BE49-F238E27FC236}">
                <a16:creationId xmlns:a16="http://schemas.microsoft.com/office/drawing/2014/main" id="{21E72CC0-CF16-B42E-4641-652C6BB6AB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1775" y="708396"/>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3" descr="Táº­p tin:Star icon stylized.svg â Wikipedia tiáº¿ng Viá»t">
            <a:hlinkClick r:id="" action="ppaction://noaction"/>
            <a:extLst>
              <a:ext uri="{FF2B5EF4-FFF2-40B4-BE49-F238E27FC236}">
                <a16:creationId xmlns:a16="http://schemas.microsoft.com/office/drawing/2014/main" id="{C069EF21-46FE-32D4-ADBD-137730D52B5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7467" y="708396"/>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279F34-0A0A-66A4-2C3E-0920FA1F24F9}"/>
              </a:ext>
            </a:extLst>
          </p:cNvPr>
          <p:cNvSpPr/>
          <p:nvPr/>
        </p:nvSpPr>
        <p:spPr>
          <a:xfrm>
            <a:off x="600204" y="718482"/>
            <a:ext cx="10500851" cy="8751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249D262-FF59-0364-D626-A6D6FEB21B48}"/>
              </a:ext>
            </a:extLst>
          </p:cNvPr>
          <p:cNvSpPr/>
          <p:nvPr/>
        </p:nvSpPr>
        <p:spPr>
          <a:xfrm>
            <a:off x="6417252" y="4590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50</a:t>
            </a:r>
            <a:endParaRPr lang="en-US" sz="2800" dirty="0">
              <a:solidFill>
                <a:schemeClr val="bg1"/>
              </a:solidFill>
              <a:latin typeface="Airmole" pitchFamily="2" charset="0"/>
            </a:endParaRPr>
          </a:p>
        </p:txBody>
      </p:sp>
      <p:sp>
        <p:nvSpPr>
          <p:cNvPr id="11" name="Rectangle 10">
            <a:extLst>
              <a:ext uri="{FF2B5EF4-FFF2-40B4-BE49-F238E27FC236}">
                <a16:creationId xmlns:a16="http://schemas.microsoft.com/office/drawing/2014/main" id="{9E6084CF-53A3-EDAB-B884-F300C9605722}"/>
              </a:ext>
            </a:extLst>
          </p:cNvPr>
          <p:cNvSpPr/>
          <p:nvPr/>
        </p:nvSpPr>
        <p:spPr>
          <a:xfrm>
            <a:off x="622425" y="5673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40</a:t>
            </a:r>
            <a:endParaRPr lang="en-US" sz="2800" dirty="0">
              <a:solidFill>
                <a:schemeClr val="bg1"/>
              </a:solidFill>
              <a:latin typeface="Airmole" pitchFamily="2" charset="0"/>
            </a:endParaRPr>
          </a:p>
        </p:txBody>
      </p:sp>
      <p:sp>
        <p:nvSpPr>
          <p:cNvPr id="12" name="Rectangle 11">
            <a:extLst>
              <a:ext uri="{FF2B5EF4-FFF2-40B4-BE49-F238E27FC236}">
                <a16:creationId xmlns:a16="http://schemas.microsoft.com/office/drawing/2014/main" id="{3FC65F0E-4479-4B4A-6ABC-0347A9B0A364}"/>
              </a:ext>
            </a:extLst>
          </p:cNvPr>
          <p:cNvSpPr/>
          <p:nvPr/>
        </p:nvSpPr>
        <p:spPr>
          <a:xfrm>
            <a:off x="6417252" y="56735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60</a:t>
            </a:r>
            <a:endParaRPr lang="en-US" sz="2800" dirty="0">
              <a:solidFill>
                <a:schemeClr val="bg1"/>
              </a:solidFill>
              <a:latin typeface="Airmole" pitchFamily="2" charset="0"/>
            </a:endParaRPr>
          </a:p>
        </p:txBody>
      </p:sp>
      <p:sp>
        <p:nvSpPr>
          <p:cNvPr id="13" name="Rectangle 12">
            <a:extLst>
              <a:ext uri="{FF2B5EF4-FFF2-40B4-BE49-F238E27FC236}">
                <a16:creationId xmlns:a16="http://schemas.microsoft.com/office/drawing/2014/main" id="{7A6A483D-85EB-0927-8C28-D53FFFA03963}"/>
              </a:ext>
            </a:extLst>
          </p:cNvPr>
          <p:cNvSpPr/>
          <p:nvPr/>
        </p:nvSpPr>
        <p:spPr>
          <a:xfrm>
            <a:off x="600204" y="46386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30</a:t>
            </a:r>
            <a:endParaRPr lang="en-US" sz="2800" dirty="0">
              <a:solidFill>
                <a:schemeClr val="bg1"/>
              </a:solidFill>
              <a:latin typeface="Airmole" pitchFamily="2" charset="0"/>
            </a:endParaRPr>
          </a:p>
        </p:txBody>
      </p:sp>
      <p:pic>
        <p:nvPicPr>
          <p:cNvPr id="14" name="Picture 6" descr="Káº¿t quáº£ hÃ¬nh áº£nh cho right wrong tick icon">
            <a:extLst>
              <a:ext uri="{FF2B5EF4-FFF2-40B4-BE49-F238E27FC236}">
                <a16:creationId xmlns:a16="http://schemas.microsoft.com/office/drawing/2014/main" id="{C7407ECC-106D-DE7D-AE26-DA665F3D373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D12CF318-167D-4F05-A751-377CE58541C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9DC45FB1-1C89-A9AC-1C39-42C42F8AA47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C214F1AF-A154-B192-0C56-00642C870D4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7074F691-93AB-9CE1-1631-DA95474D42D8}"/>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687610" y="1922128"/>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2AB68F3-80B6-C3D8-3849-91C3210C8A64}"/>
              </a:ext>
            </a:extLst>
          </p:cNvPr>
          <p:cNvSpPr txBox="1"/>
          <p:nvPr/>
        </p:nvSpPr>
        <p:spPr>
          <a:xfrm>
            <a:off x="763032" y="898769"/>
            <a:ext cx="9465185" cy="584775"/>
          </a:xfrm>
          <a:prstGeom prst="rect">
            <a:avLst/>
          </a:prstGeom>
          <a:noFill/>
        </p:spPr>
        <p:txBody>
          <a:bodyPr wrap="square" rtlCol="0">
            <a:spAutoFit/>
          </a:bodyPr>
          <a:lstStyle/>
          <a:p>
            <a:r>
              <a:rPr lang="en-US" sz="3200">
                <a:solidFill>
                  <a:schemeClr val="bg1"/>
                </a:solidFill>
                <a:latin typeface="Nunito Black" pitchFamily="2" charset="0"/>
              </a:rPr>
              <a:t>Giá trị của biểu thức : </a:t>
            </a:r>
            <a:r>
              <a:rPr lang="en-US" sz="3200">
                <a:solidFill>
                  <a:schemeClr val="bg1">
                    <a:lumMod val="95000"/>
                  </a:schemeClr>
                </a:solidFill>
                <a:latin typeface="Nunito Black" pitchFamily="2" charset="0"/>
              </a:rPr>
              <a:t>27 – 7 + 30 = </a:t>
            </a:r>
            <a:endParaRPr lang="en-US" sz="3200" dirty="0">
              <a:solidFill>
                <a:schemeClr val="bg1">
                  <a:lumMod val="95000"/>
                </a:schemeClr>
              </a:solidFill>
              <a:latin typeface="Nunito Black" pitchFamily="2" charset="0"/>
            </a:endParaRPr>
          </a:p>
        </p:txBody>
      </p:sp>
    </p:spTree>
    <p:extLst>
      <p:ext uri="{BB962C8B-B14F-4D97-AF65-F5344CB8AC3E}">
        <p14:creationId xmlns:p14="http://schemas.microsoft.com/office/powerpoint/2010/main" val="1248603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500"/>
                                        <p:tgtEl>
                                          <p:spTgt spid="5"/>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0"/>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8A9E-E25D-0202-9D59-2BA9469E56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F45889-88DF-D79D-A1A5-11F5F63863D4}"/>
              </a:ext>
            </a:extLst>
          </p:cNvPr>
          <p:cNvSpPr>
            <a:spLocks noGrp="1"/>
          </p:cNvSpPr>
          <p:nvPr>
            <p:ph idx="1"/>
          </p:nvPr>
        </p:nvSpPr>
        <p:spPr/>
        <p:txBody>
          <a:bodyPr/>
          <a:lstStyle/>
          <a:p>
            <a:endParaRPr lang="en-US"/>
          </a:p>
        </p:txBody>
      </p:sp>
      <p:pic>
        <p:nvPicPr>
          <p:cNvPr id="4" name="CẤM BUÔN BÁN, CẤM REUP">
            <a:extLst>
              <a:ext uri="{FF2B5EF4-FFF2-40B4-BE49-F238E27FC236}">
                <a16:creationId xmlns:a16="http://schemas.microsoft.com/office/drawing/2014/main" id="{E35A2554-EACE-3FBB-6586-B5E252CDBFF6}"/>
              </a:ext>
            </a:extLst>
          </p:cNvPr>
          <p:cNvPicPr>
            <a:picLocks noChangeAspect="1"/>
          </p:cNvPicPr>
          <p:nvPr/>
        </p:nvPicPr>
        <p:blipFill rotWithShape="1">
          <a:blip r:embed="rId5"/>
          <a:srcRect l="6125" t="12370" r="6172" b="30376"/>
          <a:stretch/>
        </p:blipFill>
        <p:spPr>
          <a:xfrm>
            <a:off x="1" y="0"/>
            <a:ext cx="12192000" cy="6858000"/>
          </a:xfrm>
          <a:prstGeom prst="rect">
            <a:avLst/>
          </a:prstGeom>
        </p:spPr>
      </p:pic>
      <p:pic>
        <p:nvPicPr>
          <p:cNvPr id="5" name="ĐC SHARE MIỄN PHÍ BỞI NK POWERSKILLS">
            <a:extLst>
              <a:ext uri="{FF2B5EF4-FFF2-40B4-BE49-F238E27FC236}">
                <a16:creationId xmlns:a16="http://schemas.microsoft.com/office/drawing/2014/main" id="{6845812A-26BA-6772-7601-79C6A7823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193" y="3936846"/>
            <a:ext cx="2891565" cy="2047541"/>
          </a:xfrm>
          <a:prstGeom prst="rect">
            <a:avLst/>
          </a:prstGeom>
        </p:spPr>
      </p:pic>
      <p:pic>
        <p:nvPicPr>
          <p:cNvPr id="6" name="CẤM BUÔN BÁN, CẤM REUP">
            <a:extLst>
              <a:ext uri="{FF2B5EF4-FFF2-40B4-BE49-F238E27FC236}">
                <a16:creationId xmlns:a16="http://schemas.microsoft.com/office/drawing/2014/main" id="{1947B964-9818-404E-F565-844951602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7" name="Vào http://fb.com/nkpowerskills tải game miễn phí" descr="Táº­p tin:Star icon stylized.svg â Wikipedia tiáº¿ng Viá»t">
            <a:hlinkClick r:id="rId8" action="ppaction://hlinksldjump"/>
            <a:extLst>
              <a:ext uri="{FF2B5EF4-FFF2-40B4-BE49-F238E27FC236}">
                <a16:creationId xmlns:a16="http://schemas.microsoft.com/office/drawing/2014/main" id="{40A48972-C07F-8177-0B85-3DA54C69F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5944" y="1361538"/>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Vào http://fb.com/nkpowerskills tải game miễn phí">
            <a:extLst>
              <a:ext uri="{FF2B5EF4-FFF2-40B4-BE49-F238E27FC236}">
                <a16:creationId xmlns:a16="http://schemas.microsoft.com/office/drawing/2014/main" id="{F6149D9E-176F-1FCA-543D-CD77ADBDBBF2}"/>
              </a:ext>
            </a:extLst>
          </p:cNvPr>
          <p:cNvSpPr/>
          <p:nvPr/>
        </p:nvSpPr>
        <p:spPr>
          <a:xfrm>
            <a:off x="694269" y="692356"/>
            <a:ext cx="10500851" cy="147607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ĐC SHARE MIỄN PHÍ BỞI NK POWERSKILLS">
            <a:extLst>
              <a:ext uri="{FF2B5EF4-FFF2-40B4-BE49-F238E27FC236}">
                <a16:creationId xmlns:a16="http://schemas.microsoft.com/office/drawing/2014/main" id="{CFC8EBA3-1E79-5C9F-B172-AFCBB7725E9D}"/>
              </a:ext>
            </a:extLst>
          </p:cNvPr>
          <p:cNvSpPr/>
          <p:nvPr/>
        </p:nvSpPr>
        <p:spPr>
          <a:xfrm>
            <a:off x="6524380" y="4590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90</a:t>
            </a:r>
            <a:endParaRPr lang="en-US" sz="2800" dirty="0">
              <a:solidFill>
                <a:schemeClr val="bg1"/>
              </a:solidFill>
              <a:latin typeface="Airmole" pitchFamily="2" charset="0"/>
            </a:endParaRPr>
          </a:p>
        </p:txBody>
      </p:sp>
      <p:sp>
        <p:nvSpPr>
          <p:cNvPr id="10" name="CẤM BUÔN BÁN, CẤM REUP">
            <a:extLst>
              <a:ext uri="{FF2B5EF4-FFF2-40B4-BE49-F238E27FC236}">
                <a16:creationId xmlns:a16="http://schemas.microsoft.com/office/drawing/2014/main" id="{C3459A53-4D11-E652-85D9-0E3E19CA29D5}"/>
              </a:ext>
            </a:extLst>
          </p:cNvPr>
          <p:cNvSpPr/>
          <p:nvPr/>
        </p:nvSpPr>
        <p:spPr>
          <a:xfrm>
            <a:off x="729553" y="5673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70</a:t>
            </a:r>
            <a:endParaRPr lang="en-US" sz="2800" dirty="0">
              <a:solidFill>
                <a:schemeClr val="bg1"/>
              </a:solidFill>
              <a:latin typeface="Airmole" pitchFamily="2" charset="0"/>
            </a:endParaRPr>
          </a:p>
        </p:txBody>
      </p:sp>
      <p:sp>
        <p:nvSpPr>
          <p:cNvPr id="11" name="Vào http://fb.com/nkpowerskills tải game miễn phí">
            <a:extLst>
              <a:ext uri="{FF2B5EF4-FFF2-40B4-BE49-F238E27FC236}">
                <a16:creationId xmlns:a16="http://schemas.microsoft.com/office/drawing/2014/main" id="{DB817845-2C60-53CE-2004-9FB762DA0917}"/>
              </a:ext>
            </a:extLst>
          </p:cNvPr>
          <p:cNvSpPr/>
          <p:nvPr/>
        </p:nvSpPr>
        <p:spPr>
          <a:xfrm>
            <a:off x="6524380" y="56735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80</a:t>
            </a:r>
            <a:endParaRPr lang="en-US" sz="2800" dirty="0">
              <a:solidFill>
                <a:schemeClr val="bg1"/>
              </a:solidFill>
              <a:latin typeface="Airmole" pitchFamily="2" charset="0"/>
            </a:endParaRPr>
          </a:p>
        </p:txBody>
      </p:sp>
      <p:sp>
        <p:nvSpPr>
          <p:cNvPr id="12" name="ĐC SHARE MIỄN PHÍ BỞI NK POWERSKILLS">
            <a:extLst>
              <a:ext uri="{FF2B5EF4-FFF2-40B4-BE49-F238E27FC236}">
                <a16:creationId xmlns:a16="http://schemas.microsoft.com/office/drawing/2014/main" id="{80D07F0C-84E8-6385-56E5-FB2271D91986}"/>
              </a:ext>
            </a:extLst>
          </p:cNvPr>
          <p:cNvSpPr/>
          <p:nvPr/>
        </p:nvSpPr>
        <p:spPr>
          <a:xfrm>
            <a:off x="870160" y="460691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60</a:t>
            </a:r>
            <a:endParaRPr lang="en-US" sz="2800" dirty="0">
              <a:solidFill>
                <a:schemeClr val="bg1"/>
              </a:solidFill>
              <a:latin typeface="Airmole" pitchFamily="2" charset="0"/>
            </a:endParaRPr>
          </a:p>
        </p:txBody>
      </p:sp>
      <p:pic>
        <p:nvPicPr>
          <p:cNvPr id="13" name="CẤM BUÔN BÁN, CẤM REUP" descr="Káº¿t quáº£ hÃ¬nh áº£nh cho right wrong tick icon">
            <a:extLst>
              <a:ext uri="{FF2B5EF4-FFF2-40B4-BE49-F238E27FC236}">
                <a16:creationId xmlns:a16="http://schemas.microsoft.com/office/drawing/2014/main" id="{A3FFBFA1-F007-9109-8546-BF8BCC2D87E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97088"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Vào http://fb.com/nkpowerskills tải game miễn phí" descr="Káº¿t quáº£ hÃ¬nh áº£nh cho right wrong tick icon">
            <a:extLst>
              <a:ext uri="{FF2B5EF4-FFF2-40B4-BE49-F238E27FC236}">
                <a16:creationId xmlns:a16="http://schemas.microsoft.com/office/drawing/2014/main" id="{61F59C2B-5B02-11BF-97AA-FA9E11A7DCD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9681"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a:extLst>
              <a:ext uri="{FF2B5EF4-FFF2-40B4-BE49-F238E27FC236}">
                <a16:creationId xmlns:a16="http://schemas.microsoft.com/office/drawing/2014/main" id="{922F0E12-D790-AEA8-5313-7B1C1E29C82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4603"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CẤM BUÔN BÁN, CẤM REUP" descr="Káº¿t quáº£ hÃ¬nh áº£nh cho right wrong tick icon">
            <a:extLst>
              <a:ext uri="{FF2B5EF4-FFF2-40B4-BE49-F238E27FC236}">
                <a16:creationId xmlns:a16="http://schemas.microsoft.com/office/drawing/2014/main" id="{745BA06E-1CC9-7685-C574-2F6BD7D47186}"/>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0974"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Vào http://fb.com/nkpowerskills tải game miễn phí">
            <a:extLst>
              <a:ext uri="{FF2B5EF4-FFF2-40B4-BE49-F238E27FC236}">
                <a16:creationId xmlns:a16="http://schemas.microsoft.com/office/drawing/2014/main" id="{5B28DA24-1CD8-DFEE-0F24-FF555A8478A9}"/>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807799" y="1843750"/>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18" name="ĐC SHARE MIỄN PHÍ BỞI NK POWERSKILLS">
            <a:extLst>
              <a:ext uri="{FF2B5EF4-FFF2-40B4-BE49-F238E27FC236}">
                <a16:creationId xmlns:a16="http://schemas.microsoft.com/office/drawing/2014/main" id="{1C4F79E8-308F-6E69-6AF9-5D0854F7529A}"/>
              </a:ext>
            </a:extLst>
          </p:cNvPr>
          <p:cNvSpPr txBox="1"/>
          <p:nvPr/>
        </p:nvSpPr>
        <p:spPr>
          <a:xfrm>
            <a:off x="870160" y="898769"/>
            <a:ext cx="7774051" cy="646331"/>
          </a:xfrm>
          <a:prstGeom prst="rect">
            <a:avLst/>
          </a:prstGeom>
          <a:noFill/>
        </p:spPr>
        <p:txBody>
          <a:bodyPr wrap="square" rtlCol="0">
            <a:spAutoFit/>
          </a:bodyPr>
          <a:lstStyle/>
          <a:p>
            <a:r>
              <a:rPr lang="en-US" sz="3600">
                <a:solidFill>
                  <a:schemeClr val="bg1"/>
                </a:solidFill>
                <a:latin typeface="Nunito Black" pitchFamily="2" charset="0"/>
              </a:rPr>
              <a:t>Giá trị của biểu thức : </a:t>
            </a:r>
            <a:r>
              <a:rPr lang="en-US" sz="3200">
                <a:solidFill>
                  <a:schemeClr val="bg1"/>
                </a:solidFill>
                <a:latin typeface="Nunito Black" pitchFamily="2" charset="0"/>
              </a:rPr>
              <a:t>60 + 50 – 20 =</a:t>
            </a:r>
            <a:endParaRPr lang="en-US" sz="4000" dirty="0">
              <a:solidFill>
                <a:schemeClr val="bg1"/>
              </a:solidFill>
              <a:latin typeface="Nunito Black" pitchFamily="2" charset="0"/>
            </a:endParaRPr>
          </a:p>
        </p:txBody>
      </p:sp>
    </p:spTree>
    <p:extLst>
      <p:ext uri="{BB962C8B-B14F-4D97-AF65-F5344CB8AC3E}">
        <p14:creationId xmlns:p14="http://schemas.microsoft.com/office/powerpoint/2010/main" val="237296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500"/>
                                        <p:tgtEl>
                                          <p:spTgt spid="5"/>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9"/>
                  </p:tgtEl>
                </p:cond>
              </p:nextCondLst>
            </p:seq>
          </p:childTnLst>
        </p:cTn>
      </p:par>
    </p:tnLst>
    <p:bldLst>
      <p:bldP spid="8" grpId="0" animBg="1"/>
      <p:bldP spid="9" grpId="0" animBg="1"/>
      <p:bldP spid="10" grpId="0" animBg="1"/>
      <p:bldP spid="11" grpId="0" animBg="1"/>
      <p:bldP spid="12"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F593-B3FB-5CD3-D9BF-1D461599C0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C04D82-65D8-11E5-84C5-DE1E1164FF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CB0E77-A474-5F3D-243D-576507C49EA8}"/>
              </a:ext>
            </a:extLst>
          </p:cNvPr>
          <p:cNvPicPr>
            <a:picLocks noChangeAspect="1"/>
          </p:cNvPicPr>
          <p:nvPr/>
        </p:nvPicPr>
        <p:blipFill rotWithShape="1">
          <a:blip r:embed="rId5"/>
          <a:srcRect l="6125" t="12370" r="6172" b="30376"/>
          <a:stretch/>
        </p:blipFill>
        <p:spPr>
          <a:xfrm>
            <a:off x="1" y="0"/>
            <a:ext cx="12192000" cy="6858000"/>
          </a:xfrm>
          <a:prstGeom prst="rect">
            <a:avLst/>
          </a:prstGeom>
        </p:spPr>
      </p:pic>
      <p:pic>
        <p:nvPicPr>
          <p:cNvPr id="5" name="Picture 4">
            <a:extLst>
              <a:ext uri="{FF2B5EF4-FFF2-40B4-BE49-F238E27FC236}">
                <a16:creationId xmlns:a16="http://schemas.microsoft.com/office/drawing/2014/main" id="{387C262F-F4A3-B5C0-2DAF-841D8B5B6B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3525" y="3800224"/>
            <a:ext cx="2891566" cy="2110061"/>
          </a:xfrm>
          <a:prstGeom prst="rect">
            <a:avLst/>
          </a:prstGeom>
        </p:spPr>
      </p:pic>
      <p:pic>
        <p:nvPicPr>
          <p:cNvPr id="6" name="Picture 5">
            <a:extLst>
              <a:ext uri="{FF2B5EF4-FFF2-40B4-BE49-F238E27FC236}">
                <a16:creationId xmlns:a16="http://schemas.microsoft.com/office/drawing/2014/main" id="{24D08347-490A-18A0-2A84-788C5432D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6193" y="3936846"/>
            <a:ext cx="2891565" cy="2047541"/>
          </a:xfrm>
          <a:prstGeom prst="rect">
            <a:avLst/>
          </a:prstGeom>
        </p:spPr>
      </p:pic>
      <p:pic>
        <p:nvPicPr>
          <p:cNvPr id="7" name="Picture 6">
            <a:extLst>
              <a:ext uri="{FF2B5EF4-FFF2-40B4-BE49-F238E27FC236}">
                <a16:creationId xmlns:a16="http://schemas.microsoft.com/office/drawing/2014/main" id="{ECCBE8AB-5C11-75B4-7D9E-75F66986F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295" y="4484210"/>
            <a:ext cx="1580265" cy="2061216"/>
          </a:xfrm>
          <a:prstGeom prst="rect">
            <a:avLst/>
          </a:prstGeom>
        </p:spPr>
      </p:pic>
      <p:pic>
        <p:nvPicPr>
          <p:cNvPr id="8" name="Picture 2" descr="Táº­p tin:Star icon stylized.svg â Wikipedia tiáº¿ng Viá»t">
            <a:hlinkClick r:id="" action="ppaction://noaction"/>
            <a:extLst>
              <a:ext uri="{FF2B5EF4-FFF2-40B4-BE49-F238E27FC236}">
                <a16:creationId xmlns:a16="http://schemas.microsoft.com/office/drawing/2014/main" id="{3E87BAAB-C047-7DF4-ED87-0AF960F9F64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7853" y="1413790"/>
            <a:ext cx="2090236" cy="1988174"/>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49E82CC-E0D1-3CC3-DF17-931E11DAE1C9}"/>
              </a:ext>
            </a:extLst>
          </p:cNvPr>
          <p:cNvSpPr/>
          <p:nvPr/>
        </p:nvSpPr>
        <p:spPr>
          <a:xfrm>
            <a:off x="707332" y="718482"/>
            <a:ext cx="10500851" cy="1332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797A94-1B20-DC06-4AAD-AB38F5F3707A}"/>
              </a:ext>
            </a:extLst>
          </p:cNvPr>
          <p:cNvSpPr/>
          <p:nvPr/>
        </p:nvSpPr>
        <p:spPr>
          <a:xfrm>
            <a:off x="6524380" y="45906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36</a:t>
            </a:r>
            <a:endParaRPr lang="en-US" sz="2800" dirty="0">
              <a:solidFill>
                <a:schemeClr val="bg1"/>
              </a:solidFill>
              <a:latin typeface="Airmole" pitchFamily="2" charset="0"/>
            </a:endParaRPr>
          </a:p>
        </p:txBody>
      </p:sp>
      <p:sp>
        <p:nvSpPr>
          <p:cNvPr id="11" name="Rectangle 10">
            <a:extLst>
              <a:ext uri="{FF2B5EF4-FFF2-40B4-BE49-F238E27FC236}">
                <a16:creationId xmlns:a16="http://schemas.microsoft.com/office/drawing/2014/main" id="{98A0341F-2096-C989-13A9-E92A3C2C66EB}"/>
              </a:ext>
            </a:extLst>
          </p:cNvPr>
          <p:cNvSpPr/>
          <p:nvPr/>
        </p:nvSpPr>
        <p:spPr>
          <a:xfrm>
            <a:off x="729553" y="567351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34</a:t>
            </a:r>
            <a:endParaRPr lang="en-US" sz="2800" dirty="0">
              <a:solidFill>
                <a:schemeClr val="bg1"/>
              </a:solidFill>
              <a:latin typeface="Airmole" pitchFamily="2" charset="0"/>
            </a:endParaRPr>
          </a:p>
        </p:txBody>
      </p:sp>
      <p:sp>
        <p:nvSpPr>
          <p:cNvPr id="12" name="Rectangle 11">
            <a:extLst>
              <a:ext uri="{FF2B5EF4-FFF2-40B4-BE49-F238E27FC236}">
                <a16:creationId xmlns:a16="http://schemas.microsoft.com/office/drawing/2014/main" id="{C33BD607-0CB5-F034-D37C-55AB3D7598C1}"/>
              </a:ext>
            </a:extLst>
          </p:cNvPr>
          <p:cNvSpPr/>
          <p:nvPr/>
        </p:nvSpPr>
        <p:spPr>
          <a:xfrm>
            <a:off x="6524380" y="567351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38</a:t>
            </a:r>
            <a:endParaRPr lang="en-US" sz="2800" dirty="0">
              <a:solidFill>
                <a:schemeClr val="bg1"/>
              </a:solidFill>
              <a:latin typeface="Airmole" pitchFamily="2" charset="0"/>
            </a:endParaRPr>
          </a:p>
        </p:txBody>
      </p:sp>
      <p:sp>
        <p:nvSpPr>
          <p:cNvPr id="13" name="Rectangle 12">
            <a:extLst>
              <a:ext uri="{FF2B5EF4-FFF2-40B4-BE49-F238E27FC236}">
                <a16:creationId xmlns:a16="http://schemas.microsoft.com/office/drawing/2014/main" id="{A40D03F8-CE41-AD38-04A7-200FF7385BF7}"/>
              </a:ext>
            </a:extLst>
          </p:cNvPr>
          <p:cNvSpPr/>
          <p:nvPr/>
        </p:nvSpPr>
        <p:spPr>
          <a:xfrm>
            <a:off x="707332" y="46386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solidFill>
                  <a:schemeClr val="bg1"/>
                </a:solidFill>
                <a:latin typeface="Airmole" pitchFamily="2" charset="0"/>
              </a:rPr>
              <a:t>32</a:t>
            </a:r>
            <a:endParaRPr lang="en-US" sz="2800" dirty="0">
              <a:solidFill>
                <a:schemeClr val="bg1"/>
              </a:solidFill>
              <a:latin typeface="Airmole" pitchFamily="2" charset="0"/>
            </a:endParaRPr>
          </a:p>
        </p:txBody>
      </p:sp>
      <p:pic>
        <p:nvPicPr>
          <p:cNvPr id="14" name="Picture 6" descr="Káº¿t quáº£ hÃ¬nh áº£nh cho right wrong tick icon">
            <a:extLst>
              <a:ext uri="{FF2B5EF4-FFF2-40B4-BE49-F238E27FC236}">
                <a16:creationId xmlns:a16="http://schemas.microsoft.com/office/drawing/2014/main" id="{00AB385D-8CDE-D5AF-70E4-B12460E295C7}"/>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97088"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7EE24B7-C69C-9154-2937-C874AF09A5A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9681"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907E7C5D-C362-7081-38CE-2D775930EC7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4603"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F073B27A-908A-B4EC-CB31-F71A0D7E6360}"/>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50974"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FEBD8AE-9B1A-3881-B748-38CD46EDB957}"/>
              </a:ext>
            </a:extLst>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029869" y="1491053"/>
            <a:ext cx="4836412" cy="43967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0DD37C-F6B4-BC19-CAC4-9F24DB4DFEBA}"/>
              </a:ext>
            </a:extLst>
          </p:cNvPr>
          <p:cNvSpPr txBox="1"/>
          <p:nvPr/>
        </p:nvSpPr>
        <p:spPr>
          <a:xfrm>
            <a:off x="870159" y="898769"/>
            <a:ext cx="7856397" cy="646331"/>
          </a:xfrm>
          <a:prstGeom prst="rect">
            <a:avLst/>
          </a:prstGeom>
          <a:noFill/>
        </p:spPr>
        <p:txBody>
          <a:bodyPr wrap="square" rtlCol="0">
            <a:spAutoFit/>
          </a:bodyPr>
          <a:lstStyle/>
          <a:p>
            <a:r>
              <a:rPr lang="en-US"/>
              <a:t> </a:t>
            </a:r>
            <a:r>
              <a:rPr lang="en-US" sz="3600">
                <a:solidFill>
                  <a:schemeClr val="bg1"/>
                </a:solidFill>
                <a:latin typeface="Nunito Black" pitchFamily="2" charset="0"/>
              </a:rPr>
              <a:t>Giá trị của biểu thức : 9 x 4</a:t>
            </a:r>
            <a:endParaRPr lang="en-US" sz="2800" dirty="0">
              <a:solidFill>
                <a:schemeClr val="bg1"/>
              </a:solidFill>
              <a:latin typeface="Nunito Black" pitchFamily="2" charset="0"/>
            </a:endParaRPr>
          </a:p>
        </p:txBody>
      </p:sp>
    </p:spTree>
    <p:extLst>
      <p:ext uri="{BB962C8B-B14F-4D97-AF65-F5344CB8AC3E}">
        <p14:creationId xmlns:p14="http://schemas.microsoft.com/office/powerpoint/2010/main" val="845339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8"/>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10"/>
                  </p:tgtEl>
                </p:cond>
              </p:nextCondLst>
            </p:seq>
          </p:childTnLst>
        </p:cTn>
      </p:par>
    </p:tnLst>
    <p:bldLst>
      <p:bldP spid="9" grpId="0" animBg="1"/>
      <p:bldP spid="10" grpId="0" animBg="1"/>
      <p:bldP spid="11" grpId="0" animBg="1"/>
      <p:bldP spid="12" grpId="0" animBg="1"/>
      <p:bldP spid="13"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A25B-DCA6-6050-8933-202FEF3590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0CC70B-6EEA-102F-60C9-D2A8567C2FF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347D7DD-C8A2-3ADC-4F37-0A00E64A7C8D}"/>
              </a:ext>
            </a:extLst>
          </p:cNvPr>
          <p:cNvPicPr>
            <a:picLocks noChangeAspect="1"/>
          </p:cNvPicPr>
          <p:nvPr/>
        </p:nvPicPr>
        <p:blipFill>
          <a:blip r:embed="rId2"/>
          <a:stretch>
            <a:fillRect/>
          </a:stretch>
        </p:blipFill>
        <p:spPr>
          <a:xfrm>
            <a:off x="-9525" y="0"/>
            <a:ext cx="12192000" cy="6858000"/>
          </a:xfrm>
          <a:prstGeom prst="rect">
            <a:avLst/>
          </a:prstGeom>
        </p:spPr>
      </p:pic>
    </p:spTree>
    <p:extLst>
      <p:ext uri="{BB962C8B-B14F-4D97-AF65-F5344CB8AC3E}">
        <p14:creationId xmlns:p14="http://schemas.microsoft.com/office/powerpoint/2010/main" val="3168451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8B919B-4922-AD23-5910-A438917CABBC}"/>
              </a:ext>
            </a:extLst>
          </p:cNvPr>
          <p:cNvPicPr>
            <a:picLocks noChangeAspect="1"/>
          </p:cNvPicPr>
          <p:nvPr/>
        </p:nvPicPr>
        <p:blipFill>
          <a:blip r:embed="rId3"/>
          <a:stretch>
            <a:fillRect/>
          </a:stretch>
        </p:blipFill>
        <p:spPr>
          <a:xfrm>
            <a:off x="219908" y="232665"/>
            <a:ext cx="2886478" cy="1105054"/>
          </a:xfrm>
          <a:prstGeom prst="rect">
            <a:avLst/>
          </a:prstGeom>
        </p:spPr>
      </p:pic>
      <p:pic>
        <p:nvPicPr>
          <p:cNvPr id="8" name="Picture 7">
            <a:extLst>
              <a:ext uri="{FF2B5EF4-FFF2-40B4-BE49-F238E27FC236}">
                <a16:creationId xmlns:a16="http://schemas.microsoft.com/office/drawing/2014/main" id="{9F597683-167B-AFB2-D984-23B2EE8EDCF7}"/>
              </a:ext>
            </a:extLst>
          </p:cNvPr>
          <p:cNvPicPr>
            <a:picLocks noChangeAspect="1"/>
          </p:cNvPicPr>
          <p:nvPr/>
        </p:nvPicPr>
        <p:blipFill>
          <a:blip r:embed="rId4"/>
          <a:stretch>
            <a:fillRect/>
          </a:stretch>
        </p:blipFill>
        <p:spPr>
          <a:xfrm>
            <a:off x="2752417" y="1383351"/>
            <a:ext cx="7306695" cy="809738"/>
          </a:xfrm>
          <a:prstGeom prst="rect">
            <a:avLst/>
          </a:prstGeom>
        </p:spPr>
      </p:pic>
      <p:pic>
        <p:nvPicPr>
          <p:cNvPr id="10" name="Picture 9">
            <a:extLst>
              <a:ext uri="{FF2B5EF4-FFF2-40B4-BE49-F238E27FC236}">
                <a16:creationId xmlns:a16="http://schemas.microsoft.com/office/drawing/2014/main" id="{144AB066-3D0C-B567-4068-627994C79D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12" b="91765" l="5686" r="95987">
                        <a14:foregroundMark x1="24080" y1="27059" x2="58528" y2="58824"/>
                        <a14:foregroundMark x1="58528" y1="58824" x2="60201" y2="57647"/>
                        <a14:foregroundMark x1="65552" y1="28235" x2="84528" y2="59043"/>
                        <a14:foregroundMark x1="90749" y1="89859" x2="94314" y2="90588"/>
                        <a14:foregroundMark x1="7358" y1="80000" x2="11436" y2="81353"/>
                        <a14:foregroundMark x1="7358" y1="74118" x2="12690" y2="74970"/>
                        <a14:foregroundMark x1="90635" y1="69412" x2="93645" y2="70588"/>
                        <a14:foregroundMark x1="10702" y1="83529" x2="28763" y2="91765"/>
                        <a14:foregroundMark x1="28763" y1="91765" x2="19732" y2="89412"/>
                        <a14:foregroundMark x1="15719" y1="80000" x2="35452" y2="78824"/>
                        <a14:foregroundMark x1="35452" y1="78824" x2="92308" y2="78824"/>
                        <a14:backgroundMark x1="7692" y1="29412" x2="7692" y2="72325"/>
                        <a14:backgroundMark x1="93311" y1="28235" x2="92763" y2="55879"/>
                        <a14:backgroundMark x1="91639" y1="37647" x2="91639" y2="56077"/>
                        <a14:backgroundMark x1="89546" y1="94082" x2="89967" y2="94118"/>
                      </a14:backgroundRemoval>
                    </a14:imgEffect>
                  </a14:imgLayer>
                </a14:imgProps>
              </a:ext>
            </a:extLst>
          </a:blip>
          <a:stretch>
            <a:fillRect/>
          </a:stretch>
        </p:blipFill>
        <p:spPr>
          <a:xfrm>
            <a:off x="2643087" y="2832652"/>
            <a:ext cx="2848373" cy="809738"/>
          </a:xfrm>
          <a:prstGeom prst="rect">
            <a:avLst/>
          </a:prstGeom>
        </p:spPr>
      </p:pic>
      <p:cxnSp>
        <p:nvCxnSpPr>
          <p:cNvPr id="14" name="Straight Connector 13">
            <a:extLst>
              <a:ext uri="{FF2B5EF4-FFF2-40B4-BE49-F238E27FC236}">
                <a16:creationId xmlns:a16="http://schemas.microsoft.com/office/drawing/2014/main" id="{39A8FA63-5037-A012-7699-E43EEC577F33}"/>
              </a:ext>
            </a:extLst>
          </p:cNvPr>
          <p:cNvCxnSpPr/>
          <p:nvPr/>
        </p:nvCxnSpPr>
        <p:spPr>
          <a:xfrm>
            <a:off x="2872409" y="2107096"/>
            <a:ext cx="0" cy="14511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0A9BCD-C3F6-A5B6-E930-03C99D4C7493}"/>
              </a:ext>
            </a:extLst>
          </p:cNvPr>
          <p:cNvCxnSpPr/>
          <p:nvPr/>
        </p:nvCxnSpPr>
        <p:spPr>
          <a:xfrm>
            <a:off x="5271052" y="2191277"/>
            <a:ext cx="0" cy="14511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609A3F23-6BCE-ADDF-B274-EDA55A97177B}"/>
              </a:ext>
            </a:extLst>
          </p:cNvPr>
          <p:cNvSpPr/>
          <p:nvPr/>
        </p:nvSpPr>
        <p:spPr>
          <a:xfrm>
            <a:off x="5920411" y="2345333"/>
            <a:ext cx="4774940" cy="1143000"/>
          </a:xfrm>
          <a:prstGeom prst="wedgeRoundRectCallout">
            <a:avLst>
              <a:gd name="adj1" fmla="val 44890"/>
              <a:gd name="adj2" fmla="val 9810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Số ô tô ở hàng trên gấp  mấy lần số ô tô  ở hàng dưới ?</a:t>
            </a:r>
          </a:p>
        </p:txBody>
      </p:sp>
      <p:pic>
        <p:nvPicPr>
          <p:cNvPr id="2050" name="Picture 2" descr="Cô Giáo Hình ảnh PNG | Vector và các tập tin PSD | Tải về ...">
            <a:extLst>
              <a:ext uri="{FF2B5EF4-FFF2-40B4-BE49-F238E27FC236}">
                <a16:creationId xmlns:a16="http://schemas.microsoft.com/office/drawing/2014/main" id="{4503B73B-C992-11D6-A2E4-C310B96444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9444" l="10000" r="90000">
                        <a14:foregroundMark x1="50000" y1="27500" x2="50278" y2="41111"/>
                        <a14:foregroundMark x1="51111" y1="40556" x2="54722" y2="45000"/>
                        <a14:foregroundMark x1="54444" y1="25278" x2="69444" y2="28056"/>
                        <a14:foregroundMark x1="69444" y1="28056" x2="69722" y2="28333"/>
                        <a14:foregroundMark x1="54444" y1="80833" x2="64167" y2="92500"/>
                        <a14:foregroundMark x1="64167" y1="92500" x2="64167" y2="92500"/>
                        <a14:foregroundMark x1="56389" y1="91944" x2="63056" y2="99444"/>
                        <a14:foregroundMark x1="21111" y1="50556" x2="29722" y2="71944"/>
                        <a14:foregroundMark x1="19722" y1="45278" x2="30833" y2="77222"/>
                        <a14:foregroundMark x1="30833" y1="77222" x2="30833" y2="77222"/>
                        <a14:foregroundMark x1="18611" y1="46111" x2="28333" y2="70000"/>
                        <a14:foregroundMark x1="28333" y1="70000" x2="28611" y2="73333"/>
                      </a14:backgroundRemoval>
                    </a14:imgEffect>
                  </a14:imgLayer>
                </a14:imgProps>
              </a:ext>
              <a:ext uri="{28A0092B-C50C-407E-A947-70E740481C1C}">
                <a14:useLocalDpi xmlns:a14="http://schemas.microsoft.com/office/drawing/2010/main" val="0"/>
              </a:ext>
            </a:extLst>
          </a:blip>
          <a:srcRect/>
          <a:stretch>
            <a:fillRect/>
          </a:stretch>
        </p:blipFill>
        <p:spPr bwMode="auto">
          <a:xfrm>
            <a:off x="8319054" y="2613991"/>
            <a:ext cx="4103032" cy="388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a:extLst>
              <a:ext uri="{FF2B5EF4-FFF2-40B4-BE49-F238E27FC236}">
                <a16:creationId xmlns:a16="http://schemas.microsoft.com/office/drawing/2014/main" id="{614400E2-85B8-9A78-7627-4510155ED15E}"/>
              </a:ext>
            </a:extLst>
          </p:cNvPr>
          <p:cNvPicPr>
            <a:picLocks noChangeAspect="1"/>
          </p:cNvPicPr>
          <p:nvPr/>
        </p:nvPicPr>
        <p:blipFill>
          <a:blip r:embed="rId9"/>
          <a:stretch>
            <a:fillRect/>
          </a:stretch>
        </p:blipFill>
        <p:spPr>
          <a:xfrm>
            <a:off x="1528159" y="4424121"/>
            <a:ext cx="1832510" cy="2201214"/>
          </a:xfrm>
          <a:prstGeom prst="rect">
            <a:avLst/>
          </a:prstGeom>
        </p:spPr>
      </p:pic>
      <p:sp>
        <p:nvSpPr>
          <p:cNvPr id="20" name="Speech Bubble: Rectangle with Corners Rounded 19">
            <a:extLst>
              <a:ext uri="{FF2B5EF4-FFF2-40B4-BE49-F238E27FC236}">
                <a16:creationId xmlns:a16="http://schemas.microsoft.com/office/drawing/2014/main" id="{4B812482-02DC-9948-992C-D7E3E1B1ED06}"/>
              </a:ext>
            </a:extLst>
          </p:cNvPr>
          <p:cNvSpPr/>
          <p:nvPr/>
        </p:nvSpPr>
        <p:spPr>
          <a:xfrm>
            <a:off x="2961863" y="3640577"/>
            <a:ext cx="4774940" cy="1143000"/>
          </a:xfrm>
          <a:prstGeom prst="wedgeRoundRectCallout">
            <a:avLst>
              <a:gd name="adj1" fmla="val -51068"/>
              <a:gd name="adj2" fmla="val 85062"/>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Nunito Black" pitchFamily="2" charset="0"/>
              </a:rPr>
              <a:t>* Muốn tìm số lớn gấp mấy lần số bé, ta lấy số lớn chia cho số bé. </a:t>
            </a:r>
          </a:p>
        </p:txBody>
      </p:sp>
    </p:spTree>
    <p:extLst>
      <p:ext uri="{BB962C8B-B14F-4D97-AF65-F5344CB8AC3E}">
        <p14:creationId xmlns:p14="http://schemas.microsoft.com/office/powerpoint/2010/main" val="30283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 calcmode="lin" valueType="num">
                                      <p:cBhvr>
                                        <p:cTn id="35" dur="500" fill="hold"/>
                                        <p:tgtEl>
                                          <p:spTgt spid="2050"/>
                                        </p:tgtEl>
                                        <p:attrNameLst>
                                          <p:attrName>ppt_w</p:attrName>
                                        </p:attrNameLst>
                                      </p:cBhvr>
                                      <p:tavLst>
                                        <p:tav tm="0">
                                          <p:val>
                                            <p:fltVal val="0"/>
                                          </p:val>
                                        </p:tav>
                                        <p:tav tm="100000">
                                          <p:val>
                                            <p:strVal val="#ppt_w"/>
                                          </p:val>
                                        </p:tav>
                                      </p:tavLst>
                                    </p:anim>
                                    <p:anim calcmode="lin" valueType="num">
                                      <p:cBhvr>
                                        <p:cTn id="36" dur="500" fill="hold"/>
                                        <p:tgtEl>
                                          <p:spTgt spid="2050"/>
                                        </p:tgtEl>
                                        <p:attrNameLst>
                                          <p:attrName>ppt_h</p:attrName>
                                        </p:attrNameLst>
                                      </p:cBhvr>
                                      <p:tavLst>
                                        <p:tav tm="0">
                                          <p:val>
                                            <p:fltVal val="0"/>
                                          </p:val>
                                        </p:tav>
                                        <p:tav tm="100000">
                                          <p:val>
                                            <p:strVal val="#ppt_h"/>
                                          </p:val>
                                        </p:tav>
                                      </p:tavLst>
                                    </p:anim>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B3676B-FABF-9845-4FD8-65B7E5690351}"/>
              </a:ext>
            </a:extLst>
          </p:cNvPr>
          <p:cNvPicPr>
            <a:picLocks noChangeAspect="1"/>
          </p:cNvPicPr>
          <p:nvPr/>
        </p:nvPicPr>
        <p:blipFill>
          <a:blip r:embed="rId3"/>
          <a:stretch>
            <a:fillRect/>
          </a:stretch>
        </p:blipFill>
        <p:spPr>
          <a:xfrm>
            <a:off x="236899" y="237002"/>
            <a:ext cx="2625760" cy="954107"/>
          </a:xfrm>
          <a:prstGeom prst="rect">
            <a:avLst/>
          </a:prstGeom>
        </p:spPr>
      </p:pic>
      <p:pic>
        <p:nvPicPr>
          <p:cNvPr id="4" name="Picture 3">
            <a:extLst>
              <a:ext uri="{FF2B5EF4-FFF2-40B4-BE49-F238E27FC236}">
                <a16:creationId xmlns:a16="http://schemas.microsoft.com/office/drawing/2014/main" id="{D598ED25-2E9B-C3E2-0206-4A42BC495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67" b="97460" l="6273" r="92989">
                        <a14:foregroundMark x1="24354" y1="14088" x2="56089" y2="52656"/>
                        <a14:foregroundMark x1="45756" y1="7159" x2="54244" y2="10393"/>
                        <a14:foregroundMark x1="38007" y1="8545" x2="41697" y2="13857"/>
                        <a14:foregroundMark x1="51292" y1="34642" x2="73063" y2="37644"/>
                        <a14:foregroundMark x1="73063" y1="37644" x2="75646" y2="38568"/>
                        <a14:foregroundMark x1="86716" y1="24480" x2="92989" y2="27021"/>
                        <a14:foregroundMark x1="45387" y1="35335" x2="57196" y2="43880"/>
                        <a14:foregroundMark x1="28044" y1="35797" x2="43173" y2="48499"/>
                        <a14:foregroundMark x1="14022" y1="59353" x2="7380" y2="60277"/>
                        <a14:foregroundMark x1="7011" y1="60277" x2="7011" y2="60277"/>
                        <a14:foregroundMark x1="37638" y1="89145" x2="46494" y2="93072"/>
                        <a14:foregroundMark x1="46494" y1="93303" x2="46494" y2="93303"/>
                        <a14:foregroundMark x1="36900" y1="93533" x2="47232" y2="97460"/>
                        <a14:foregroundMark x1="34317" y1="93764" x2="39114" y2="97460"/>
                        <a14:foregroundMark x1="29520" y1="38337" x2="53137" y2="44573"/>
                        <a14:foregroundMark x1="33948" y1="35104" x2="59779" y2="43418"/>
                        <a14:foregroundMark x1="62731" y1="36028" x2="66790" y2="41801"/>
                        <a14:foregroundMark x1="51292" y1="25635" x2="51292" y2="25635"/>
                        <a14:foregroundMark x1="32841" y1="33718" x2="30996" y2="39723"/>
                        <a14:foregroundMark x1="50554" y1="24249" x2="53875" y2="26328"/>
                        <a14:foregroundMark x1="44649" y1="19630" x2="44649" y2="19630"/>
                        <a14:foregroundMark x1="59041" y1="30023" x2="66052" y2="33487"/>
                        <a14:foregroundMark x1="49815" y1="25635" x2="54613" y2="26559"/>
                        <a14:foregroundMark x1="58672" y1="30254" x2="58303" y2="32794"/>
                        <a14:foregroundMark x1="39114" y1="11316" x2="36162" y2="13395"/>
                        <a14:foregroundMark x1="29520" y1="33718" x2="22509" y2="39492"/>
                        <a14:foregroundMark x1="30996" y1="47344" x2="37269" y2="48037"/>
                        <a14:foregroundMark x1="53137" y1="36490" x2="63469" y2="39723"/>
                      </a14:backgroundRemoval>
                    </a14:imgEffect>
                  </a14:imgLayer>
                </a14:imgProps>
              </a:ext>
            </a:extLst>
          </a:blip>
          <a:stretch>
            <a:fillRect/>
          </a:stretch>
        </p:blipFill>
        <p:spPr>
          <a:xfrm>
            <a:off x="710291" y="2496673"/>
            <a:ext cx="2581275" cy="4124325"/>
          </a:xfrm>
          <a:prstGeom prst="rect">
            <a:avLst/>
          </a:prstGeom>
        </p:spPr>
      </p:pic>
      <p:sp>
        <p:nvSpPr>
          <p:cNvPr id="10" name="Speech Bubble: Rectangle with Corners Rounded 9">
            <a:extLst>
              <a:ext uri="{FF2B5EF4-FFF2-40B4-BE49-F238E27FC236}">
                <a16:creationId xmlns:a16="http://schemas.microsoft.com/office/drawing/2014/main" id="{B388A8F7-2FFC-C453-4D6E-5A1BCCA5CD77}"/>
              </a:ext>
            </a:extLst>
          </p:cNvPr>
          <p:cNvSpPr/>
          <p:nvPr/>
        </p:nvSpPr>
        <p:spPr>
          <a:xfrm>
            <a:off x="1701817" y="1191109"/>
            <a:ext cx="4412784" cy="1627344"/>
          </a:xfrm>
          <a:prstGeom prst="wedgeRoundRectCallout">
            <a:avLst>
              <a:gd name="adj1" fmla="val -35649"/>
              <a:gd name="adj2" fmla="val 6930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Số ô tô ở hàng dưới gấp lên 3 lần ta được số ô tô  ở hàng trên :</a:t>
            </a:r>
          </a:p>
          <a:p>
            <a:pPr algn="ctr"/>
            <a:r>
              <a:rPr lang="en-US" sz="2800">
                <a:solidFill>
                  <a:srgbClr val="002060"/>
                </a:solidFill>
                <a:latin typeface="Nunito Black" pitchFamily="2" charset="0"/>
              </a:rPr>
              <a:t>2 x 3 = 6 ( ô tô)</a:t>
            </a:r>
          </a:p>
        </p:txBody>
      </p:sp>
      <p:pic>
        <p:nvPicPr>
          <p:cNvPr id="11" name="Picture 10">
            <a:extLst>
              <a:ext uri="{FF2B5EF4-FFF2-40B4-BE49-F238E27FC236}">
                <a16:creationId xmlns:a16="http://schemas.microsoft.com/office/drawing/2014/main" id="{ADC63C06-F3FE-2277-A49B-BDADAF1507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28" b="89344" l="9043" r="96809">
                        <a14:foregroundMark x1="30319" y1="5328" x2="91489" y2="13115"/>
                        <a14:foregroundMark x1="57447" y1="8607" x2="72340" y2="20492"/>
                        <a14:foregroundMark x1="54255" y1="17623" x2="64362" y2="25000"/>
                        <a14:foregroundMark x1="31915" y1="16393" x2="41489" y2="19262"/>
                        <a14:foregroundMark x1="30319" y1="18443" x2="39362" y2="23361"/>
                        <a14:foregroundMark x1="96277" y1="21721" x2="96809" y2="28689"/>
                        <a14:foregroundMark x1="46809" y1="20902" x2="59043" y2="28689"/>
                        <a14:foregroundMark x1="90957" y1="20902" x2="96277" y2="26639"/>
                        <a14:foregroundMark x1="44149" y1="89344" x2="57979" y2="88525"/>
                        <a14:foregroundMark x1="78191" y1="86066" x2="84043" y2="86885"/>
                        <a14:foregroundMark x1="40957" y1="86475" x2="44149" y2="87295"/>
                      </a14:backgroundRemoval>
                    </a14:imgEffect>
                  </a14:imgLayer>
                </a14:imgProps>
              </a:ext>
            </a:extLst>
          </a:blip>
          <a:stretch>
            <a:fillRect/>
          </a:stretch>
        </p:blipFill>
        <p:spPr>
          <a:xfrm>
            <a:off x="8937637" y="3320336"/>
            <a:ext cx="2472484" cy="3208968"/>
          </a:xfrm>
          <a:prstGeom prst="rect">
            <a:avLst/>
          </a:prstGeom>
        </p:spPr>
      </p:pic>
      <p:sp>
        <p:nvSpPr>
          <p:cNvPr id="12" name="Speech Bubble: Rectangle with Corners Rounded 11">
            <a:extLst>
              <a:ext uri="{FF2B5EF4-FFF2-40B4-BE49-F238E27FC236}">
                <a16:creationId xmlns:a16="http://schemas.microsoft.com/office/drawing/2014/main" id="{F2714E73-A6B8-AFEF-9151-68961A608C38}"/>
              </a:ext>
            </a:extLst>
          </p:cNvPr>
          <p:cNvSpPr/>
          <p:nvPr/>
        </p:nvSpPr>
        <p:spPr>
          <a:xfrm>
            <a:off x="7007086" y="1454736"/>
            <a:ext cx="3997795" cy="1562318"/>
          </a:xfrm>
          <a:prstGeom prst="wedgeRoundRectCallout">
            <a:avLst>
              <a:gd name="adj1" fmla="val 40705"/>
              <a:gd name="adj2" fmla="val 724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Nunito Black" pitchFamily="2" charset="0"/>
              </a:rPr>
              <a:t>Số ô tô ở hàng trên gấp số ô tô  ở hàng dưới số lần là  :</a:t>
            </a:r>
          </a:p>
          <a:p>
            <a:pPr algn="ctr"/>
            <a:r>
              <a:rPr lang="en-US" sz="2800">
                <a:solidFill>
                  <a:srgbClr val="002060"/>
                </a:solidFill>
                <a:latin typeface="Nunito Black" pitchFamily="2" charset="0"/>
              </a:rPr>
              <a:t>6 : 2 = 3 ( lần)</a:t>
            </a:r>
          </a:p>
        </p:txBody>
      </p:sp>
      <p:pic>
        <p:nvPicPr>
          <p:cNvPr id="16" name="Picture 15">
            <a:extLst>
              <a:ext uri="{FF2B5EF4-FFF2-40B4-BE49-F238E27FC236}">
                <a16:creationId xmlns:a16="http://schemas.microsoft.com/office/drawing/2014/main" id="{36B415CB-4370-CA66-9CC0-5A437B07F1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94" b="96203" l="238" r="98575">
                        <a14:foregroundMark x1="5463" y1="15190" x2="42755" y2="17089"/>
                        <a14:foregroundMark x1="42755" y1="17089" x2="75534" y2="12025"/>
                        <a14:foregroundMark x1="75534" y1="12025" x2="96675" y2="12025"/>
                        <a14:foregroundMark x1="1425" y1="86076" x2="30879" y2="89873"/>
                        <a14:foregroundMark x1="34295" y1="53165" x2="33967" y2="96835"/>
                        <a14:foregroundMark x1="34442" y1="33544" x2="34295" y2="53165"/>
                        <a14:foregroundMark x1="783" y1="77215" x2="713" y2="97468"/>
                        <a14:foregroundMark x1="950" y1="29114" x2="923" y2="36971"/>
                        <a14:foregroundMark x1="12719" y1="33812" x2="14252" y2="34177"/>
                        <a14:foregroundMark x1="950" y1="31013" x2="5911" y2="32193"/>
                        <a14:foregroundMark x1="14252" y1="34177" x2="32067" y2="25949"/>
                        <a14:foregroundMark x1="29691" y1="30380" x2="44924" y2="33279"/>
                        <a14:foregroundMark x1="63658" y1="31646" x2="63658" y2="31646"/>
                        <a14:foregroundMark x1="2375" y1="96835" x2="14252" y2="95570"/>
                        <a14:foregroundMark x1="14252" y1="95570" x2="31829" y2="95570"/>
                        <a14:foregroundMark x1="86698" y1="29747" x2="98812" y2="29114"/>
                        <a14:foregroundMark x1="52969" y1="27215" x2="82185" y2="31013"/>
                        <a14:foregroundMark x1="238" y1="37975" x2="1426" y2="56962"/>
                        <a14:foregroundMark x1="1188" y1="52532" x2="1440" y2="56962"/>
                        <a14:foregroundMark x1="33967" y1="34177" x2="35867" y2="66456"/>
                        <a14:foregroundMark x1="35867" y1="66456" x2="34917" y2="73418"/>
                        <a14:foregroundMark x1="35154" y1="76582" x2="33967" y2="82278"/>
                        <a14:foregroundMark x1="33492" y1="82278" x2="32542" y2="33544"/>
                        <a14:backgroundMark x1="12757" y1="45377" x2="28266" y2="65823"/>
                        <a14:backgroundMark x1="11751" y1="44051" x2="12042" y2="44435"/>
                        <a14:backgroundMark x1="12988" y1="45270" x2="26603" y2="61392"/>
                        <a14:backgroundMark x1="11799" y1="43861" x2="12091" y2="44207"/>
                        <a14:backgroundMark x1="17700" y1="43094" x2="29920" y2="52267"/>
                        <a14:backgroundMark x1="42682" y1="44580" x2="82185" y2="82911"/>
                        <a14:backgroundMark x1="47936" y1="41002" x2="95012" y2="75949"/>
                        <a14:backgroundMark x1="95012" y1="75949" x2="95487" y2="76582"/>
                        <a14:backgroundMark x1="58847" y1="39585" x2="85036" y2="62658"/>
                        <a14:backgroundMark x1="4751" y1="39873" x2="18290" y2="55063"/>
                        <a14:backgroundMark x1="4751" y1="37342" x2="12352" y2="35443"/>
                        <a14:backgroundMark x1="4513" y1="56962" x2="4513" y2="77215"/>
                        <a14:backgroundMark x1="43943" y1="36709" x2="64608" y2="51266"/>
                      </a14:backgroundRemoval>
                    </a14:imgEffect>
                  </a14:imgLayer>
                </a14:imgProps>
              </a:ext>
            </a:extLst>
          </a:blip>
          <a:stretch>
            <a:fillRect/>
          </a:stretch>
        </p:blipFill>
        <p:spPr>
          <a:xfrm>
            <a:off x="3588027" y="3214565"/>
            <a:ext cx="4483448" cy="1505160"/>
          </a:xfrm>
          <a:prstGeom prst="rect">
            <a:avLst/>
          </a:prstGeom>
        </p:spPr>
      </p:pic>
    </p:spTree>
    <p:extLst>
      <p:ext uri="{BB962C8B-B14F-4D97-AF65-F5344CB8AC3E}">
        <p14:creationId xmlns:p14="http://schemas.microsoft.com/office/powerpoint/2010/main" val="4257340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880</Words>
  <Application>Microsoft Office PowerPoint</Application>
  <PresentationFormat>Widescreen</PresentationFormat>
  <Paragraphs>107</Paragraphs>
  <Slides>25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Airmole</vt:lpstr>
      <vt:lpstr>Arial</vt:lpstr>
      <vt:lpstr>Brutality</vt:lpstr>
      <vt:lpstr>Calibri</vt:lpstr>
      <vt:lpstr>Calibri Light</vt:lpstr>
      <vt:lpstr>Nunito Black</vt:lpstr>
      <vt:lpstr>Open Sans Extrabold</vt:lpstr>
      <vt:lpstr>OpenSans</vt:lpstr>
      <vt:lpstr>Sigmar One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9</cp:revision>
  <dcterms:created xsi:type="dcterms:W3CDTF">2022-06-19T14:02:29Z</dcterms:created>
  <dcterms:modified xsi:type="dcterms:W3CDTF">2022-08-08T15:04:25Z</dcterms:modified>
</cp:coreProperties>
</file>