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2022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D0E03-E866-4CE6-A979-C2111C13399B}"/>
              </a:ext>
            </a:extLst>
          </p:cNvPr>
          <p:cNvSpPr txBox="1"/>
          <p:nvPr/>
        </p:nvSpPr>
        <p:spPr>
          <a:xfrm>
            <a:off x="3082491" y="6324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355</Words>
  <Application>Microsoft Office PowerPoint</Application>
  <PresentationFormat>Widescreen</PresentationFormat>
  <Paragraphs>39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Amiri</vt:lpstr>
      <vt:lpstr>等线</vt:lpstr>
      <vt:lpstr>等线 Light</vt:lpstr>
      <vt:lpstr>微软雅黑</vt:lpstr>
      <vt:lpstr>字魂35号-经典雅黑</vt:lpstr>
      <vt:lpstr>Arial</vt:lpstr>
      <vt:lpstr>Baloo 2 ExtraBold</vt:lpstr>
      <vt:lpstr>Calibri</vt:lpstr>
      <vt:lpstr>Coiny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2022-08-07T03:46:55Z</dcterms:created>
  <dcterms:modified xsi:type="dcterms:W3CDTF">2022-09-30T10:03:21Z</dcterms:modified>
</cp:coreProperties>
</file>