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3" r:id="rId3"/>
    <p:sldId id="301" r:id="rId4"/>
    <p:sldId id="354" r:id="rId5"/>
    <p:sldId id="336" r:id="rId6"/>
    <p:sldId id="329" r:id="rId7"/>
    <p:sldId id="325" r:id="rId8"/>
    <p:sldId id="337" r:id="rId9"/>
    <p:sldId id="335" r:id="rId10"/>
    <p:sldId id="266" r:id="rId11"/>
    <p:sldId id="288" r:id="rId12"/>
    <p:sldId id="326" r:id="rId13"/>
    <p:sldId id="351" r:id="rId14"/>
    <p:sldId id="352" r:id="rId15"/>
    <p:sldId id="291" r:id="rId16"/>
    <p:sldId id="332" r:id="rId17"/>
    <p:sldId id="356" r:id="rId18"/>
    <p:sldId id="360" r:id="rId19"/>
    <p:sldId id="34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27B"/>
    <a:srgbClr val="EEB4E6"/>
    <a:srgbClr val="FFE7A3"/>
    <a:srgbClr val="EEBCDD"/>
    <a:srgbClr val="E69ECE"/>
    <a:srgbClr val="B553A7"/>
    <a:srgbClr val="B553B0"/>
    <a:srgbClr val="CF39A8"/>
    <a:srgbClr val="F967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BE16-7FD1-F897-7624-7C2E8FB85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89A663-A7A3-FDB0-CFE6-E99339A9FC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57D26-BD0E-0ECA-5C87-1FDC03A85360}"/>
              </a:ext>
            </a:extLst>
          </p:cNvPr>
          <p:cNvSpPr>
            <a:spLocks noGrp="1"/>
          </p:cNvSpPr>
          <p:nvPr>
            <p:ph type="dt" sz="half" idx="10"/>
          </p:nvPr>
        </p:nvSpPr>
        <p:spPr/>
        <p:txBody>
          <a:bodyPr/>
          <a:lstStyle/>
          <a:p>
            <a:fld id="{1C796B07-568E-4358-BB84-7A21157AF5C2}" type="datetimeFigureOut">
              <a:rPr lang="en-US" smtClean="0"/>
              <a:t>11/21/2022</a:t>
            </a:fld>
            <a:endParaRPr lang="en-US"/>
          </a:p>
        </p:txBody>
      </p:sp>
      <p:sp>
        <p:nvSpPr>
          <p:cNvPr id="5" name="Footer Placeholder 4">
            <a:extLst>
              <a:ext uri="{FF2B5EF4-FFF2-40B4-BE49-F238E27FC236}">
                <a16:creationId xmlns:a16="http://schemas.microsoft.com/office/drawing/2014/main" id="{2308A95C-CE17-99A4-53FE-8C5524C9F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F4C19-B22D-26DB-B972-B0D388EBF071}"/>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117348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1729-3B31-E4B0-B931-777ED8CB86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46F51B-22BD-E064-B9A3-C96E372F23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73B96-7B7B-0F66-B69B-E6C547985724}"/>
              </a:ext>
            </a:extLst>
          </p:cNvPr>
          <p:cNvSpPr>
            <a:spLocks noGrp="1"/>
          </p:cNvSpPr>
          <p:nvPr>
            <p:ph type="dt" sz="half" idx="10"/>
          </p:nvPr>
        </p:nvSpPr>
        <p:spPr/>
        <p:txBody>
          <a:bodyPr/>
          <a:lstStyle/>
          <a:p>
            <a:fld id="{1C796B07-568E-4358-BB84-7A21157AF5C2}" type="datetimeFigureOut">
              <a:rPr lang="en-US" smtClean="0"/>
              <a:t>11/21/2022</a:t>
            </a:fld>
            <a:endParaRPr lang="en-US"/>
          </a:p>
        </p:txBody>
      </p:sp>
      <p:sp>
        <p:nvSpPr>
          <p:cNvPr id="5" name="Footer Placeholder 4">
            <a:extLst>
              <a:ext uri="{FF2B5EF4-FFF2-40B4-BE49-F238E27FC236}">
                <a16:creationId xmlns:a16="http://schemas.microsoft.com/office/drawing/2014/main" id="{77ACA6E7-E425-1E92-5E4A-6910A087B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0660F-E77B-A155-45DA-CD6E376FAE69}"/>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3768023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A423FF-9E1D-62C9-6DF0-D4CDAE4115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5D1467-9954-FE46-AC2F-D15B601440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9A53C-2B07-F2DD-C817-5690B9031ECE}"/>
              </a:ext>
            </a:extLst>
          </p:cNvPr>
          <p:cNvSpPr>
            <a:spLocks noGrp="1"/>
          </p:cNvSpPr>
          <p:nvPr>
            <p:ph type="dt" sz="half" idx="10"/>
          </p:nvPr>
        </p:nvSpPr>
        <p:spPr/>
        <p:txBody>
          <a:bodyPr/>
          <a:lstStyle/>
          <a:p>
            <a:fld id="{1C796B07-568E-4358-BB84-7A21157AF5C2}" type="datetimeFigureOut">
              <a:rPr lang="en-US" smtClean="0"/>
              <a:t>11/21/2022</a:t>
            </a:fld>
            <a:endParaRPr lang="en-US"/>
          </a:p>
        </p:txBody>
      </p:sp>
      <p:sp>
        <p:nvSpPr>
          <p:cNvPr id="5" name="Footer Placeholder 4">
            <a:extLst>
              <a:ext uri="{FF2B5EF4-FFF2-40B4-BE49-F238E27FC236}">
                <a16:creationId xmlns:a16="http://schemas.microsoft.com/office/drawing/2014/main" id="{8B1ACD3A-5E98-11B1-D5A6-3DEB15344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75F5C-62CA-C8B9-84E3-4B5CC89A3F72}"/>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117961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4F18B-3EC8-1C3C-1036-B9F625F2C9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DC8FA3-F45A-5D84-A84A-C8F972F806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A035F-5EE2-5D59-0DCC-4A891B104049}"/>
              </a:ext>
            </a:extLst>
          </p:cNvPr>
          <p:cNvSpPr>
            <a:spLocks noGrp="1"/>
          </p:cNvSpPr>
          <p:nvPr>
            <p:ph type="dt" sz="half" idx="10"/>
          </p:nvPr>
        </p:nvSpPr>
        <p:spPr/>
        <p:txBody>
          <a:bodyPr/>
          <a:lstStyle/>
          <a:p>
            <a:fld id="{1C796B07-568E-4358-BB84-7A21157AF5C2}" type="datetimeFigureOut">
              <a:rPr lang="en-US" smtClean="0"/>
              <a:t>11/21/2022</a:t>
            </a:fld>
            <a:endParaRPr lang="en-US"/>
          </a:p>
        </p:txBody>
      </p:sp>
      <p:sp>
        <p:nvSpPr>
          <p:cNvPr id="5" name="Footer Placeholder 4">
            <a:extLst>
              <a:ext uri="{FF2B5EF4-FFF2-40B4-BE49-F238E27FC236}">
                <a16:creationId xmlns:a16="http://schemas.microsoft.com/office/drawing/2014/main" id="{8F08F8C9-AB3C-3E71-8CF5-693E6E118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8A19E-1315-2CE2-CFB1-65D9B5B17C95}"/>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75969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A420-1F6B-8A8C-628B-23B6E54FE5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BC7B4E-5669-30EC-5500-08162D2BC2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048EE1-1288-3659-B503-D3FF4C049EB9}"/>
              </a:ext>
            </a:extLst>
          </p:cNvPr>
          <p:cNvSpPr>
            <a:spLocks noGrp="1"/>
          </p:cNvSpPr>
          <p:nvPr>
            <p:ph type="dt" sz="half" idx="10"/>
          </p:nvPr>
        </p:nvSpPr>
        <p:spPr/>
        <p:txBody>
          <a:bodyPr/>
          <a:lstStyle/>
          <a:p>
            <a:fld id="{1C796B07-568E-4358-BB84-7A21157AF5C2}" type="datetimeFigureOut">
              <a:rPr lang="en-US" smtClean="0"/>
              <a:t>11/21/2022</a:t>
            </a:fld>
            <a:endParaRPr lang="en-US"/>
          </a:p>
        </p:txBody>
      </p:sp>
      <p:sp>
        <p:nvSpPr>
          <p:cNvPr id="5" name="Footer Placeholder 4">
            <a:extLst>
              <a:ext uri="{FF2B5EF4-FFF2-40B4-BE49-F238E27FC236}">
                <a16:creationId xmlns:a16="http://schemas.microsoft.com/office/drawing/2014/main" id="{FF38675A-7BE0-A142-80CE-D8BD9FE55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350FC-98C6-CDC0-92C4-4BBFCCC2CBB9}"/>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163344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7C192-01AA-52F9-098F-FFB580926A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F85BFE-7645-D452-1565-A225B12537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830265-C23D-434E-3E95-AA204B2056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25DF89-0A70-D22B-5CC7-4301A2C3C31F}"/>
              </a:ext>
            </a:extLst>
          </p:cNvPr>
          <p:cNvSpPr>
            <a:spLocks noGrp="1"/>
          </p:cNvSpPr>
          <p:nvPr>
            <p:ph type="dt" sz="half" idx="10"/>
          </p:nvPr>
        </p:nvSpPr>
        <p:spPr/>
        <p:txBody>
          <a:bodyPr/>
          <a:lstStyle/>
          <a:p>
            <a:fld id="{1C796B07-568E-4358-BB84-7A21157AF5C2}" type="datetimeFigureOut">
              <a:rPr lang="en-US" smtClean="0"/>
              <a:t>11/21/2022</a:t>
            </a:fld>
            <a:endParaRPr lang="en-US"/>
          </a:p>
        </p:txBody>
      </p:sp>
      <p:sp>
        <p:nvSpPr>
          <p:cNvPr id="6" name="Footer Placeholder 5">
            <a:extLst>
              <a:ext uri="{FF2B5EF4-FFF2-40B4-BE49-F238E27FC236}">
                <a16:creationId xmlns:a16="http://schemas.microsoft.com/office/drawing/2014/main" id="{C58A2E8A-8E8B-3EA3-262C-90C432AAC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98660A-465B-12FD-E1FC-AF3F59810D5C}"/>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362705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34EA-0F07-DEAF-6BD7-679E91CB85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89DAD0-7E83-6ACF-53AA-C415CD2ED0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4AF7D3-0C1B-2F3C-F01E-9A4BD6A994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DA590-2B52-C269-AB82-09FD4871F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E03A7A-B540-CD5B-6E70-DFA3759B38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A32DB-3359-62BD-E01E-9CCB54868015}"/>
              </a:ext>
            </a:extLst>
          </p:cNvPr>
          <p:cNvSpPr>
            <a:spLocks noGrp="1"/>
          </p:cNvSpPr>
          <p:nvPr>
            <p:ph type="dt" sz="half" idx="10"/>
          </p:nvPr>
        </p:nvSpPr>
        <p:spPr/>
        <p:txBody>
          <a:bodyPr/>
          <a:lstStyle/>
          <a:p>
            <a:fld id="{1C796B07-568E-4358-BB84-7A21157AF5C2}" type="datetimeFigureOut">
              <a:rPr lang="en-US" smtClean="0"/>
              <a:t>11/21/2022</a:t>
            </a:fld>
            <a:endParaRPr lang="en-US"/>
          </a:p>
        </p:txBody>
      </p:sp>
      <p:sp>
        <p:nvSpPr>
          <p:cNvPr id="8" name="Footer Placeholder 7">
            <a:extLst>
              <a:ext uri="{FF2B5EF4-FFF2-40B4-BE49-F238E27FC236}">
                <a16:creationId xmlns:a16="http://schemas.microsoft.com/office/drawing/2014/main" id="{1E7F69E3-7FF0-8467-A4BF-CA6436DCB3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44C5A4-F6F7-E8FE-40D1-2005DFF06338}"/>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52756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BC8B-F289-E19E-07B3-32F2C5F05D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3991FE-07EB-EFD4-14D7-B5886C9B6CBC}"/>
              </a:ext>
            </a:extLst>
          </p:cNvPr>
          <p:cNvSpPr>
            <a:spLocks noGrp="1"/>
          </p:cNvSpPr>
          <p:nvPr>
            <p:ph type="dt" sz="half" idx="10"/>
          </p:nvPr>
        </p:nvSpPr>
        <p:spPr/>
        <p:txBody>
          <a:bodyPr/>
          <a:lstStyle/>
          <a:p>
            <a:fld id="{1C796B07-568E-4358-BB84-7A21157AF5C2}" type="datetimeFigureOut">
              <a:rPr lang="en-US" smtClean="0"/>
              <a:t>11/21/2022</a:t>
            </a:fld>
            <a:endParaRPr lang="en-US"/>
          </a:p>
        </p:txBody>
      </p:sp>
      <p:sp>
        <p:nvSpPr>
          <p:cNvPr id="4" name="Footer Placeholder 3">
            <a:extLst>
              <a:ext uri="{FF2B5EF4-FFF2-40B4-BE49-F238E27FC236}">
                <a16:creationId xmlns:a16="http://schemas.microsoft.com/office/drawing/2014/main" id="{5CD9E0EE-DC98-1E96-6361-E45E4A0821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DB7BA-5CA3-0BC5-CF7D-7C5B2A787993}"/>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14110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C6840C-3872-21C1-B42F-0E17BD7B3528}"/>
              </a:ext>
            </a:extLst>
          </p:cNvPr>
          <p:cNvSpPr>
            <a:spLocks noGrp="1"/>
          </p:cNvSpPr>
          <p:nvPr>
            <p:ph type="dt" sz="half" idx="10"/>
          </p:nvPr>
        </p:nvSpPr>
        <p:spPr/>
        <p:txBody>
          <a:bodyPr/>
          <a:lstStyle/>
          <a:p>
            <a:fld id="{1C796B07-568E-4358-BB84-7A21157AF5C2}" type="datetimeFigureOut">
              <a:rPr lang="en-US" smtClean="0"/>
              <a:t>11/21/2022</a:t>
            </a:fld>
            <a:endParaRPr lang="en-US"/>
          </a:p>
        </p:txBody>
      </p:sp>
      <p:sp>
        <p:nvSpPr>
          <p:cNvPr id="3" name="Footer Placeholder 2">
            <a:extLst>
              <a:ext uri="{FF2B5EF4-FFF2-40B4-BE49-F238E27FC236}">
                <a16:creationId xmlns:a16="http://schemas.microsoft.com/office/drawing/2014/main" id="{807C2A70-EC3A-216C-221D-C089C150DC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9E9D70-547A-550E-07EA-8A824821FB50}"/>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28798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AE8A-F342-071B-29C4-C3A300545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E65C3E-6FA7-FDDA-BC32-3714BB8F5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63ED89-1A44-D4CE-76BD-7BFF7CD9E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53D40A-F291-A050-B0D4-B64D3B3B4BEF}"/>
              </a:ext>
            </a:extLst>
          </p:cNvPr>
          <p:cNvSpPr>
            <a:spLocks noGrp="1"/>
          </p:cNvSpPr>
          <p:nvPr>
            <p:ph type="dt" sz="half" idx="10"/>
          </p:nvPr>
        </p:nvSpPr>
        <p:spPr/>
        <p:txBody>
          <a:bodyPr/>
          <a:lstStyle/>
          <a:p>
            <a:fld id="{1C796B07-568E-4358-BB84-7A21157AF5C2}" type="datetimeFigureOut">
              <a:rPr lang="en-US" smtClean="0"/>
              <a:t>11/21/2022</a:t>
            </a:fld>
            <a:endParaRPr lang="en-US"/>
          </a:p>
        </p:txBody>
      </p:sp>
      <p:sp>
        <p:nvSpPr>
          <p:cNvPr id="6" name="Footer Placeholder 5">
            <a:extLst>
              <a:ext uri="{FF2B5EF4-FFF2-40B4-BE49-F238E27FC236}">
                <a16:creationId xmlns:a16="http://schemas.microsoft.com/office/drawing/2014/main" id="{1F8A515D-AA8C-DA95-ACFF-4A1C9EF57C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116AF2-3A50-D377-8E42-0AA767A967FC}"/>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376654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CC63-EFF0-FA5C-1244-1F205E134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FB0552-9C9F-D77F-FA38-2864B8D87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4FD7D4-DC22-5434-76FE-F222193C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A0FC5-5F6B-38B7-EA38-806A3A9B6CB3}"/>
              </a:ext>
            </a:extLst>
          </p:cNvPr>
          <p:cNvSpPr>
            <a:spLocks noGrp="1"/>
          </p:cNvSpPr>
          <p:nvPr>
            <p:ph type="dt" sz="half" idx="10"/>
          </p:nvPr>
        </p:nvSpPr>
        <p:spPr/>
        <p:txBody>
          <a:bodyPr/>
          <a:lstStyle/>
          <a:p>
            <a:fld id="{1C796B07-568E-4358-BB84-7A21157AF5C2}" type="datetimeFigureOut">
              <a:rPr lang="en-US" smtClean="0"/>
              <a:t>11/21/2022</a:t>
            </a:fld>
            <a:endParaRPr lang="en-US"/>
          </a:p>
        </p:txBody>
      </p:sp>
      <p:sp>
        <p:nvSpPr>
          <p:cNvPr id="6" name="Footer Placeholder 5">
            <a:extLst>
              <a:ext uri="{FF2B5EF4-FFF2-40B4-BE49-F238E27FC236}">
                <a16:creationId xmlns:a16="http://schemas.microsoft.com/office/drawing/2014/main" id="{E8221F79-FEB0-2534-B8E2-02F0B19E8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75480-A801-57EC-754D-D4359CD440F8}"/>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266640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1FC77-7214-6637-5C70-81DE9FA87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FFABBF-CEA6-8C08-7E26-56418323B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C6207-3384-F291-32CF-3573210D4D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96B07-568E-4358-BB84-7A21157AF5C2}" type="datetimeFigureOut">
              <a:rPr lang="en-US" smtClean="0"/>
              <a:t>11/21/2022</a:t>
            </a:fld>
            <a:endParaRPr lang="en-US"/>
          </a:p>
        </p:txBody>
      </p:sp>
      <p:sp>
        <p:nvSpPr>
          <p:cNvPr id="5" name="Footer Placeholder 4">
            <a:extLst>
              <a:ext uri="{FF2B5EF4-FFF2-40B4-BE49-F238E27FC236}">
                <a16:creationId xmlns:a16="http://schemas.microsoft.com/office/drawing/2014/main" id="{B0BC7F0A-F196-BBAE-CF7A-E76602990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80B683-2EFE-05A8-A58A-86CEE939F0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D0B7E-A977-40BB-9891-FB03482CE737}" type="slidenum">
              <a:rPr lang="en-US" smtClean="0"/>
              <a:t>‹#›</a:t>
            </a:fld>
            <a:endParaRPr lang="en-US"/>
          </a:p>
        </p:txBody>
      </p:sp>
    </p:spTree>
    <p:extLst>
      <p:ext uri="{BB962C8B-B14F-4D97-AF65-F5344CB8AC3E}">
        <p14:creationId xmlns:p14="http://schemas.microsoft.com/office/powerpoint/2010/main" val="1844802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B745D2-1BE5-FFCA-2501-175225BA404B}"/>
              </a:ext>
            </a:extLst>
          </p:cNvPr>
          <p:cNvSpPr txBox="1">
            <a:spLocks/>
          </p:cNvSpPr>
          <p:nvPr/>
        </p:nvSpPr>
        <p:spPr>
          <a:xfrm>
            <a:off x="510632" y="329063"/>
            <a:ext cx="10470940" cy="1915111"/>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rgbClr val="7030A0"/>
                </a:solidFill>
                <a:latin typeface="Times New Roman" panose="02020603050405020304" pitchFamily="18" charset="0"/>
                <a:cs typeface="Times New Roman" panose="02020603050405020304" pitchFamily="18" charset="0"/>
              </a:rPr>
              <a:t>Thứ … ngày … tháng … năm 2022</a:t>
            </a:r>
          </a:p>
          <a:p>
            <a:pPr algn="ctr"/>
            <a:r>
              <a:rPr lang="en-US" sz="5400" b="1">
                <a:solidFill>
                  <a:srgbClr val="7030A0"/>
                </a:solidFill>
                <a:latin typeface="Times New Roman" panose="02020603050405020304" pitchFamily="18" charset="0"/>
                <a:cs typeface="Times New Roman" panose="02020603050405020304" pitchFamily="18" charset="0"/>
              </a:rPr>
              <a:t>Đạo đức</a:t>
            </a:r>
          </a:p>
        </p:txBody>
      </p:sp>
      <p:sp>
        <p:nvSpPr>
          <p:cNvPr id="4" name="Thought Bubble: Cloud 3">
            <a:extLst>
              <a:ext uri="{FF2B5EF4-FFF2-40B4-BE49-F238E27FC236}">
                <a16:creationId xmlns:a16="http://schemas.microsoft.com/office/drawing/2014/main" id="{8AB6C868-6371-8D72-F494-20B9DF0B7541}"/>
              </a:ext>
            </a:extLst>
          </p:cNvPr>
          <p:cNvSpPr/>
          <p:nvPr/>
        </p:nvSpPr>
        <p:spPr>
          <a:xfrm>
            <a:off x="998376" y="1670180"/>
            <a:ext cx="2921617" cy="1475422"/>
          </a:xfrm>
          <a:prstGeom prst="cloudCallout">
            <a:avLst>
              <a:gd name="adj1" fmla="val -22077"/>
              <a:gd name="adj2" fmla="val 1030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lumMod val="50000"/>
                  </a:schemeClr>
                </a:solidFill>
                <a:latin typeface="Times New Roman" panose="02020603050405020304" pitchFamily="18" charset="0"/>
                <a:cs typeface="Times New Roman" panose="02020603050405020304" pitchFamily="18" charset="0"/>
              </a:rPr>
              <a:t>CHỦ ĐỀ  </a:t>
            </a:r>
          </a:p>
          <a:p>
            <a:pPr algn="ctr"/>
            <a:r>
              <a:rPr lang="en-US" sz="2800" b="1">
                <a:solidFill>
                  <a:schemeClr val="accent2">
                    <a:lumMod val="50000"/>
                  </a:schemeClr>
                </a:solidFill>
                <a:latin typeface="Times New Roman" panose="02020603050405020304" pitchFamily="18" charset="0"/>
                <a:cs typeface="Times New Roman" panose="02020603050405020304" pitchFamily="18" charset="0"/>
              </a:rPr>
              <a:t>3</a:t>
            </a:r>
          </a:p>
        </p:txBody>
      </p:sp>
      <p:sp>
        <p:nvSpPr>
          <p:cNvPr id="6" name="TextBox 5">
            <a:extLst>
              <a:ext uri="{FF2B5EF4-FFF2-40B4-BE49-F238E27FC236}">
                <a16:creationId xmlns:a16="http://schemas.microsoft.com/office/drawing/2014/main" id="{6751EB78-F429-F889-2F4B-03B04D9F42ED}"/>
              </a:ext>
            </a:extLst>
          </p:cNvPr>
          <p:cNvSpPr txBox="1"/>
          <p:nvPr/>
        </p:nvSpPr>
        <p:spPr>
          <a:xfrm>
            <a:off x="3819795" y="1995755"/>
            <a:ext cx="6658482" cy="1015663"/>
          </a:xfrm>
          <a:prstGeom prst="rect">
            <a:avLst/>
          </a:prstGeom>
          <a:noFill/>
        </p:spPr>
        <p:txBody>
          <a:bodyPr wrap="square" rtlCol="0">
            <a:spAutoFit/>
          </a:bodyPr>
          <a:lstStyle/>
          <a:p>
            <a:r>
              <a:rPr lang="en-US" sz="6000" b="1">
                <a:solidFill>
                  <a:srgbClr val="00B050"/>
                </a:solidFill>
                <a:latin typeface="Times New Roman" panose="02020603050405020304" pitchFamily="18" charset="0"/>
                <a:cs typeface="Times New Roman" panose="02020603050405020304" pitchFamily="18" charset="0"/>
              </a:rPr>
              <a:t>HAM HỌC HỎI</a:t>
            </a:r>
          </a:p>
        </p:txBody>
      </p:sp>
      <p:sp>
        <p:nvSpPr>
          <p:cNvPr id="8" name="TextBox 7">
            <a:extLst>
              <a:ext uri="{FF2B5EF4-FFF2-40B4-BE49-F238E27FC236}">
                <a16:creationId xmlns:a16="http://schemas.microsoft.com/office/drawing/2014/main" id="{D6C3FEF3-6961-EBAE-9F4F-FED4A25044B6}"/>
              </a:ext>
            </a:extLst>
          </p:cNvPr>
          <p:cNvSpPr txBox="1"/>
          <p:nvPr/>
        </p:nvSpPr>
        <p:spPr>
          <a:xfrm>
            <a:off x="2459184" y="3204567"/>
            <a:ext cx="7075171" cy="1015663"/>
          </a:xfrm>
          <a:prstGeom prst="rect">
            <a:avLst/>
          </a:prstGeom>
          <a:noFill/>
        </p:spPr>
        <p:txBody>
          <a:bodyPr wrap="square" rtlCol="0">
            <a:spAutoFit/>
          </a:bodyPr>
          <a:lstStyle/>
          <a:p>
            <a:r>
              <a:rPr lang="en-US" sz="6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 4: Ham học hỏi</a:t>
            </a:r>
          </a:p>
        </p:txBody>
      </p:sp>
      <p:pic>
        <p:nvPicPr>
          <p:cNvPr id="7" name="Picture 6">
            <a:extLst>
              <a:ext uri="{FF2B5EF4-FFF2-40B4-BE49-F238E27FC236}">
                <a16:creationId xmlns:a16="http://schemas.microsoft.com/office/drawing/2014/main" id="{0B3B0D13-97E8-0D2D-CFF6-5308BF2092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589" b="99693" l="3678" r="89958">
                        <a14:foregroundMark x1="35502" y1="8589" x2="69873" y2="28528"/>
                        <a14:foregroundMark x1="8487" y1="40491" x2="44272" y2="72699"/>
                        <a14:foregroundMark x1="3678" y1="44172" x2="17115" y2="65337"/>
                        <a14:foregroundMark x1="32815" y1="76994" x2="67893" y2="88957"/>
                        <a14:foregroundMark x1="43564" y1="19632" x2="48656" y2="29141"/>
                        <a14:foregroundMark x1="21641" y1="67485" x2="41726" y2="99693"/>
                        <a14:foregroundMark x1="41726" y1="99693" x2="41726" y2="99693"/>
                        <a14:foregroundMark x1="54880" y1="65951" x2="70721" y2="65031"/>
                        <a14:foregroundMark x1="59406" y1="47239" x2="62093" y2="53067"/>
                        <a14:foregroundMark x1="71570" y1="74540" x2="75248" y2="84969"/>
                        <a14:foregroundMark x1="71711" y1="61350" x2="71994" y2="57669"/>
                        <a14:foregroundMark x1="80339" y1="65337" x2="81471" y2="66564"/>
                        <a14:foregroundMark x1="39887" y1="63497" x2="42433" y2="67485"/>
                        <a14:foregroundMark x1="31683" y1="66258" x2="34936" y2="69939"/>
                        <a14:foregroundMark x1="57426" y1="10429" x2="68458" y2="13497"/>
                        <a14:foregroundMark x1="45827" y1="33742" x2="46959" y2="38957"/>
                        <a14:foregroundMark x1="28289" y1="33436" x2="31259" y2="39571"/>
                      </a14:backgroundRemoval>
                    </a14:imgEffect>
                  </a14:imgLayer>
                </a14:imgProps>
              </a:ext>
            </a:extLst>
          </a:blip>
          <a:stretch>
            <a:fillRect/>
          </a:stretch>
        </p:blipFill>
        <p:spPr>
          <a:xfrm>
            <a:off x="643812" y="4413379"/>
            <a:ext cx="4651957" cy="2138734"/>
          </a:xfrm>
          <a:prstGeom prst="rect">
            <a:avLst/>
          </a:prstGeom>
        </p:spPr>
      </p:pic>
    </p:spTree>
    <p:extLst>
      <p:ext uri="{BB962C8B-B14F-4D97-AF65-F5344CB8AC3E}">
        <p14:creationId xmlns:p14="http://schemas.microsoft.com/office/powerpoint/2010/main" val="95245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D1E3-174B-998C-4152-63F594CFB0C9}"/>
              </a:ext>
            </a:extLst>
          </p:cNvPr>
          <p:cNvSpPr>
            <a:spLocks noGrp="1"/>
          </p:cNvSpPr>
          <p:nvPr>
            <p:ph type="title"/>
          </p:nvPr>
        </p:nvSpPr>
        <p:spPr/>
        <p:txBody>
          <a:bodyPr/>
          <a:lstStyle/>
          <a:p>
            <a:endParaRPr lang="en-US"/>
          </a:p>
        </p:txBody>
      </p:sp>
      <p:pic>
        <p:nvPicPr>
          <p:cNvPr id="7" name="Content Placeholder 6" descr="A picture containing text&#10;&#10;Description automatically generated">
            <a:extLst>
              <a:ext uri="{FF2B5EF4-FFF2-40B4-BE49-F238E27FC236}">
                <a16:creationId xmlns:a16="http://schemas.microsoft.com/office/drawing/2014/main" id="{564C0A74-8D4A-8FD2-6964-40DD47E243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0"/>
            <a:ext cx="12232063" cy="6858000"/>
          </a:xfrm>
        </p:spPr>
      </p:pic>
      <p:pic>
        <p:nvPicPr>
          <p:cNvPr id="4" name="Picture 3">
            <a:extLst>
              <a:ext uri="{FF2B5EF4-FFF2-40B4-BE49-F238E27FC236}">
                <a16:creationId xmlns:a16="http://schemas.microsoft.com/office/drawing/2014/main" id="{8B1903D5-71F7-E772-875C-E0A1D2C29F48}"/>
              </a:ext>
            </a:extLst>
          </p:cNvPr>
          <p:cNvPicPr>
            <a:picLocks noChangeAspect="1"/>
          </p:cNvPicPr>
          <p:nvPr/>
        </p:nvPicPr>
        <p:blipFill>
          <a:blip r:embed="rId3"/>
          <a:stretch>
            <a:fillRect/>
          </a:stretch>
        </p:blipFill>
        <p:spPr>
          <a:xfrm>
            <a:off x="332077" y="1890049"/>
            <a:ext cx="4944165" cy="37152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a:extLst>
              <a:ext uri="{FF2B5EF4-FFF2-40B4-BE49-F238E27FC236}">
                <a16:creationId xmlns:a16="http://schemas.microsoft.com/office/drawing/2014/main" id="{36BB4CC7-FAEF-448A-AE84-C64FB41837AA}"/>
              </a:ext>
            </a:extLst>
          </p:cNvPr>
          <p:cNvPicPr>
            <a:picLocks noChangeAspect="1"/>
          </p:cNvPicPr>
          <p:nvPr/>
        </p:nvPicPr>
        <p:blipFill>
          <a:blip r:embed="rId4"/>
          <a:stretch>
            <a:fillRect/>
          </a:stretch>
        </p:blipFill>
        <p:spPr>
          <a:xfrm>
            <a:off x="232762" y="110791"/>
            <a:ext cx="2350975" cy="789714"/>
          </a:xfrm>
          <a:prstGeom prst="rect">
            <a:avLst/>
          </a:prstGeom>
        </p:spPr>
      </p:pic>
      <p:sp>
        <p:nvSpPr>
          <p:cNvPr id="6" name="TextBox 5">
            <a:extLst>
              <a:ext uri="{FF2B5EF4-FFF2-40B4-BE49-F238E27FC236}">
                <a16:creationId xmlns:a16="http://schemas.microsoft.com/office/drawing/2014/main" id="{A9A63974-50CC-1CB0-E49E-08523397FE90}"/>
              </a:ext>
            </a:extLst>
          </p:cNvPr>
          <p:cNvSpPr txBox="1"/>
          <p:nvPr/>
        </p:nvSpPr>
        <p:spPr>
          <a:xfrm>
            <a:off x="650259" y="900505"/>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
        <p:nvSpPr>
          <p:cNvPr id="8" name="Oval 7">
            <a:extLst>
              <a:ext uri="{FF2B5EF4-FFF2-40B4-BE49-F238E27FC236}">
                <a16:creationId xmlns:a16="http://schemas.microsoft.com/office/drawing/2014/main" id="{31CCA393-7122-C5C1-7FBB-2036C5219C39}"/>
              </a:ext>
            </a:extLst>
          </p:cNvPr>
          <p:cNvSpPr/>
          <p:nvPr/>
        </p:nvSpPr>
        <p:spPr>
          <a:xfrm>
            <a:off x="152700" y="865068"/>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
        <p:nvSpPr>
          <p:cNvPr id="9" name="Text Box 3">
            <a:extLst>
              <a:ext uri="{FF2B5EF4-FFF2-40B4-BE49-F238E27FC236}">
                <a16:creationId xmlns:a16="http://schemas.microsoft.com/office/drawing/2014/main" id="{9710EF08-AF1A-16B4-A04C-D74C3C2DBE2C}"/>
              </a:ext>
            </a:extLst>
          </p:cNvPr>
          <p:cNvSpPr txBox="1"/>
          <p:nvPr/>
        </p:nvSpPr>
        <p:spPr>
          <a:xfrm>
            <a:off x="4480402" y="1690688"/>
            <a:ext cx="1158771" cy="1569660"/>
          </a:xfrm>
          <a:prstGeom prst="rect">
            <a:avLst/>
          </a:prstGeom>
          <a:noFill/>
          <a:ln>
            <a:noFill/>
          </a:ln>
        </p:spPr>
        <p:txBody>
          <a:bodyPr wrap="square" rtlCol="0" anchor="t">
            <a:spAutoFit/>
          </a:bodyPr>
          <a:lstStyle/>
          <a:p>
            <a:r>
              <a:rPr lang="en-US" sz="9600">
                <a:solidFill>
                  <a:srgbClr val="FF0000"/>
                </a:solidFill>
                <a:sym typeface="Wingdings" panose="05000000000000000000" charset="0"/>
              </a:rPr>
              <a:t></a:t>
            </a:r>
          </a:p>
        </p:txBody>
      </p:sp>
      <p:sp>
        <p:nvSpPr>
          <p:cNvPr id="10" name="Rectangle: Rounded Corners 9">
            <a:extLst>
              <a:ext uri="{FF2B5EF4-FFF2-40B4-BE49-F238E27FC236}">
                <a16:creationId xmlns:a16="http://schemas.microsoft.com/office/drawing/2014/main" id="{6F3EEA7A-B9A3-7462-7CFE-EA0472051CDF}"/>
              </a:ext>
            </a:extLst>
          </p:cNvPr>
          <p:cNvSpPr/>
          <p:nvPr/>
        </p:nvSpPr>
        <p:spPr>
          <a:xfrm>
            <a:off x="6005321" y="2055813"/>
            <a:ext cx="4266654" cy="30175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Nunito Black" pitchFamily="2" charset="0"/>
              </a:rPr>
              <a:t>   Tán thành vì: Nếu chịu khó quan sát và tìm hiểu, chúng ta sẽ học hỏi được rất nhiều kiến thức bổ ích về thế giới xung quanh mình.</a:t>
            </a:r>
          </a:p>
        </p:txBody>
      </p:sp>
    </p:spTree>
    <p:extLst>
      <p:ext uri="{BB962C8B-B14F-4D97-AF65-F5344CB8AC3E}">
        <p14:creationId xmlns:p14="http://schemas.microsoft.com/office/powerpoint/2010/main" val="329617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ED864-F4C7-782C-7FF5-C57CE44E9F42}"/>
              </a:ext>
            </a:extLst>
          </p:cNvPr>
          <p:cNvPicPr>
            <a:picLocks noChangeAspect="1"/>
          </p:cNvPicPr>
          <p:nvPr/>
        </p:nvPicPr>
        <p:blipFill>
          <a:blip r:embed="rId3"/>
          <a:stretch>
            <a:fillRect/>
          </a:stretch>
        </p:blipFill>
        <p:spPr>
          <a:xfrm>
            <a:off x="5398916" y="2116531"/>
            <a:ext cx="3801005" cy="34580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 Box 4">
            <a:extLst>
              <a:ext uri="{FF2B5EF4-FFF2-40B4-BE49-F238E27FC236}">
                <a16:creationId xmlns:a16="http://schemas.microsoft.com/office/drawing/2014/main" id="{26610412-89D9-84B6-545A-7F97751F3A7F}"/>
              </a:ext>
            </a:extLst>
          </p:cNvPr>
          <p:cNvSpPr txBox="1"/>
          <p:nvPr/>
        </p:nvSpPr>
        <p:spPr>
          <a:xfrm>
            <a:off x="5273040" y="1736635"/>
            <a:ext cx="1008609" cy="1200329"/>
          </a:xfrm>
          <a:prstGeom prst="rect">
            <a:avLst/>
          </a:prstGeom>
          <a:noFill/>
        </p:spPr>
        <p:txBody>
          <a:bodyPr wrap="none" rtlCol="0" anchor="t">
            <a:spAutoFit/>
          </a:bodyPr>
          <a:lstStyle/>
          <a:p>
            <a:r>
              <a:rPr lang="en-US" sz="7200">
                <a:solidFill>
                  <a:srgbClr val="FF0000"/>
                </a:solidFill>
                <a:sym typeface="Wingdings" panose="05000000000000000000" charset="0"/>
              </a:rPr>
              <a:t></a:t>
            </a:r>
          </a:p>
        </p:txBody>
      </p:sp>
      <p:sp>
        <p:nvSpPr>
          <p:cNvPr id="7" name="Rectangle: Rounded Corners 6">
            <a:extLst>
              <a:ext uri="{FF2B5EF4-FFF2-40B4-BE49-F238E27FC236}">
                <a16:creationId xmlns:a16="http://schemas.microsoft.com/office/drawing/2014/main" id="{827D689E-0F6C-83E5-2C30-E30333E394A0}"/>
              </a:ext>
            </a:extLst>
          </p:cNvPr>
          <p:cNvSpPr/>
          <p:nvPr/>
        </p:nvSpPr>
        <p:spPr>
          <a:xfrm>
            <a:off x="625929" y="2336800"/>
            <a:ext cx="4266654" cy="30175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Nunito Black" pitchFamily="2" charset="0"/>
              </a:rPr>
              <a:t>   Không tán thành vì: Chúng ta nên học hỏi từ bất kì ai, miễn là ở họ có những điều đáng để cho chúng ta học hỏi.</a:t>
            </a:r>
          </a:p>
        </p:txBody>
      </p:sp>
      <p:pic>
        <p:nvPicPr>
          <p:cNvPr id="10" name="Picture 9">
            <a:extLst>
              <a:ext uri="{FF2B5EF4-FFF2-40B4-BE49-F238E27FC236}">
                <a16:creationId xmlns:a16="http://schemas.microsoft.com/office/drawing/2014/main" id="{1EA3E627-43C3-31E8-A6C6-5DB5391592DF}"/>
              </a:ext>
            </a:extLst>
          </p:cNvPr>
          <p:cNvPicPr>
            <a:picLocks noChangeAspect="1"/>
          </p:cNvPicPr>
          <p:nvPr/>
        </p:nvPicPr>
        <p:blipFill>
          <a:blip r:embed="rId4"/>
          <a:stretch>
            <a:fillRect/>
          </a:stretch>
        </p:blipFill>
        <p:spPr>
          <a:xfrm>
            <a:off x="232762" y="110791"/>
            <a:ext cx="2350975" cy="789714"/>
          </a:xfrm>
          <a:prstGeom prst="rect">
            <a:avLst/>
          </a:prstGeom>
        </p:spPr>
      </p:pic>
      <p:sp>
        <p:nvSpPr>
          <p:cNvPr id="11" name="Oval 10">
            <a:extLst>
              <a:ext uri="{FF2B5EF4-FFF2-40B4-BE49-F238E27FC236}">
                <a16:creationId xmlns:a16="http://schemas.microsoft.com/office/drawing/2014/main" id="{A2B7A4B2-5DF4-EE95-FCE3-40949E18CCBD}"/>
              </a:ext>
            </a:extLst>
          </p:cNvPr>
          <p:cNvSpPr/>
          <p:nvPr/>
        </p:nvSpPr>
        <p:spPr>
          <a:xfrm>
            <a:off x="442288" y="1002797"/>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
        <p:nvSpPr>
          <p:cNvPr id="12" name="TextBox 11">
            <a:extLst>
              <a:ext uri="{FF2B5EF4-FFF2-40B4-BE49-F238E27FC236}">
                <a16:creationId xmlns:a16="http://schemas.microsoft.com/office/drawing/2014/main" id="{E77BF58C-6763-5430-F8AE-14A30F8E2A4E}"/>
              </a:ext>
            </a:extLst>
          </p:cNvPr>
          <p:cNvSpPr txBox="1"/>
          <p:nvPr/>
        </p:nvSpPr>
        <p:spPr>
          <a:xfrm>
            <a:off x="1019959" y="1002797"/>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Tree>
    <p:extLst>
      <p:ext uri="{BB962C8B-B14F-4D97-AF65-F5344CB8AC3E}">
        <p14:creationId xmlns:p14="http://schemas.microsoft.com/office/powerpoint/2010/main" val="18384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30B591-FACE-F743-BD89-16B54DF444D9}"/>
              </a:ext>
            </a:extLst>
          </p:cNvPr>
          <p:cNvPicPr>
            <a:picLocks noChangeAspect="1"/>
          </p:cNvPicPr>
          <p:nvPr/>
        </p:nvPicPr>
        <p:blipFill>
          <a:blip r:embed="rId3"/>
          <a:stretch>
            <a:fillRect/>
          </a:stretch>
        </p:blipFill>
        <p:spPr>
          <a:xfrm>
            <a:off x="186109" y="288073"/>
            <a:ext cx="2350975" cy="654319"/>
          </a:xfrm>
          <a:prstGeom prst="rect">
            <a:avLst/>
          </a:prstGeom>
        </p:spPr>
      </p:pic>
      <p:sp>
        <p:nvSpPr>
          <p:cNvPr id="7" name="Oval 6">
            <a:extLst>
              <a:ext uri="{FF2B5EF4-FFF2-40B4-BE49-F238E27FC236}">
                <a16:creationId xmlns:a16="http://schemas.microsoft.com/office/drawing/2014/main" id="{DD5D632C-80C8-C504-EF4E-44F206431764}"/>
              </a:ext>
            </a:extLst>
          </p:cNvPr>
          <p:cNvSpPr/>
          <p:nvPr/>
        </p:nvSpPr>
        <p:spPr>
          <a:xfrm>
            <a:off x="377583" y="1051634"/>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2</a:t>
            </a:r>
          </a:p>
        </p:txBody>
      </p:sp>
      <p:sp>
        <p:nvSpPr>
          <p:cNvPr id="8" name="TextBox 7">
            <a:extLst>
              <a:ext uri="{FF2B5EF4-FFF2-40B4-BE49-F238E27FC236}">
                <a16:creationId xmlns:a16="http://schemas.microsoft.com/office/drawing/2014/main" id="{4164E057-C8E4-F5F1-35FE-5D148BCDFF14}"/>
              </a:ext>
            </a:extLst>
          </p:cNvPr>
          <p:cNvSpPr txBox="1"/>
          <p:nvPr/>
        </p:nvSpPr>
        <p:spPr>
          <a:xfrm>
            <a:off x="945925" y="920535"/>
            <a:ext cx="10300149"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đồng tình hoặc không đồng tình với thái độ, hành vi của bạn nào trong các tranh dưới đây? Vì sao?</a:t>
            </a:r>
          </a:p>
        </p:txBody>
      </p:sp>
      <p:pic>
        <p:nvPicPr>
          <p:cNvPr id="11" name="Picture 10">
            <a:extLst>
              <a:ext uri="{FF2B5EF4-FFF2-40B4-BE49-F238E27FC236}">
                <a16:creationId xmlns:a16="http://schemas.microsoft.com/office/drawing/2014/main" id="{737F7B94-1A24-6339-553F-C143A45F4A16}"/>
              </a:ext>
            </a:extLst>
          </p:cNvPr>
          <p:cNvPicPr>
            <a:picLocks noChangeAspect="1"/>
          </p:cNvPicPr>
          <p:nvPr/>
        </p:nvPicPr>
        <p:blipFill>
          <a:blip r:embed="rId4"/>
          <a:stretch>
            <a:fillRect/>
          </a:stretch>
        </p:blipFill>
        <p:spPr>
          <a:xfrm>
            <a:off x="3438153" y="1807100"/>
            <a:ext cx="5315692" cy="366763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a:extLst>
              <a:ext uri="{FF2B5EF4-FFF2-40B4-BE49-F238E27FC236}">
                <a16:creationId xmlns:a16="http://schemas.microsoft.com/office/drawing/2014/main" id="{0B88895B-6AB9-307E-EBA9-0E38A5CFF8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422" y="2761207"/>
            <a:ext cx="1569496" cy="1633511"/>
          </a:xfrm>
          <a:prstGeom prst="rect">
            <a:avLst/>
          </a:prstGeom>
        </p:spPr>
      </p:pic>
      <p:sp>
        <p:nvSpPr>
          <p:cNvPr id="14" name="Rectangle: Rounded Corners 13">
            <a:extLst>
              <a:ext uri="{FF2B5EF4-FFF2-40B4-BE49-F238E27FC236}">
                <a16:creationId xmlns:a16="http://schemas.microsoft.com/office/drawing/2014/main" id="{DDDD367A-0044-8818-D21F-4E07584E0909}"/>
              </a:ext>
            </a:extLst>
          </p:cNvPr>
          <p:cNvSpPr/>
          <p:nvPr/>
        </p:nvSpPr>
        <p:spPr>
          <a:xfrm>
            <a:off x="660400" y="5706982"/>
            <a:ext cx="10033543" cy="11510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   Không đồng tình vì bạn chưa ham học hỏi , ngại khó và không chịu quan sát cách làm từ mẹ để học hỏi và làm theo.</a:t>
            </a:r>
          </a:p>
        </p:txBody>
      </p:sp>
    </p:spTree>
    <p:extLst>
      <p:ext uri="{BB962C8B-B14F-4D97-AF65-F5344CB8AC3E}">
        <p14:creationId xmlns:p14="http://schemas.microsoft.com/office/powerpoint/2010/main" val="287517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4AB87E-EAF2-7856-26CC-80EFD740BC46}"/>
              </a:ext>
            </a:extLst>
          </p:cNvPr>
          <p:cNvPicPr>
            <a:picLocks noChangeAspect="1"/>
          </p:cNvPicPr>
          <p:nvPr/>
        </p:nvPicPr>
        <p:blipFill>
          <a:blip r:embed="rId3"/>
          <a:stretch>
            <a:fillRect/>
          </a:stretch>
        </p:blipFill>
        <p:spPr>
          <a:xfrm>
            <a:off x="744733" y="1971497"/>
            <a:ext cx="4640461" cy="38588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a:extLst>
              <a:ext uri="{FF2B5EF4-FFF2-40B4-BE49-F238E27FC236}">
                <a16:creationId xmlns:a16="http://schemas.microsoft.com/office/drawing/2014/main" id="{40C14AF2-1D6E-9D9C-F05D-40EA3DF7D2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948" y="1743821"/>
            <a:ext cx="1637656" cy="1531223"/>
          </a:xfrm>
          <a:prstGeom prst="rect">
            <a:avLst/>
          </a:prstGeom>
        </p:spPr>
      </p:pic>
      <p:pic>
        <p:nvPicPr>
          <p:cNvPr id="7" name="Picture 6">
            <a:extLst>
              <a:ext uri="{FF2B5EF4-FFF2-40B4-BE49-F238E27FC236}">
                <a16:creationId xmlns:a16="http://schemas.microsoft.com/office/drawing/2014/main" id="{4302C648-89FD-C78E-7112-2A9B3C771782}"/>
              </a:ext>
            </a:extLst>
          </p:cNvPr>
          <p:cNvPicPr>
            <a:picLocks noChangeAspect="1"/>
          </p:cNvPicPr>
          <p:nvPr/>
        </p:nvPicPr>
        <p:blipFill>
          <a:blip r:embed="rId5"/>
          <a:stretch>
            <a:fillRect/>
          </a:stretch>
        </p:blipFill>
        <p:spPr>
          <a:xfrm>
            <a:off x="297869" y="0"/>
            <a:ext cx="2350975" cy="789714"/>
          </a:xfrm>
          <a:prstGeom prst="rect">
            <a:avLst/>
          </a:prstGeom>
        </p:spPr>
      </p:pic>
      <p:sp>
        <p:nvSpPr>
          <p:cNvPr id="8" name="TextBox 7">
            <a:extLst>
              <a:ext uri="{FF2B5EF4-FFF2-40B4-BE49-F238E27FC236}">
                <a16:creationId xmlns:a16="http://schemas.microsoft.com/office/drawing/2014/main" id="{50D1C21C-5210-B7C0-3E0D-D84DDB2EC9C2}"/>
              </a:ext>
            </a:extLst>
          </p:cNvPr>
          <p:cNvSpPr txBox="1"/>
          <p:nvPr/>
        </p:nvSpPr>
        <p:spPr>
          <a:xfrm>
            <a:off x="1028904" y="789714"/>
            <a:ext cx="10300149"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đồng tình hoặc không đồng tình với thái độ, hành vi của bạn nào trong các tranh dưới đây? Vì sao?</a:t>
            </a:r>
          </a:p>
        </p:txBody>
      </p:sp>
      <p:sp>
        <p:nvSpPr>
          <p:cNvPr id="9" name="Oval 8">
            <a:extLst>
              <a:ext uri="{FF2B5EF4-FFF2-40B4-BE49-F238E27FC236}">
                <a16:creationId xmlns:a16="http://schemas.microsoft.com/office/drawing/2014/main" id="{AA58EC0B-BEB2-0157-8903-86FD6472ACB2}"/>
              </a:ext>
            </a:extLst>
          </p:cNvPr>
          <p:cNvSpPr/>
          <p:nvPr/>
        </p:nvSpPr>
        <p:spPr>
          <a:xfrm>
            <a:off x="460562" y="789714"/>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0" name="Rectangle: Rounded Corners 9">
            <a:extLst>
              <a:ext uri="{FF2B5EF4-FFF2-40B4-BE49-F238E27FC236}">
                <a16:creationId xmlns:a16="http://schemas.microsoft.com/office/drawing/2014/main" id="{E014B456-1178-0377-A5CF-848AD422ACFF}"/>
              </a:ext>
            </a:extLst>
          </p:cNvPr>
          <p:cNvSpPr/>
          <p:nvPr/>
        </p:nvSpPr>
        <p:spPr>
          <a:xfrm>
            <a:off x="5874178" y="2082799"/>
            <a:ext cx="3942079" cy="34608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   Không đồng tình: Bạn chưa ham học hỏi vì ngại hỏi người khác về những điều mình chưa biết, như vậy sẽ khó có thể tiến bộ được.</a:t>
            </a:r>
          </a:p>
        </p:txBody>
      </p:sp>
    </p:spTree>
    <p:extLst>
      <p:ext uri="{BB962C8B-B14F-4D97-AF65-F5344CB8AC3E}">
        <p14:creationId xmlns:p14="http://schemas.microsoft.com/office/powerpoint/2010/main" val="318265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3AB65-2C5D-338D-2BF7-0F790FCA0271}"/>
              </a:ext>
            </a:extLst>
          </p:cNvPr>
          <p:cNvPicPr>
            <a:picLocks noChangeAspect="1"/>
          </p:cNvPicPr>
          <p:nvPr/>
        </p:nvPicPr>
        <p:blipFill>
          <a:blip r:embed="rId3"/>
          <a:stretch>
            <a:fillRect/>
          </a:stretch>
        </p:blipFill>
        <p:spPr>
          <a:xfrm>
            <a:off x="848621" y="2054219"/>
            <a:ext cx="4190739" cy="36314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a:extLst>
              <a:ext uri="{FF2B5EF4-FFF2-40B4-BE49-F238E27FC236}">
                <a16:creationId xmlns:a16="http://schemas.microsoft.com/office/drawing/2014/main" id="{6D49D1CA-C3CC-813F-6DE1-75114B30C19E}"/>
              </a:ext>
            </a:extLst>
          </p:cNvPr>
          <p:cNvPicPr>
            <a:picLocks noChangeAspect="1"/>
          </p:cNvPicPr>
          <p:nvPr/>
        </p:nvPicPr>
        <p:blipFill>
          <a:blip r:embed="rId4"/>
          <a:stretch>
            <a:fillRect/>
          </a:stretch>
        </p:blipFill>
        <p:spPr>
          <a:xfrm>
            <a:off x="399469" y="152400"/>
            <a:ext cx="2350975" cy="789714"/>
          </a:xfrm>
          <a:prstGeom prst="rect">
            <a:avLst/>
          </a:prstGeom>
        </p:spPr>
      </p:pic>
      <p:sp>
        <p:nvSpPr>
          <p:cNvPr id="6" name="Oval 5">
            <a:extLst>
              <a:ext uri="{FF2B5EF4-FFF2-40B4-BE49-F238E27FC236}">
                <a16:creationId xmlns:a16="http://schemas.microsoft.com/office/drawing/2014/main" id="{41C26295-0E51-6A06-0EB9-DA13B6A65E9C}"/>
              </a:ext>
            </a:extLst>
          </p:cNvPr>
          <p:cNvSpPr/>
          <p:nvPr/>
        </p:nvSpPr>
        <p:spPr>
          <a:xfrm>
            <a:off x="399469" y="929188"/>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2</a:t>
            </a:r>
          </a:p>
        </p:txBody>
      </p:sp>
      <p:sp>
        <p:nvSpPr>
          <p:cNvPr id="7" name="TextBox 6">
            <a:extLst>
              <a:ext uri="{FF2B5EF4-FFF2-40B4-BE49-F238E27FC236}">
                <a16:creationId xmlns:a16="http://schemas.microsoft.com/office/drawing/2014/main" id="{220A05F5-61B0-A16A-5785-555229D9ADFD}"/>
              </a:ext>
            </a:extLst>
          </p:cNvPr>
          <p:cNvSpPr txBox="1"/>
          <p:nvPr/>
        </p:nvSpPr>
        <p:spPr>
          <a:xfrm>
            <a:off x="967811" y="929188"/>
            <a:ext cx="10300149"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đồng tình hoặc không đồng tình với thái độ, hành vi của bạn nào trong các tranh dưới đây? Vì sao?</a:t>
            </a:r>
          </a:p>
        </p:txBody>
      </p:sp>
      <p:sp>
        <p:nvSpPr>
          <p:cNvPr id="10" name="Rectangle: Rounded Corners 9">
            <a:extLst>
              <a:ext uri="{FF2B5EF4-FFF2-40B4-BE49-F238E27FC236}">
                <a16:creationId xmlns:a16="http://schemas.microsoft.com/office/drawing/2014/main" id="{86D83988-AD3C-5D2F-3695-2E7B44544319}"/>
              </a:ext>
            </a:extLst>
          </p:cNvPr>
          <p:cNvSpPr/>
          <p:nvPr/>
        </p:nvSpPr>
        <p:spPr>
          <a:xfrm>
            <a:off x="5874178" y="2082799"/>
            <a:ext cx="3942079" cy="34608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   Đồng tình, bạn nhỏ ham học hỏi vì đã dùng tiền lì xì để mua sách đọc và khám phá thế giới xung quanh.</a:t>
            </a:r>
          </a:p>
        </p:txBody>
      </p:sp>
      <p:pic>
        <p:nvPicPr>
          <p:cNvPr id="11" name="Content Placeholder 4">
            <a:extLst>
              <a:ext uri="{FF2B5EF4-FFF2-40B4-BE49-F238E27FC236}">
                <a16:creationId xmlns:a16="http://schemas.microsoft.com/office/drawing/2014/main" id="{D7D044CE-5F3F-7E30-F473-EAF838F4D3CA}"/>
              </a:ext>
            </a:extLst>
          </p:cNvPr>
          <p:cNvPicPr>
            <a:picLocks noChangeAspect="1"/>
          </p:cNvPicPr>
          <p:nvPr/>
        </p:nvPicPr>
        <p:blipFill>
          <a:blip r:embed="rId5"/>
          <a:stretch>
            <a:fillRect/>
          </a:stretch>
        </p:blipFill>
        <p:spPr>
          <a:xfrm>
            <a:off x="967811" y="1883295"/>
            <a:ext cx="1356620" cy="1534890"/>
          </a:xfrm>
          <a:prstGeom prst="rect">
            <a:avLst/>
          </a:prstGeom>
        </p:spPr>
      </p:pic>
    </p:spTree>
    <p:extLst>
      <p:ext uri="{BB962C8B-B14F-4D97-AF65-F5344CB8AC3E}">
        <p14:creationId xmlns:p14="http://schemas.microsoft.com/office/powerpoint/2010/main" val="172281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905A1-7E3D-6578-0811-2EAA59D79655}"/>
              </a:ext>
            </a:extLst>
          </p:cNvPr>
          <p:cNvPicPr>
            <a:picLocks noChangeAspect="1"/>
          </p:cNvPicPr>
          <p:nvPr/>
        </p:nvPicPr>
        <p:blipFill>
          <a:blip r:embed="rId3"/>
          <a:stretch>
            <a:fillRect/>
          </a:stretch>
        </p:blipFill>
        <p:spPr>
          <a:xfrm>
            <a:off x="5659120" y="1518962"/>
            <a:ext cx="5189978" cy="38200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Rectangle: Rounded Corners 5">
            <a:extLst>
              <a:ext uri="{FF2B5EF4-FFF2-40B4-BE49-F238E27FC236}">
                <a16:creationId xmlns:a16="http://schemas.microsoft.com/office/drawing/2014/main" id="{4AC1ABAC-98A4-2002-AADD-3FBF72A72FAE}"/>
              </a:ext>
            </a:extLst>
          </p:cNvPr>
          <p:cNvSpPr/>
          <p:nvPr/>
        </p:nvSpPr>
        <p:spPr>
          <a:xfrm>
            <a:off x="1472380" y="1829549"/>
            <a:ext cx="3942079" cy="34608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   Đồng tình, bạn nhỏ ham học hỏi vì luôn chủ động giao lưu, học hỏi từ các bạn khác.</a:t>
            </a:r>
          </a:p>
        </p:txBody>
      </p:sp>
      <p:pic>
        <p:nvPicPr>
          <p:cNvPr id="9" name="Content Placeholder 4">
            <a:extLst>
              <a:ext uri="{FF2B5EF4-FFF2-40B4-BE49-F238E27FC236}">
                <a16:creationId xmlns:a16="http://schemas.microsoft.com/office/drawing/2014/main" id="{8F2D75E0-041F-FD4A-1A7D-2C94317E7F1C}"/>
              </a:ext>
            </a:extLst>
          </p:cNvPr>
          <p:cNvPicPr>
            <a:picLocks noChangeAspect="1"/>
          </p:cNvPicPr>
          <p:nvPr/>
        </p:nvPicPr>
        <p:blipFill>
          <a:blip r:embed="rId4"/>
          <a:stretch>
            <a:fillRect/>
          </a:stretch>
        </p:blipFill>
        <p:spPr>
          <a:xfrm>
            <a:off x="5414459" y="2473069"/>
            <a:ext cx="1434210" cy="1313298"/>
          </a:xfrm>
          <a:prstGeom prst="rect">
            <a:avLst/>
          </a:prstGeom>
        </p:spPr>
      </p:pic>
      <p:pic>
        <p:nvPicPr>
          <p:cNvPr id="10" name="Picture 9">
            <a:extLst>
              <a:ext uri="{FF2B5EF4-FFF2-40B4-BE49-F238E27FC236}">
                <a16:creationId xmlns:a16="http://schemas.microsoft.com/office/drawing/2014/main" id="{E2832E98-0258-D1C8-4C48-408D3FD7A890}"/>
              </a:ext>
            </a:extLst>
          </p:cNvPr>
          <p:cNvPicPr>
            <a:picLocks noChangeAspect="1"/>
          </p:cNvPicPr>
          <p:nvPr/>
        </p:nvPicPr>
        <p:blipFill>
          <a:blip r:embed="rId5"/>
          <a:stretch>
            <a:fillRect/>
          </a:stretch>
        </p:blipFill>
        <p:spPr>
          <a:xfrm>
            <a:off x="399469" y="152400"/>
            <a:ext cx="2350975" cy="789714"/>
          </a:xfrm>
          <a:prstGeom prst="rect">
            <a:avLst/>
          </a:prstGeom>
        </p:spPr>
      </p:pic>
      <p:sp>
        <p:nvSpPr>
          <p:cNvPr id="11" name="TextBox 10">
            <a:extLst>
              <a:ext uri="{FF2B5EF4-FFF2-40B4-BE49-F238E27FC236}">
                <a16:creationId xmlns:a16="http://schemas.microsoft.com/office/drawing/2014/main" id="{0F073A70-3C52-0DDE-C305-E88029987237}"/>
              </a:ext>
            </a:extLst>
          </p:cNvPr>
          <p:cNvSpPr txBox="1"/>
          <p:nvPr/>
        </p:nvSpPr>
        <p:spPr>
          <a:xfrm>
            <a:off x="1252291" y="919028"/>
            <a:ext cx="10300149"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đồng tình hoặc không đồng tình với thái độ, hành vi của bạn nào trong các tranh dưới đây? Vì sao?</a:t>
            </a:r>
          </a:p>
        </p:txBody>
      </p:sp>
      <p:sp>
        <p:nvSpPr>
          <p:cNvPr id="12" name="Oval 11">
            <a:extLst>
              <a:ext uri="{FF2B5EF4-FFF2-40B4-BE49-F238E27FC236}">
                <a16:creationId xmlns:a16="http://schemas.microsoft.com/office/drawing/2014/main" id="{9083BD89-7B7B-939E-E247-662FC39D9DFF}"/>
              </a:ext>
            </a:extLst>
          </p:cNvPr>
          <p:cNvSpPr/>
          <p:nvPr/>
        </p:nvSpPr>
        <p:spPr>
          <a:xfrm>
            <a:off x="639560" y="995742"/>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2</a:t>
            </a:r>
          </a:p>
        </p:txBody>
      </p:sp>
    </p:spTree>
    <p:extLst>
      <p:ext uri="{BB962C8B-B14F-4D97-AF65-F5344CB8AC3E}">
        <p14:creationId xmlns:p14="http://schemas.microsoft.com/office/powerpoint/2010/main" val="169411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BB60049-C6F8-385A-104E-E351D616BEBC}"/>
              </a:ext>
            </a:extLst>
          </p:cNvPr>
          <p:cNvSpPr/>
          <p:nvPr/>
        </p:nvSpPr>
        <p:spPr>
          <a:xfrm>
            <a:off x="649720" y="743226"/>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3</a:t>
            </a:r>
          </a:p>
        </p:txBody>
      </p:sp>
      <p:sp>
        <p:nvSpPr>
          <p:cNvPr id="7" name="TextBox 6">
            <a:extLst>
              <a:ext uri="{FF2B5EF4-FFF2-40B4-BE49-F238E27FC236}">
                <a16:creationId xmlns:a16="http://schemas.microsoft.com/office/drawing/2014/main" id="{B525D712-5FEA-C3AF-E6AE-05833CE5A0D1}"/>
              </a:ext>
            </a:extLst>
          </p:cNvPr>
          <p:cNvSpPr txBox="1"/>
          <p:nvPr/>
        </p:nvSpPr>
        <p:spPr>
          <a:xfrm>
            <a:off x="1218062" y="765218"/>
            <a:ext cx="10300149" cy="523220"/>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sẽ làm gì trong các tình huống sau?</a:t>
            </a:r>
          </a:p>
        </p:txBody>
      </p:sp>
      <p:sp>
        <p:nvSpPr>
          <p:cNvPr id="11" name="Flowchart: Data 10">
            <a:extLst>
              <a:ext uri="{FF2B5EF4-FFF2-40B4-BE49-F238E27FC236}">
                <a16:creationId xmlns:a16="http://schemas.microsoft.com/office/drawing/2014/main" id="{6F3D7E41-8FFC-BDF2-A267-7D65CEA872BD}"/>
              </a:ext>
            </a:extLst>
          </p:cNvPr>
          <p:cNvSpPr/>
          <p:nvPr/>
        </p:nvSpPr>
        <p:spPr>
          <a:xfrm>
            <a:off x="399487" y="1901032"/>
            <a:ext cx="6136641" cy="2509520"/>
          </a:xfrm>
          <a:prstGeom prst="flowChartInputOutp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1">
                    <a:lumMod val="50000"/>
                  </a:schemeClr>
                </a:solidFill>
                <a:latin typeface="Times New Roman" panose="02020603050405020304" pitchFamily="18" charset="0"/>
                <a:cs typeface="Times New Roman" panose="02020603050405020304" pitchFamily="18" charset="0"/>
              </a:rPr>
              <a:t>   </a:t>
            </a:r>
            <a:r>
              <a:rPr lang="en-US" sz="2800">
                <a:solidFill>
                  <a:schemeClr val="accent1">
                    <a:lumMod val="50000"/>
                  </a:schemeClr>
                </a:solidFill>
                <a:latin typeface="Times New Roman" panose="02020603050405020304" pitchFamily="18" charset="0"/>
                <a:cs typeface="Times New Roman" panose="02020603050405020304" pitchFamily="18" charset="0"/>
              </a:rPr>
              <a:t>Trong giờ học, em có điều thắc mắc muốn hỏi cô giáo nhưng đã hết giờ</a:t>
            </a:r>
            <a:endParaRPr lang="en-US" sz="24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Diamond 11">
            <a:extLst>
              <a:ext uri="{FF2B5EF4-FFF2-40B4-BE49-F238E27FC236}">
                <a16:creationId xmlns:a16="http://schemas.microsoft.com/office/drawing/2014/main" id="{B187269D-A0FA-321A-F837-FD47C976D53B}"/>
              </a:ext>
            </a:extLst>
          </p:cNvPr>
          <p:cNvSpPr/>
          <p:nvPr/>
        </p:nvSpPr>
        <p:spPr>
          <a:xfrm>
            <a:off x="1340260" y="2176577"/>
            <a:ext cx="596829" cy="594360"/>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Times New Roman" panose="02020603050405020304" pitchFamily="18" charset="0"/>
                <a:cs typeface="Times New Roman" panose="02020603050405020304" pitchFamily="18" charset="0"/>
              </a:rPr>
              <a:t>1</a:t>
            </a:r>
          </a:p>
        </p:txBody>
      </p:sp>
      <p:sp>
        <p:nvSpPr>
          <p:cNvPr id="19" name="Rectangle: Rounded Corners 18">
            <a:extLst>
              <a:ext uri="{FF2B5EF4-FFF2-40B4-BE49-F238E27FC236}">
                <a16:creationId xmlns:a16="http://schemas.microsoft.com/office/drawing/2014/main" id="{5F130EE1-C666-079F-6137-E62F4DC1C3DF}"/>
              </a:ext>
            </a:extLst>
          </p:cNvPr>
          <p:cNvSpPr/>
          <p:nvPr/>
        </p:nvSpPr>
        <p:spPr>
          <a:xfrm>
            <a:off x="6184193" y="3283910"/>
            <a:ext cx="5408367" cy="225328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Em sẽ chọn thời gian khác để hỏi cô giáo, có thể là giờ ra chơi hoặc cuối buổi học.</a:t>
            </a:r>
          </a:p>
        </p:txBody>
      </p:sp>
      <p:pic>
        <p:nvPicPr>
          <p:cNvPr id="10" name="Picture 9">
            <a:extLst>
              <a:ext uri="{FF2B5EF4-FFF2-40B4-BE49-F238E27FC236}">
                <a16:creationId xmlns:a16="http://schemas.microsoft.com/office/drawing/2014/main" id="{84CB2DC5-B2C0-9A5C-2DDB-83D10DF9ACDD}"/>
              </a:ext>
            </a:extLst>
          </p:cNvPr>
          <p:cNvPicPr>
            <a:picLocks noChangeAspect="1"/>
          </p:cNvPicPr>
          <p:nvPr/>
        </p:nvPicPr>
        <p:blipFill>
          <a:blip r:embed="rId3"/>
          <a:stretch>
            <a:fillRect/>
          </a:stretch>
        </p:blipFill>
        <p:spPr>
          <a:xfrm>
            <a:off x="148787" y="180724"/>
            <a:ext cx="2350975" cy="561116"/>
          </a:xfrm>
          <a:prstGeom prst="rect">
            <a:avLst/>
          </a:prstGeom>
        </p:spPr>
      </p:pic>
      <p:grpSp>
        <p:nvGrpSpPr>
          <p:cNvPr id="14" name="Group 13">
            <a:extLst>
              <a:ext uri="{FF2B5EF4-FFF2-40B4-BE49-F238E27FC236}">
                <a16:creationId xmlns:a16="http://schemas.microsoft.com/office/drawing/2014/main" id="{135E783D-5A7E-4032-414E-E6AB33C28A13}"/>
              </a:ext>
            </a:extLst>
          </p:cNvPr>
          <p:cNvGrpSpPr/>
          <p:nvPr/>
        </p:nvGrpSpPr>
        <p:grpSpPr>
          <a:xfrm>
            <a:off x="7920580" y="801248"/>
            <a:ext cx="2931160" cy="1661700"/>
            <a:chOff x="3085998" y="3304328"/>
            <a:chExt cx="2918012" cy="1828800"/>
          </a:xfrm>
          <a:solidFill>
            <a:srgbClr val="0DA33B"/>
          </a:solidFill>
        </p:grpSpPr>
        <p:sp>
          <p:nvSpPr>
            <p:cNvPr id="15" name="Cloud 14">
              <a:extLst>
                <a:ext uri="{FF2B5EF4-FFF2-40B4-BE49-F238E27FC236}">
                  <a16:creationId xmlns:a16="http://schemas.microsoft.com/office/drawing/2014/main" id="{AC6DABB9-64F9-25F5-CA83-2E8CC76E3E43}"/>
                </a:ext>
              </a:extLst>
            </p:cNvPr>
            <p:cNvSpPr/>
            <p:nvPr/>
          </p:nvSpPr>
          <p:spPr>
            <a:xfrm>
              <a:off x="3085998" y="3304328"/>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461F788-8960-D356-C628-B1A5B637043E}"/>
                </a:ext>
              </a:extLst>
            </p:cNvPr>
            <p:cNvSpPr txBox="1"/>
            <p:nvPr/>
          </p:nvSpPr>
          <p:spPr>
            <a:xfrm>
              <a:off x="3451559" y="3585092"/>
              <a:ext cx="2186890" cy="1011855"/>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663F0CDC-4224-89E9-748A-1A23B4C42370}"/>
              </a:ext>
            </a:extLst>
          </p:cNvPr>
          <p:cNvSpPr txBox="1"/>
          <p:nvPr/>
        </p:nvSpPr>
        <p:spPr>
          <a:xfrm>
            <a:off x="1218062" y="1238482"/>
            <a:ext cx="6561250"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Đưa ra lời khuyên cho bạn </a:t>
            </a:r>
          </a:p>
        </p:txBody>
      </p:sp>
      <p:sp>
        <p:nvSpPr>
          <p:cNvPr id="20" name="Arrow: Right 19">
            <a:extLst>
              <a:ext uri="{FF2B5EF4-FFF2-40B4-BE49-F238E27FC236}">
                <a16:creationId xmlns:a16="http://schemas.microsoft.com/office/drawing/2014/main" id="{5413227A-2952-58B3-9E05-58884AD63A65}"/>
              </a:ext>
            </a:extLst>
          </p:cNvPr>
          <p:cNvSpPr/>
          <p:nvPr/>
        </p:nvSpPr>
        <p:spPr>
          <a:xfrm>
            <a:off x="5420685" y="4137652"/>
            <a:ext cx="763508" cy="545799"/>
          </a:xfrm>
          <a:prstGeom prst="rightArrow">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94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4DFCFC-C33B-E2E0-A753-75CD4F983758}"/>
              </a:ext>
            </a:extLst>
          </p:cNvPr>
          <p:cNvPicPr>
            <a:picLocks noChangeAspect="1"/>
          </p:cNvPicPr>
          <p:nvPr/>
        </p:nvPicPr>
        <p:blipFill>
          <a:blip r:embed="rId3"/>
          <a:stretch>
            <a:fillRect/>
          </a:stretch>
        </p:blipFill>
        <p:spPr>
          <a:xfrm>
            <a:off x="382467" y="180724"/>
            <a:ext cx="2350975" cy="561116"/>
          </a:xfrm>
          <a:prstGeom prst="rect">
            <a:avLst/>
          </a:prstGeom>
        </p:spPr>
      </p:pic>
      <p:sp>
        <p:nvSpPr>
          <p:cNvPr id="5" name="TextBox 4">
            <a:extLst>
              <a:ext uri="{FF2B5EF4-FFF2-40B4-BE49-F238E27FC236}">
                <a16:creationId xmlns:a16="http://schemas.microsoft.com/office/drawing/2014/main" id="{4D8F5C63-E431-439E-1D68-76ECF0A9D1E8}"/>
              </a:ext>
            </a:extLst>
          </p:cNvPr>
          <p:cNvSpPr txBox="1"/>
          <p:nvPr/>
        </p:nvSpPr>
        <p:spPr>
          <a:xfrm>
            <a:off x="1242131" y="713250"/>
            <a:ext cx="10300149" cy="523220"/>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sẽ làm gì trong các tình huống sau?</a:t>
            </a:r>
          </a:p>
        </p:txBody>
      </p:sp>
      <p:sp>
        <p:nvSpPr>
          <p:cNvPr id="6" name="Oval 5">
            <a:extLst>
              <a:ext uri="{FF2B5EF4-FFF2-40B4-BE49-F238E27FC236}">
                <a16:creationId xmlns:a16="http://schemas.microsoft.com/office/drawing/2014/main" id="{E3A6E1A1-EA71-AF12-E6F1-B252657EFDFA}"/>
              </a:ext>
            </a:extLst>
          </p:cNvPr>
          <p:cNvSpPr/>
          <p:nvPr/>
        </p:nvSpPr>
        <p:spPr>
          <a:xfrm>
            <a:off x="673789" y="689880"/>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3</a:t>
            </a:r>
          </a:p>
        </p:txBody>
      </p:sp>
      <p:pic>
        <p:nvPicPr>
          <p:cNvPr id="10" name="Picture 9">
            <a:extLst>
              <a:ext uri="{FF2B5EF4-FFF2-40B4-BE49-F238E27FC236}">
                <a16:creationId xmlns:a16="http://schemas.microsoft.com/office/drawing/2014/main" id="{4283BA01-A0DD-3645-7E34-12D9B490C369}"/>
              </a:ext>
            </a:extLst>
          </p:cNvPr>
          <p:cNvPicPr>
            <a:picLocks noChangeAspect="1"/>
          </p:cNvPicPr>
          <p:nvPr/>
        </p:nvPicPr>
        <p:blipFill>
          <a:blip r:embed="rId4"/>
          <a:stretch>
            <a:fillRect/>
          </a:stretch>
        </p:blipFill>
        <p:spPr>
          <a:xfrm>
            <a:off x="465122" y="2191522"/>
            <a:ext cx="4926035" cy="3082404"/>
          </a:xfrm>
          <a:prstGeom prst="rect">
            <a:avLst/>
          </a:prstGeom>
        </p:spPr>
      </p:pic>
      <p:sp>
        <p:nvSpPr>
          <p:cNvPr id="11" name="Rectangle: Rounded Corners 10">
            <a:extLst>
              <a:ext uri="{FF2B5EF4-FFF2-40B4-BE49-F238E27FC236}">
                <a16:creationId xmlns:a16="http://schemas.microsoft.com/office/drawing/2014/main" id="{2A9D26D4-7D12-837C-3F8E-DDFDD393233D}"/>
              </a:ext>
            </a:extLst>
          </p:cNvPr>
          <p:cNvSpPr/>
          <p:nvPr/>
        </p:nvSpPr>
        <p:spPr>
          <a:xfrm>
            <a:off x="6392205" y="2851348"/>
            <a:ext cx="5054083" cy="298443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Em sẽ học hỏi từ các bạn trong lớp có cùng sở thích học toán như mình và em sẽ hỏi mượn các bạn trong lớp sách tham khảo môn toán để học hỏi thêm.</a:t>
            </a:r>
          </a:p>
        </p:txBody>
      </p:sp>
      <p:sp>
        <p:nvSpPr>
          <p:cNvPr id="7" name="Arrow: Right 6">
            <a:extLst>
              <a:ext uri="{FF2B5EF4-FFF2-40B4-BE49-F238E27FC236}">
                <a16:creationId xmlns:a16="http://schemas.microsoft.com/office/drawing/2014/main" id="{D664F11E-1575-A51D-DC50-59BD45B29B30}"/>
              </a:ext>
            </a:extLst>
          </p:cNvPr>
          <p:cNvSpPr/>
          <p:nvPr/>
        </p:nvSpPr>
        <p:spPr>
          <a:xfrm>
            <a:off x="5458012" y="3361019"/>
            <a:ext cx="867337" cy="523220"/>
          </a:xfrm>
          <a:prstGeom prst="rightArrow">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678792FA-A7CD-92CF-43FF-300001426F9C}"/>
              </a:ext>
            </a:extLst>
          </p:cNvPr>
          <p:cNvGrpSpPr/>
          <p:nvPr/>
        </p:nvGrpSpPr>
        <p:grpSpPr>
          <a:xfrm>
            <a:off x="8018709" y="1017012"/>
            <a:ext cx="2931160" cy="1661700"/>
            <a:chOff x="3085998" y="3304328"/>
            <a:chExt cx="2918012" cy="1828800"/>
          </a:xfrm>
          <a:solidFill>
            <a:srgbClr val="0DA33B"/>
          </a:solidFill>
        </p:grpSpPr>
        <p:sp>
          <p:nvSpPr>
            <p:cNvPr id="9" name="Cloud 8">
              <a:extLst>
                <a:ext uri="{FF2B5EF4-FFF2-40B4-BE49-F238E27FC236}">
                  <a16:creationId xmlns:a16="http://schemas.microsoft.com/office/drawing/2014/main" id="{4C5197C1-79D6-E086-F7BC-6931AA498050}"/>
                </a:ext>
              </a:extLst>
            </p:cNvPr>
            <p:cNvSpPr/>
            <p:nvPr/>
          </p:nvSpPr>
          <p:spPr>
            <a:xfrm>
              <a:off x="3085998" y="3304328"/>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667BD2D-418E-8B73-3437-D646DCEC2534}"/>
                </a:ext>
              </a:extLst>
            </p:cNvPr>
            <p:cNvSpPr txBox="1"/>
            <p:nvPr/>
          </p:nvSpPr>
          <p:spPr>
            <a:xfrm>
              <a:off x="3451559" y="3585092"/>
              <a:ext cx="2186890" cy="1011855"/>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C189B828-5467-5287-393D-1772FBA78478}"/>
              </a:ext>
            </a:extLst>
          </p:cNvPr>
          <p:cNvSpPr txBox="1"/>
          <p:nvPr/>
        </p:nvSpPr>
        <p:spPr>
          <a:xfrm>
            <a:off x="1090251" y="1246495"/>
            <a:ext cx="6561250"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Đưa ra lời khuyên cho bạn </a:t>
            </a:r>
          </a:p>
        </p:txBody>
      </p:sp>
    </p:spTree>
    <p:extLst>
      <p:ext uri="{BB962C8B-B14F-4D97-AF65-F5344CB8AC3E}">
        <p14:creationId xmlns:p14="http://schemas.microsoft.com/office/powerpoint/2010/main" val="116862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D82824-6B9B-0417-65A2-CAC3C4759FB4}"/>
              </a:ext>
            </a:extLst>
          </p:cNvPr>
          <p:cNvSpPr txBox="1"/>
          <p:nvPr/>
        </p:nvSpPr>
        <p:spPr>
          <a:xfrm>
            <a:off x="1615440" y="2105561"/>
            <a:ext cx="9865360" cy="1323439"/>
          </a:xfrm>
          <a:prstGeom prst="rect">
            <a:avLst/>
          </a:prstGeom>
          <a:noFill/>
        </p:spPr>
        <p:txBody>
          <a:bodyPr wrap="square">
            <a:spAutoFit/>
          </a:bodyPr>
          <a:lstStyle/>
          <a:p>
            <a:r>
              <a:rPr lang="en-US" sz="8000" b="1">
                <a:solidFill>
                  <a:srgbClr val="00B050"/>
                </a:solidFill>
                <a:latin typeface="Times New Roman" panose="02020603050405020304" pitchFamily="18" charset="0"/>
                <a:cs typeface="Times New Roman" panose="02020603050405020304" pitchFamily="18" charset="0"/>
              </a:rPr>
              <a:t>Củng cố- dặn dò</a:t>
            </a:r>
            <a:endParaRPr lang="en-US" sz="14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2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D7C-171B-9F51-7A4D-555DA28A4B29}"/>
              </a:ext>
            </a:extLst>
          </p:cNvPr>
          <p:cNvSpPr txBox="1">
            <a:spLocks/>
          </p:cNvSpPr>
          <p:nvPr/>
        </p:nvSpPr>
        <p:spPr>
          <a:xfrm>
            <a:off x="2707967" y="948485"/>
            <a:ext cx="6166465" cy="2673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5400" b="1">
                <a:solidFill>
                  <a:srgbClr val="00B050"/>
                </a:solidFill>
                <a:latin typeface="Times New Roman" panose="02020603050405020304" pitchFamily="18" charset="0"/>
                <a:cs typeface="Times New Roman" panose="02020603050405020304" pitchFamily="18" charset="0"/>
              </a:rPr>
              <a:t>Hẹn </a:t>
            </a:r>
            <a:r>
              <a:rPr lang="en-US" sz="5400" b="1" smtClean="0">
                <a:solidFill>
                  <a:srgbClr val="00B050"/>
                </a:solidFill>
                <a:latin typeface="Times New Roman" panose="02020603050405020304" pitchFamily="18" charset="0"/>
                <a:cs typeface="Times New Roman" panose="02020603050405020304" pitchFamily="18" charset="0"/>
              </a:rPr>
              <a:t>gặp lại các </a:t>
            </a:r>
            <a:r>
              <a:rPr lang="en-US" sz="5400" b="1">
                <a:solidFill>
                  <a:srgbClr val="00B050"/>
                </a:solidFill>
                <a:latin typeface="Times New Roman" panose="02020603050405020304" pitchFamily="18" charset="0"/>
                <a:cs typeface="Times New Roman" panose="02020603050405020304" pitchFamily="18" charset="0"/>
              </a:rPr>
              <a:t>em </a:t>
            </a:r>
          </a:p>
        </p:txBody>
      </p:sp>
    </p:spTree>
    <p:extLst>
      <p:ext uri="{BB962C8B-B14F-4D97-AF65-F5344CB8AC3E}">
        <p14:creationId xmlns:p14="http://schemas.microsoft.com/office/powerpoint/2010/main" val="17026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449694-E893-7668-217E-60513779C1DA}"/>
              </a:ext>
            </a:extLst>
          </p:cNvPr>
          <p:cNvSpPr txBox="1">
            <a:spLocks/>
          </p:cNvSpPr>
          <p:nvPr/>
        </p:nvSpPr>
        <p:spPr>
          <a:xfrm>
            <a:off x="3048655" y="1737227"/>
            <a:ext cx="5017729" cy="2673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11500" b="1">
                <a:solidFill>
                  <a:srgbClr val="FF0000"/>
                </a:solidFill>
                <a:latin typeface="Times New Roman" panose="02020603050405020304" pitchFamily="18" charset="0"/>
                <a:cs typeface="Times New Roman" panose="02020603050405020304" pitchFamily="18" charset="0"/>
              </a:rPr>
              <a:t>Tiết 2</a:t>
            </a:r>
            <a:r>
              <a:rPr lang="en-US" sz="8800" b="1">
                <a:solidFill>
                  <a:srgbClr val="FF0000"/>
                </a:solidFill>
                <a:latin typeface="Times New Roman" panose="02020603050405020304" pitchFamily="18" charset="0"/>
                <a:cs typeface="Times New Roman" panose="02020603050405020304" pitchFamily="18" charset="0"/>
              </a:rPr>
              <a:t> </a:t>
            </a:r>
          </a:p>
        </p:txBody>
      </p:sp>
      <p:pic>
        <p:nvPicPr>
          <p:cNvPr id="3" name="Picture 11">
            <a:extLst>
              <a:ext uri="{FF2B5EF4-FFF2-40B4-BE49-F238E27FC236}">
                <a16:creationId xmlns:a16="http://schemas.microsoft.com/office/drawing/2014/main" id="{37A9BC02-51E5-4566-2D0E-C61CB56032B5}"/>
              </a:ext>
            </a:extLst>
          </p:cNvPr>
          <p:cNvPicPr>
            <a:picLocks noChangeAspect="1"/>
          </p:cNvPicPr>
          <p:nvPr/>
        </p:nvPicPr>
        <p:blipFill>
          <a:blip r:embed="rId3"/>
          <a:srcRect/>
          <a:stretch>
            <a:fillRect/>
          </a:stretch>
        </p:blipFill>
        <p:spPr>
          <a:xfrm>
            <a:off x="216146" y="5228467"/>
            <a:ext cx="2240280" cy="2034117"/>
          </a:xfrm>
          <a:prstGeom prst="rect">
            <a:avLst/>
          </a:prstGeom>
        </p:spPr>
      </p:pic>
    </p:spTree>
    <p:extLst>
      <p:ext uri="{BB962C8B-B14F-4D97-AF65-F5344CB8AC3E}">
        <p14:creationId xmlns:p14="http://schemas.microsoft.com/office/powerpoint/2010/main" val="345783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9DEB4D-E583-E381-F5FD-73AF727BB427}"/>
              </a:ext>
            </a:extLst>
          </p:cNvPr>
          <p:cNvSpPr txBox="1"/>
          <p:nvPr/>
        </p:nvSpPr>
        <p:spPr>
          <a:xfrm>
            <a:off x="2972754" y="2270544"/>
            <a:ext cx="7641770" cy="1569660"/>
          </a:xfrm>
          <a:prstGeom prst="rect">
            <a:avLst/>
          </a:prstGeom>
          <a:noFill/>
        </p:spPr>
        <p:txBody>
          <a:bodyPr wrap="square">
            <a:spAutoFit/>
          </a:bodyPr>
          <a:lstStyle/>
          <a:p>
            <a:pPr eaLnBrk="1" hangingPunct="1">
              <a:lnSpc>
                <a:spcPct val="100000"/>
              </a:lnSpc>
              <a:spcBef>
                <a:spcPct val="0"/>
              </a:spcBef>
              <a:buFontTx/>
              <a:buNone/>
            </a:pPr>
            <a:r>
              <a:rPr lang="en-US" altLang="en-US" sz="9600" b="1">
                <a:solidFill>
                  <a:srgbClr val="7030A0"/>
                </a:solidFill>
                <a:latin typeface="Times New Roman" panose="02020603050405020304" pitchFamily="18" charset="0"/>
                <a:cs typeface="Times New Roman" panose="02020603050405020304" pitchFamily="18" charset="0"/>
              </a:rPr>
              <a:t>Luyện tập </a:t>
            </a:r>
          </a:p>
        </p:txBody>
      </p:sp>
    </p:spTree>
    <p:extLst>
      <p:ext uri="{BB962C8B-B14F-4D97-AF65-F5344CB8AC3E}">
        <p14:creationId xmlns:p14="http://schemas.microsoft.com/office/powerpoint/2010/main" val="201810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60B58-4DD7-0CB3-6967-D4A574ABE36F}"/>
              </a:ext>
            </a:extLst>
          </p:cNvPr>
          <p:cNvSpPr txBox="1">
            <a:spLocks/>
          </p:cNvSpPr>
          <p:nvPr/>
        </p:nvSpPr>
        <p:spPr>
          <a:xfrm>
            <a:off x="2570152" y="1352130"/>
            <a:ext cx="7518400" cy="2673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8800" b="1">
                <a:solidFill>
                  <a:srgbClr val="7030A0"/>
                </a:solidFill>
                <a:latin typeface="Times New Roman" panose="02020603050405020304" pitchFamily="18" charset="0"/>
                <a:cs typeface="Times New Roman" panose="02020603050405020304" pitchFamily="18" charset="0"/>
              </a:rPr>
              <a:t>Khởi động </a:t>
            </a:r>
          </a:p>
        </p:txBody>
      </p:sp>
      <p:pic>
        <p:nvPicPr>
          <p:cNvPr id="6" name="Picture 4" descr="Bộ trò chơi khởi động phá băng - BTN HTTL An Trung">
            <a:extLst>
              <a:ext uri="{FF2B5EF4-FFF2-40B4-BE49-F238E27FC236}">
                <a16:creationId xmlns:a16="http://schemas.microsoft.com/office/drawing/2014/main" id="{9EC96DF7-B679-C5F4-AB63-4CCDE8E5076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07" b="91803" l="6000" r="96000">
                        <a14:foregroundMark x1="23111" y1="39344" x2="34000" y2="73770"/>
                        <a14:foregroundMark x1="9333" y1="26557" x2="25556" y2="66230"/>
                        <a14:foregroundMark x1="6000" y1="48852" x2="10667" y2="55738"/>
                        <a14:foregroundMark x1="34667" y1="75410" x2="41556" y2="73770"/>
                        <a14:foregroundMark x1="39556" y1="60328" x2="39556" y2="60328"/>
                        <a14:foregroundMark x1="39556" y1="59016" x2="40000" y2="58033"/>
                        <a14:foregroundMark x1="52000" y1="62951" x2="53111" y2="65246"/>
                        <a14:foregroundMark x1="47333" y1="18033" x2="50000" y2="11475"/>
                        <a14:foregroundMark x1="33778" y1="20984" x2="37333" y2="6230"/>
                        <a14:foregroundMark x1="36667" y1="4262" x2="36222" y2="6885"/>
                        <a14:foregroundMark x1="18000" y1="90820" x2="19778" y2="90820"/>
                        <a14:foregroundMark x1="17111" y1="80984" x2="19333" y2="85246"/>
                        <a14:foregroundMark x1="28444" y1="73770" x2="35333" y2="84918"/>
                        <a14:foregroundMark x1="82889" y1="42951" x2="88000" y2="59016"/>
                        <a14:foregroundMark x1="81333" y1="50820" x2="83778" y2="63934"/>
                        <a14:foregroundMark x1="84000" y1="65902" x2="85111" y2="86885"/>
                        <a14:foregroundMark x1="92428" y1="65951" x2="94889" y2="66230"/>
                        <a14:foregroundMark x1="89111" y1="65574" x2="91325" y2="65825"/>
                        <a14:foregroundMark x1="95556" y1="67213" x2="95778" y2="67213"/>
                        <a14:foregroundMark x1="93544" y1="70148" x2="96000" y2="68197"/>
                        <a14:foregroundMark x1="92637" y1="70868" x2="93106" y2="70496"/>
                        <a14:foregroundMark x1="90222" y1="72787" x2="92517" y2="70964"/>
                        <a14:foregroundMark x1="90540" y1="71616" x2="90889" y2="72131"/>
                        <a14:foregroundMark x1="87556" y1="67213" x2="90091" y2="70953"/>
                        <a14:foregroundMark x1="66889" y1="41311" x2="67778" y2="48852"/>
                        <a14:foregroundMark x1="53111" y1="61311" x2="53111" y2="64918"/>
                        <a14:foregroundMark x1="83556" y1="89508" x2="82667" y2="89180"/>
                        <a14:foregroundMark x1="82444" y1="90492" x2="82000" y2="88852"/>
                        <a14:foregroundMark x1="82000" y1="90164" x2="82000" y2="90164"/>
                        <a14:foregroundMark x1="81333" y1="89180" x2="81333" y2="91803"/>
                        <a14:foregroundMark x1="40222" y1="56066" x2="39778" y2="55738"/>
                        <a14:foregroundMark x1="30000" y1="50820" x2="37111" y2="44262"/>
                        <a14:backgroundMark x1="92222" y1="66557" x2="91778" y2="65246"/>
                        <a14:backgroundMark x1="92222" y1="66557" x2="91111" y2="64262"/>
                        <a14:backgroundMark x1="91778" y1="67541" x2="91778" y2="66885"/>
                        <a14:backgroundMark x1="91556" y1="65574" x2="90667" y2="63279"/>
                        <a14:backgroundMark x1="92444" y1="66557" x2="91556" y2="65574"/>
                        <a14:backgroundMark x1="91556" y1="66557" x2="92444" y2="65902"/>
                      </a14:backgroundRemoval>
                    </a14:imgEffect>
                  </a14:imgLayer>
                </a14:imgProps>
              </a:ext>
              <a:ext uri="{28A0092B-C50C-407E-A947-70E740481C1C}">
                <a14:useLocalDpi xmlns:a14="http://schemas.microsoft.com/office/drawing/2010/main" val="0"/>
              </a:ext>
            </a:extLst>
          </a:blip>
          <a:srcRect/>
          <a:stretch>
            <a:fillRect/>
          </a:stretch>
        </p:blipFill>
        <p:spPr bwMode="auto">
          <a:xfrm>
            <a:off x="1757680" y="3616961"/>
            <a:ext cx="5913120" cy="33324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bóng bay">
            <a:extLst>
              <a:ext uri="{FF2B5EF4-FFF2-40B4-BE49-F238E27FC236}">
                <a16:creationId xmlns:a16="http://schemas.microsoft.com/office/drawing/2014/main" id="{9C9F84BA-16A6-BCE8-D373-437CA824A2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73" y="122690"/>
            <a:ext cx="1862127" cy="373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13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4">
            <a:extLst>
              <a:ext uri="{FF2B5EF4-FFF2-40B4-BE49-F238E27FC236}">
                <a16:creationId xmlns:a16="http://schemas.microsoft.com/office/drawing/2014/main" id="{8F77B053-5EFE-14DC-227A-88310A803A78}"/>
              </a:ext>
            </a:extLst>
          </p:cNvPr>
          <p:cNvGrpSpPr/>
          <p:nvPr/>
        </p:nvGrpSpPr>
        <p:grpSpPr>
          <a:xfrm>
            <a:off x="1898261" y="793101"/>
            <a:ext cx="7585788" cy="5271797"/>
            <a:chOff x="1001374" y="-370703"/>
            <a:chExt cx="6695744" cy="6175701"/>
          </a:xfrm>
        </p:grpSpPr>
        <p:pic>
          <p:nvPicPr>
            <p:cNvPr id="9" name="图片 5">
              <a:extLst>
                <a:ext uri="{FF2B5EF4-FFF2-40B4-BE49-F238E27FC236}">
                  <a16:creationId xmlns:a16="http://schemas.microsoft.com/office/drawing/2014/main" id="{7FD5612A-8CDD-2C6F-6AF2-D49A2F465F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0" name="椭圆 6">
              <a:extLst>
                <a:ext uri="{FF2B5EF4-FFF2-40B4-BE49-F238E27FC236}">
                  <a16:creationId xmlns:a16="http://schemas.microsoft.com/office/drawing/2014/main" id="{1618BE2A-815C-D2C2-466B-2451E3A450EB}"/>
                </a:ext>
              </a:extLst>
            </p:cNvPr>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92BE3E89-AD6F-26EC-D570-69982D0DF0FF}"/>
              </a:ext>
            </a:extLst>
          </p:cNvPr>
          <p:cNvSpPr txBox="1"/>
          <p:nvPr/>
        </p:nvSpPr>
        <p:spPr>
          <a:xfrm>
            <a:off x="3814129" y="2171314"/>
            <a:ext cx="4049910" cy="2308324"/>
          </a:xfrm>
          <a:prstGeom prst="rect">
            <a:avLst/>
          </a:prstGeom>
          <a:noFill/>
        </p:spPr>
        <p:txBody>
          <a:bodyPr wrap="square">
            <a:spAutoFit/>
          </a:bodyPr>
          <a:lstStyle/>
          <a:p>
            <a:pPr eaLnBrk="1" hangingPunct="1">
              <a:lnSpc>
                <a:spcPct val="100000"/>
              </a:lnSpc>
              <a:spcBef>
                <a:spcPct val="0"/>
              </a:spcBef>
              <a:buFontTx/>
              <a:buNone/>
            </a:pPr>
            <a:r>
              <a:rPr lang="en-US" altLang="en-US" sz="7200" b="1">
                <a:solidFill>
                  <a:srgbClr val="FF0000"/>
                </a:solidFill>
                <a:latin typeface="Times New Roman" panose="02020603050405020304" pitchFamily="18" charset="0"/>
                <a:cs typeface="Times New Roman" panose="02020603050405020304" pitchFamily="18" charset="0"/>
              </a:rPr>
              <a:t>Bày tỏ</a:t>
            </a:r>
          </a:p>
          <a:p>
            <a:pPr eaLnBrk="1" hangingPunct="1">
              <a:lnSpc>
                <a:spcPct val="100000"/>
              </a:lnSpc>
              <a:spcBef>
                <a:spcPct val="0"/>
              </a:spcBef>
              <a:buFontTx/>
              <a:buNone/>
            </a:pPr>
            <a:r>
              <a:rPr lang="en-US" altLang="en-US" sz="7200" b="1">
                <a:solidFill>
                  <a:srgbClr val="FF0000"/>
                </a:solidFill>
                <a:latin typeface="Times New Roman" panose="02020603050405020304" pitchFamily="18" charset="0"/>
                <a:cs typeface="Times New Roman" panose="02020603050405020304" pitchFamily="18" charset="0"/>
              </a:rPr>
              <a:t> ý kiến</a:t>
            </a:r>
            <a:endParaRPr lang="en-US" altLang="en-US" sz="6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38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A7EF11-09E5-74EF-F340-B1F15D2B16FA}"/>
              </a:ext>
            </a:extLst>
          </p:cNvPr>
          <p:cNvPicPr>
            <a:picLocks noChangeAspect="1"/>
          </p:cNvPicPr>
          <p:nvPr/>
        </p:nvPicPr>
        <p:blipFill>
          <a:blip r:embed="rId3"/>
          <a:stretch>
            <a:fillRect/>
          </a:stretch>
        </p:blipFill>
        <p:spPr>
          <a:xfrm>
            <a:off x="223432" y="188412"/>
            <a:ext cx="2350975" cy="789714"/>
          </a:xfrm>
          <a:prstGeom prst="rect">
            <a:avLst/>
          </a:prstGeom>
        </p:spPr>
      </p:pic>
      <p:pic>
        <p:nvPicPr>
          <p:cNvPr id="7" name="Picture 6">
            <a:extLst>
              <a:ext uri="{FF2B5EF4-FFF2-40B4-BE49-F238E27FC236}">
                <a16:creationId xmlns:a16="http://schemas.microsoft.com/office/drawing/2014/main" id="{A1B0BD57-4A41-9D51-12ED-C5007DE99159}"/>
              </a:ext>
            </a:extLst>
          </p:cNvPr>
          <p:cNvPicPr>
            <a:picLocks noChangeAspect="1"/>
          </p:cNvPicPr>
          <p:nvPr/>
        </p:nvPicPr>
        <p:blipFill>
          <a:blip r:embed="rId4"/>
          <a:stretch>
            <a:fillRect/>
          </a:stretch>
        </p:blipFill>
        <p:spPr>
          <a:xfrm>
            <a:off x="235798" y="944057"/>
            <a:ext cx="10726647" cy="581106"/>
          </a:xfrm>
          <a:prstGeom prst="rect">
            <a:avLst/>
          </a:prstGeom>
        </p:spPr>
      </p:pic>
      <p:pic>
        <p:nvPicPr>
          <p:cNvPr id="11" name="Picture 10">
            <a:extLst>
              <a:ext uri="{FF2B5EF4-FFF2-40B4-BE49-F238E27FC236}">
                <a16:creationId xmlns:a16="http://schemas.microsoft.com/office/drawing/2014/main" id="{DFD39EC6-300F-2007-FC7F-0BBAE207C09D}"/>
              </a:ext>
            </a:extLst>
          </p:cNvPr>
          <p:cNvPicPr>
            <a:picLocks noChangeAspect="1"/>
          </p:cNvPicPr>
          <p:nvPr/>
        </p:nvPicPr>
        <p:blipFill>
          <a:blip r:embed="rId5"/>
          <a:stretch>
            <a:fillRect/>
          </a:stretch>
        </p:blipFill>
        <p:spPr>
          <a:xfrm>
            <a:off x="1967877" y="1748544"/>
            <a:ext cx="7399641" cy="381715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04228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2AE9293-AD59-79B7-9419-4EA3710D31FE}"/>
              </a:ext>
            </a:extLst>
          </p:cNvPr>
          <p:cNvSpPr/>
          <p:nvPr/>
        </p:nvSpPr>
        <p:spPr>
          <a:xfrm>
            <a:off x="1698730" y="484582"/>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2</a:t>
            </a:r>
          </a:p>
        </p:txBody>
      </p:sp>
      <p:pic>
        <p:nvPicPr>
          <p:cNvPr id="11" name="Picture 10">
            <a:extLst>
              <a:ext uri="{FF2B5EF4-FFF2-40B4-BE49-F238E27FC236}">
                <a16:creationId xmlns:a16="http://schemas.microsoft.com/office/drawing/2014/main" id="{C1E5E134-07E2-0426-9E94-A4B0685BD05B}"/>
              </a:ext>
            </a:extLst>
          </p:cNvPr>
          <p:cNvPicPr>
            <a:picLocks noChangeAspect="1"/>
          </p:cNvPicPr>
          <p:nvPr/>
        </p:nvPicPr>
        <p:blipFill>
          <a:blip r:embed="rId3"/>
          <a:stretch>
            <a:fillRect/>
          </a:stretch>
        </p:blipFill>
        <p:spPr>
          <a:xfrm>
            <a:off x="1698730" y="2228671"/>
            <a:ext cx="8513501" cy="390859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Picture 11">
            <a:extLst>
              <a:ext uri="{FF2B5EF4-FFF2-40B4-BE49-F238E27FC236}">
                <a16:creationId xmlns:a16="http://schemas.microsoft.com/office/drawing/2014/main" id="{42DF349B-928C-3DE3-344B-540EFD5187D4}"/>
              </a:ext>
            </a:extLst>
          </p:cNvPr>
          <p:cNvPicPr>
            <a:picLocks noChangeAspect="1"/>
          </p:cNvPicPr>
          <p:nvPr/>
        </p:nvPicPr>
        <p:blipFill>
          <a:blip r:embed="rId4"/>
          <a:stretch>
            <a:fillRect/>
          </a:stretch>
        </p:blipFill>
        <p:spPr>
          <a:xfrm>
            <a:off x="186109" y="288073"/>
            <a:ext cx="2350975" cy="789714"/>
          </a:xfrm>
          <a:prstGeom prst="rect">
            <a:avLst/>
          </a:prstGeom>
        </p:spPr>
      </p:pic>
      <p:sp>
        <p:nvSpPr>
          <p:cNvPr id="16" name="Oval 15">
            <a:extLst>
              <a:ext uri="{FF2B5EF4-FFF2-40B4-BE49-F238E27FC236}">
                <a16:creationId xmlns:a16="http://schemas.microsoft.com/office/drawing/2014/main" id="{B191D648-A955-BDF7-440F-C3DCC4B4EF65}"/>
              </a:ext>
            </a:extLst>
          </p:cNvPr>
          <p:cNvSpPr/>
          <p:nvPr/>
        </p:nvSpPr>
        <p:spPr>
          <a:xfrm>
            <a:off x="272556" y="1100236"/>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
        <p:nvSpPr>
          <p:cNvPr id="17" name="TextBox 16">
            <a:extLst>
              <a:ext uri="{FF2B5EF4-FFF2-40B4-BE49-F238E27FC236}">
                <a16:creationId xmlns:a16="http://schemas.microsoft.com/office/drawing/2014/main" id="{77D444AC-A14F-4DF2-3493-0BD409F3553F}"/>
              </a:ext>
            </a:extLst>
          </p:cNvPr>
          <p:cNvSpPr txBox="1"/>
          <p:nvPr/>
        </p:nvSpPr>
        <p:spPr>
          <a:xfrm>
            <a:off x="840898" y="1087780"/>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Tree>
    <p:extLst>
      <p:ext uri="{BB962C8B-B14F-4D97-AF65-F5344CB8AC3E}">
        <p14:creationId xmlns:p14="http://schemas.microsoft.com/office/powerpoint/2010/main" val="2222008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C5C407C-7C78-2804-6E66-1CD2A43E0EC8}"/>
              </a:ext>
            </a:extLst>
          </p:cNvPr>
          <p:cNvSpPr/>
          <p:nvPr/>
        </p:nvSpPr>
        <p:spPr>
          <a:xfrm>
            <a:off x="313379" y="2052320"/>
            <a:ext cx="4266654" cy="30175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Nunito Black" pitchFamily="2" charset="0"/>
              </a:rPr>
              <a:t>Không tán thành vì học hỏi từ người khác không phải thiếu tự tin mà là mở rộng sự hiểu biết cho bản thân.</a:t>
            </a:r>
          </a:p>
        </p:txBody>
      </p:sp>
      <p:pic>
        <p:nvPicPr>
          <p:cNvPr id="3" name="Picture 2">
            <a:extLst>
              <a:ext uri="{FF2B5EF4-FFF2-40B4-BE49-F238E27FC236}">
                <a16:creationId xmlns:a16="http://schemas.microsoft.com/office/drawing/2014/main" id="{C1E0D86B-247A-2D4E-9FDE-E3C1CA9CCD84}"/>
              </a:ext>
            </a:extLst>
          </p:cNvPr>
          <p:cNvPicPr>
            <a:picLocks noChangeAspect="1"/>
          </p:cNvPicPr>
          <p:nvPr/>
        </p:nvPicPr>
        <p:blipFill>
          <a:blip r:embed="rId3"/>
          <a:stretch>
            <a:fillRect/>
          </a:stretch>
        </p:blipFill>
        <p:spPr>
          <a:xfrm>
            <a:off x="5334764" y="2049839"/>
            <a:ext cx="3629532" cy="35914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Text Box 4">
            <a:extLst>
              <a:ext uri="{FF2B5EF4-FFF2-40B4-BE49-F238E27FC236}">
                <a16:creationId xmlns:a16="http://schemas.microsoft.com/office/drawing/2014/main" id="{875E25CA-8F60-396A-A0D6-2FB2E12051B9}"/>
              </a:ext>
            </a:extLst>
          </p:cNvPr>
          <p:cNvSpPr txBox="1"/>
          <p:nvPr/>
        </p:nvSpPr>
        <p:spPr>
          <a:xfrm>
            <a:off x="8573629" y="1590254"/>
            <a:ext cx="1008609" cy="1200329"/>
          </a:xfrm>
          <a:prstGeom prst="rect">
            <a:avLst/>
          </a:prstGeom>
          <a:noFill/>
        </p:spPr>
        <p:txBody>
          <a:bodyPr wrap="none" rtlCol="0" anchor="t">
            <a:spAutoFit/>
          </a:bodyPr>
          <a:lstStyle/>
          <a:p>
            <a:r>
              <a:rPr lang="en-US" sz="7200">
                <a:solidFill>
                  <a:srgbClr val="FF0000"/>
                </a:solidFill>
                <a:sym typeface="Wingdings" panose="05000000000000000000" charset="0"/>
              </a:rPr>
              <a:t></a:t>
            </a:r>
          </a:p>
        </p:txBody>
      </p:sp>
      <p:pic>
        <p:nvPicPr>
          <p:cNvPr id="5" name="Picture 4">
            <a:extLst>
              <a:ext uri="{FF2B5EF4-FFF2-40B4-BE49-F238E27FC236}">
                <a16:creationId xmlns:a16="http://schemas.microsoft.com/office/drawing/2014/main" id="{84D1AA8A-7D58-B116-3EAF-C58C89457505}"/>
              </a:ext>
            </a:extLst>
          </p:cNvPr>
          <p:cNvPicPr>
            <a:picLocks noChangeAspect="1"/>
          </p:cNvPicPr>
          <p:nvPr/>
        </p:nvPicPr>
        <p:blipFill>
          <a:blip r:embed="rId4"/>
          <a:stretch>
            <a:fillRect/>
          </a:stretch>
        </p:blipFill>
        <p:spPr>
          <a:xfrm>
            <a:off x="232762" y="110791"/>
            <a:ext cx="2350975" cy="789714"/>
          </a:xfrm>
          <a:prstGeom prst="rect">
            <a:avLst/>
          </a:prstGeom>
        </p:spPr>
      </p:pic>
      <p:sp>
        <p:nvSpPr>
          <p:cNvPr id="6" name="TextBox 5">
            <a:extLst>
              <a:ext uri="{FF2B5EF4-FFF2-40B4-BE49-F238E27FC236}">
                <a16:creationId xmlns:a16="http://schemas.microsoft.com/office/drawing/2014/main" id="{58B9EA6A-357D-DDEF-7460-582A53715C7D}"/>
              </a:ext>
            </a:extLst>
          </p:cNvPr>
          <p:cNvSpPr txBox="1"/>
          <p:nvPr/>
        </p:nvSpPr>
        <p:spPr>
          <a:xfrm>
            <a:off x="843802" y="1052280"/>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
        <p:nvSpPr>
          <p:cNvPr id="8" name="Oval 7">
            <a:extLst>
              <a:ext uri="{FF2B5EF4-FFF2-40B4-BE49-F238E27FC236}">
                <a16:creationId xmlns:a16="http://schemas.microsoft.com/office/drawing/2014/main" id="{C9D4AEB9-168B-D404-A1EB-2C4FF987E5A3}"/>
              </a:ext>
            </a:extLst>
          </p:cNvPr>
          <p:cNvSpPr/>
          <p:nvPr/>
        </p:nvSpPr>
        <p:spPr>
          <a:xfrm>
            <a:off x="153540" y="946438"/>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303521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5CB0AA-F864-F2E1-0369-7CE98F520B5F}"/>
              </a:ext>
            </a:extLst>
          </p:cNvPr>
          <p:cNvPicPr>
            <a:picLocks noChangeAspect="1"/>
          </p:cNvPicPr>
          <p:nvPr/>
        </p:nvPicPr>
        <p:blipFill>
          <a:blip r:embed="rId3"/>
          <a:stretch>
            <a:fillRect/>
          </a:stretch>
        </p:blipFill>
        <p:spPr>
          <a:xfrm>
            <a:off x="1600204" y="1860647"/>
            <a:ext cx="3486637" cy="37533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Rounded Corners 4">
            <a:extLst>
              <a:ext uri="{FF2B5EF4-FFF2-40B4-BE49-F238E27FC236}">
                <a16:creationId xmlns:a16="http://schemas.microsoft.com/office/drawing/2014/main" id="{1222ED40-6F07-DDA3-2828-1A8B0BF9C5D4}"/>
              </a:ext>
            </a:extLst>
          </p:cNvPr>
          <p:cNvSpPr/>
          <p:nvPr/>
        </p:nvSpPr>
        <p:spPr>
          <a:xfrm>
            <a:off x="5615889" y="2036417"/>
            <a:ext cx="4266654" cy="30175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Nunito Black" pitchFamily="2" charset="0"/>
              </a:rPr>
              <a:t>Tán thành vì ham học hỏi sẽ giúp chúng ta hiểu thêm nhiều kiến thức mới, nhờ đó sẽ tiến bộ hơn trong học tập.</a:t>
            </a:r>
          </a:p>
        </p:txBody>
      </p:sp>
      <p:sp>
        <p:nvSpPr>
          <p:cNvPr id="6" name="Text Box 3">
            <a:extLst>
              <a:ext uri="{FF2B5EF4-FFF2-40B4-BE49-F238E27FC236}">
                <a16:creationId xmlns:a16="http://schemas.microsoft.com/office/drawing/2014/main" id="{233B5340-F902-C69C-401C-0B6A85B1FC4F}"/>
              </a:ext>
            </a:extLst>
          </p:cNvPr>
          <p:cNvSpPr txBox="1"/>
          <p:nvPr/>
        </p:nvSpPr>
        <p:spPr>
          <a:xfrm>
            <a:off x="4399328" y="1370253"/>
            <a:ext cx="1158771" cy="1569660"/>
          </a:xfrm>
          <a:prstGeom prst="rect">
            <a:avLst/>
          </a:prstGeom>
          <a:noFill/>
          <a:ln>
            <a:noFill/>
          </a:ln>
        </p:spPr>
        <p:txBody>
          <a:bodyPr wrap="square" rtlCol="0" anchor="t">
            <a:spAutoFit/>
          </a:bodyPr>
          <a:lstStyle/>
          <a:p>
            <a:r>
              <a:rPr lang="en-US" sz="9600">
                <a:solidFill>
                  <a:srgbClr val="FF0000"/>
                </a:solidFill>
                <a:sym typeface="Wingdings" panose="05000000000000000000" charset="0"/>
              </a:rPr>
              <a:t></a:t>
            </a:r>
          </a:p>
        </p:txBody>
      </p:sp>
      <p:pic>
        <p:nvPicPr>
          <p:cNvPr id="7" name="Picture 6">
            <a:extLst>
              <a:ext uri="{FF2B5EF4-FFF2-40B4-BE49-F238E27FC236}">
                <a16:creationId xmlns:a16="http://schemas.microsoft.com/office/drawing/2014/main" id="{2F0E036A-682D-EEB5-FDB3-1F648A58CCD7}"/>
              </a:ext>
            </a:extLst>
          </p:cNvPr>
          <p:cNvPicPr>
            <a:picLocks noChangeAspect="1"/>
          </p:cNvPicPr>
          <p:nvPr/>
        </p:nvPicPr>
        <p:blipFill>
          <a:blip r:embed="rId4"/>
          <a:stretch>
            <a:fillRect/>
          </a:stretch>
        </p:blipFill>
        <p:spPr>
          <a:xfrm>
            <a:off x="92803" y="185436"/>
            <a:ext cx="2350975" cy="789714"/>
          </a:xfrm>
          <a:prstGeom prst="rect">
            <a:avLst/>
          </a:prstGeom>
        </p:spPr>
      </p:pic>
      <p:sp>
        <p:nvSpPr>
          <p:cNvPr id="8" name="TextBox 7">
            <a:extLst>
              <a:ext uri="{FF2B5EF4-FFF2-40B4-BE49-F238E27FC236}">
                <a16:creationId xmlns:a16="http://schemas.microsoft.com/office/drawing/2014/main" id="{C4D5E5F9-867B-F8F6-3AE6-80AC9533FC87}"/>
              </a:ext>
            </a:extLst>
          </p:cNvPr>
          <p:cNvSpPr txBox="1"/>
          <p:nvPr/>
        </p:nvSpPr>
        <p:spPr>
          <a:xfrm>
            <a:off x="1008008" y="1056482"/>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
        <p:nvSpPr>
          <p:cNvPr id="10" name="Oval 9">
            <a:extLst>
              <a:ext uri="{FF2B5EF4-FFF2-40B4-BE49-F238E27FC236}">
                <a16:creationId xmlns:a16="http://schemas.microsoft.com/office/drawing/2014/main" id="{CC5B0833-C48C-7847-0A00-93A66BF45C82}"/>
              </a:ext>
            </a:extLst>
          </p:cNvPr>
          <p:cNvSpPr/>
          <p:nvPr/>
        </p:nvSpPr>
        <p:spPr>
          <a:xfrm>
            <a:off x="468500" y="1059540"/>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24762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p:bldP spid="6"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579</Words>
  <Application>Microsoft Office PowerPoint</Application>
  <PresentationFormat>Widescreen</PresentationFormat>
  <Paragraphs>56</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等线</vt:lpstr>
      <vt:lpstr>Nunito Black</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HH</cp:lastModifiedBy>
  <cp:revision>10</cp:revision>
  <dcterms:created xsi:type="dcterms:W3CDTF">2022-07-11T04:43:25Z</dcterms:created>
  <dcterms:modified xsi:type="dcterms:W3CDTF">2022-11-20T21:11:08Z</dcterms:modified>
</cp:coreProperties>
</file>