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263" r:id="rId3"/>
    <p:sldId id="445" r:id="rId4"/>
    <p:sldId id="2712" r:id="rId5"/>
    <p:sldId id="440" r:id="rId6"/>
    <p:sldId id="449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00CC"/>
    <a:srgbClr val="FF0066"/>
    <a:srgbClr val="FF3399"/>
    <a:srgbClr val="FF7C80"/>
    <a:srgbClr val="EDF6F7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4" d="100"/>
          <a:sy n="54" d="100"/>
        </p:scale>
        <p:origin x="-564" y="79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9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10115" y="3886200"/>
            <a:ext cx="12671085" cy="276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Việt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Luyện tập: Từ chỉ sự vật, hoạt động.</a:t>
            </a:r>
          </a:p>
          <a:p>
            <a:pPr algn="just" eaLnBrk="1" hangingPunct="1">
              <a:spcBef>
                <a:spcPts val="18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                Hỏi-đáp về sự vật, hoạt động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517923" y="1710531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</a:t>
            </a:r>
            <a:r>
              <a:rPr lang="vi-VN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A1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685673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074" flipH="1">
            <a:off x="2003077" y="574451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5"/>
          <p:cNvSpPr>
            <a:spLocks noChangeArrowheads="1"/>
          </p:cNvSpPr>
          <p:nvPr/>
        </p:nvSpPr>
        <p:spPr bwMode="auto">
          <a:xfrm>
            <a:off x="2618368" y="7315200"/>
            <a:ext cx="65544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4400" b="1" dirty="0">
                <a:latin typeface="HP001 5 hàng" panose="020B0603050302020204" pitchFamily="34" charset="0"/>
                <a:cs typeface="Times New Roman" pitchFamily="18" charset="0"/>
              </a:rPr>
              <a:t>Giáo viên: </a:t>
            </a:r>
            <a:r>
              <a:rPr lang="vi-VN" sz="4400" b="1" dirty="0" smtClean="0">
                <a:latin typeface="HP001 5 hàng" panose="020B0603050302020204" pitchFamily="34" charset="0"/>
                <a:cs typeface="Times New Roman" pitchFamily="18" charset="0"/>
              </a:rPr>
              <a:t>Đào Thị Thúy</a:t>
            </a:r>
            <a:endParaRPr lang="en-GB" sz="4400" b="1" dirty="0">
              <a:latin typeface="HP001 5 hàng" panose="020B06030503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4C24233-7B48-4EB1-96C1-CF4BAC54860A}"/>
              </a:ext>
            </a:extLst>
          </p:cNvPr>
          <p:cNvSpPr txBox="1"/>
          <p:nvPr/>
        </p:nvSpPr>
        <p:spPr>
          <a:xfrm>
            <a:off x="3021305" y="11400400"/>
            <a:ext cx="1206282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40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Khởi động</a:t>
            </a:r>
            <a:endParaRPr lang="en-US" sz="38266" b="1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18" y="2997200"/>
            <a:ext cx="11132203" cy="27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2435" y="381000"/>
            <a:ext cx="3241466" cy="643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9319" y="1330491"/>
            <a:ext cx="1493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https://img.loigiaihay.com/picture/2022/0316/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20" y="2057400"/>
            <a:ext cx="13492372" cy="56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2183168" y="1976822"/>
            <a:ext cx="435495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95919" y="1966651"/>
            <a:ext cx="3733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8365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CD6743-7D1B-4DE1-9A44-2611F3357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" y="4567236"/>
            <a:ext cx="8095456" cy="4424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EFAF9D-9C79-42F9-AB20-9D1987A26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556" y="0"/>
            <a:ext cx="7810500" cy="457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DC4242-9171-4AFF-B008-BEAE14BF2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-4764"/>
            <a:ext cx="8128000" cy="4572000"/>
          </a:xfrm>
          <a:prstGeom prst="rect">
            <a:avLst/>
          </a:prstGeom>
        </p:spPr>
      </p:pic>
      <p:pic>
        <p:nvPicPr>
          <p:cNvPr id="16" name="Dã tràng xe cát Biển đông">
            <a:hlinkClick r:id="" action="ppaction://media"/>
            <a:extLst>
              <a:ext uri="{FF2B5EF4-FFF2-40B4-BE49-F238E27FC236}">
                <a16:creationId xmlns:a16="http://schemas.microsoft.com/office/drawing/2014/main" xmlns="" id="{1052154D-2714-416B-A0B1-1806C5AE28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9875" y="4574381"/>
            <a:ext cx="7852444" cy="4417218"/>
          </a:xfrm>
        </p:spPr>
      </p:pic>
    </p:spTree>
    <p:extLst>
      <p:ext uri="{BB962C8B-B14F-4D97-AF65-F5344CB8AC3E}">
        <p14:creationId xmlns:p14="http://schemas.microsoft.com/office/powerpoint/2010/main" val="25758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2439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51719" y="1003609"/>
            <a:ext cx="1470526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767933" y="6781800"/>
            <a:ext cx="14990386" cy="1371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chỉ sự vật khác trong đoạn thơ là: trẻ con, ông trời, dã tràng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nắng,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mắt,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khăn, còi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661319" y="2209800"/>
            <a:ext cx="12927237" cy="40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16DBF8E-405E-4B3F-A07D-FDF74C4957BA}"/>
              </a:ext>
            </a:extLst>
          </p:cNvPr>
          <p:cNvCxnSpPr>
            <a:cxnSpLocks/>
          </p:cNvCxnSpPr>
          <p:nvPr/>
        </p:nvCxnSpPr>
        <p:spPr>
          <a:xfrm>
            <a:off x="5471319" y="41910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25C7860-2D55-41B2-B248-D7D5E39DFE85}"/>
              </a:ext>
            </a:extLst>
          </p:cNvPr>
          <p:cNvCxnSpPr>
            <a:cxnSpLocks/>
          </p:cNvCxnSpPr>
          <p:nvPr/>
        </p:nvCxnSpPr>
        <p:spPr>
          <a:xfrm>
            <a:off x="4099719" y="48768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6C975F2-BA0A-4440-8BFF-7656F716C050}"/>
              </a:ext>
            </a:extLst>
          </p:cNvPr>
          <p:cNvCxnSpPr>
            <a:cxnSpLocks/>
          </p:cNvCxnSpPr>
          <p:nvPr/>
        </p:nvCxnSpPr>
        <p:spPr>
          <a:xfrm>
            <a:off x="2423319" y="54864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7277245-9856-410F-815B-48166B12F666}"/>
              </a:ext>
            </a:extLst>
          </p:cNvPr>
          <p:cNvCxnSpPr>
            <a:cxnSpLocks/>
          </p:cNvCxnSpPr>
          <p:nvPr/>
        </p:nvCxnSpPr>
        <p:spPr>
          <a:xfrm>
            <a:off x="2270919" y="609600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6271338-BDDE-4FC4-8D3A-7CBDE5D168BD}"/>
              </a:ext>
            </a:extLst>
          </p:cNvPr>
          <p:cNvCxnSpPr>
            <a:cxnSpLocks/>
          </p:cNvCxnSpPr>
          <p:nvPr/>
        </p:nvCxnSpPr>
        <p:spPr>
          <a:xfrm>
            <a:off x="11872119" y="480060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A62583-68F4-4402-B6E4-95714BE83681}"/>
              </a:ext>
            </a:extLst>
          </p:cNvPr>
          <p:cNvCxnSpPr>
            <a:cxnSpLocks/>
          </p:cNvCxnSpPr>
          <p:nvPr/>
        </p:nvCxnSpPr>
        <p:spPr>
          <a:xfrm>
            <a:off x="5166519" y="548640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74DDB43-4EE0-4310-9500-E16D30C35746}"/>
              </a:ext>
            </a:extLst>
          </p:cNvPr>
          <p:cNvCxnSpPr>
            <a:cxnSpLocks/>
          </p:cNvCxnSpPr>
          <p:nvPr/>
        </p:nvCxnSpPr>
        <p:spPr>
          <a:xfrm>
            <a:off x="10957719" y="60960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519" y="152400"/>
            <a:ext cx="145758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3: Hỏi – đáp về sự vật, hoạt động được nói đến trong đoạn thơ.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466113"/>
              </p:ext>
            </p:extLst>
          </p:nvPr>
        </p:nvGraphicFramePr>
        <p:xfrm>
          <a:off x="365919" y="5715000"/>
          <a:ext cx="15544800" cy="317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0775" y="6773316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lắc ông trời thức dậy 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8961" y="7690338"/>
            <a:ext cx="639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67119" y="6773316"/>
            <a:ext cx="5465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 tràng làm gì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2038" y="769620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4000" b="1" dirty="0" err="1"/>
              <a:t>Dã</a:t>
            </a:r>
            <a:r>
              <a:rPr lang="en-US" sz="4000" b="1" dirty="0"/>
              <a:t> </a:t>
            </a:r>
            <a:r>
              <a:rPr lang="en-US" sz="4000" b="1" dirty="0" err="1"/>
              <a:t>tràng</a:t>
            </a:r>
            <a:r>
              <a:rPr lang="en-US" sz="4000" b="1" dirty="0"/>
              <a:t> </a:t>
            </a:r>
            <a:r>
              <a:rPr lang="en-US" sz="4000" b="1" dirty="0" err="1"/>
              <a:t>cõng</a:t>
            </a:r>
            <a:r>
              <a:rPr lang="en-US" sz="4000" b="1" dirty="0"/>
              <a:t> </a:t>
            </a:r>
            <a:r>
              <a:rPr lang="en-US" sz="4000" b="1" dirty="0" err="1"/>
              <a:t>nắng</a:t>
            </a:r>
            <a:r>
              <a:rPr lang="en-US" dirty="0"/>
              <a:t>.</a:t>
            </a:r>
          </a:p>
        </p:txBody>
      </p:sp>
      <p:pic>
        <p:nvPicPr>
          <p:cNvPr id="2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508919" y="962312"/>
            <a:ext cx="14645514" cy="45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919" y="4953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611C2DA-C46D-4623-A460-501205F88517}"/>
              </a:ext>
            </a:extLst>
          </p:cNvPr>
          <p:cNvCxnSpPr>
            <a:cxnSpLocks/>
          </p:cNvCxnSpPr>
          <p:nvPr/>
        </p:nvCxnSpPr>
        <p:spPr>
          <a:xfrm>
            <a:off x="2042319" y="74676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EADEE6D-D61C-485D-911A-E4D825A56772}"/>
              </a:ext>
            </a:extLst>
          </p:cNvPr>
          <p:cNvCxnSpPr>
            <a:cxnSpLocks/>
          </p:cNvCxnSpPr>
          <p:nvPr/>
        </p:nvCxnSpPr>
        <p:spPr>
          <a:xfrm>
            <a:off x="12024519" y="7467600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4743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10346</TotalTime>
  <Words>189</Words>
  <Application>Microsoft Office PowerPoint</Application>
  <PresentationFormat>Custom</PresentationFormat>
  <Paragraphs>27</Paragraphs>
  <Slides>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PC</cp:lastModifiedBy>
  <cp:revision>1148</cp:revision>
  <dcterms:created xsi:type="dcterms:W3CDTF">2008-09-09T22:52:10Z</dcterms:created>
  <dcterms:modified xsi:type="dcterms:W3CDTF">2024-12-28T09:06:45Z</dcterms:modified>
</cp:coreProperties>
</file>