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Lst>
  <p:notesMasterIdLst>
    <p:notesMasterId r:id="rId15"/>
  </p:notesMasterIdLst>
  <p:sldIdLst>
    <p:sldId id="314" r:id="rId3"/>
    <p:sldId id="323" r:id="rId4"/>
    <p:sldId id="398" r:id="rId5"/>
    <p:sldId id="389" r:id="rId6"/>
    <p:sldId id="388" r:id="rId7"/>
    <p:sldId id="390" r:id="rId8"/>
    <p:sldId id="399" r:id="rId9"/>
    <p:sldId id="400" r:id="rId10"/>
    <p:sldId id="401" r:id="rId11"/>
    <p:sldId id="402" r:id="rId12"/>
    <p:sldId id="403" r:id="rId13"/>
    <p:sldId id="39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64C2DD-A5E4-4A5F-9858-2F33716275E0}">
          <p14:sldIdLst>
            <p14:sldId id="314"/>
            <p14:sldId id="323"/>
            <p14:sldId id="398"/>
          </p14:sldIdLst>
        </p14:section>
        <p14:section name="Untitled Section" id="{8F9F4564-5EAD-4BEA-88BA-89F1D9C06284}">
          <p14:sldIdLst>
            <p14:sldId id="389"/>
            <p14:sldId id="388"/>
            <p14:sldId id="390"/>
            <p14:sldId id="399"/>
            <p14:sldId id="400"/>
            <p14:sldId id="401"/>
            <p14:sldId id="402"/>
            <p14:sldId id="403"/>
            <p14:sldId id="3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D2E1AE"/>
    <a:srgbClr val="FBD1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53" autoAdjust="0"/>
    <p:restoredTop sz="94660"/>
  </p:normalViewPr>
  <p:slideViewPr>
    <p:cSldViewPr snapToGrid="0">
      <p:cViewPr varScale="1">
        <p:scale>
          <a:sx n="69" d="100"/>
          <a:sy n="69" d="100"/>
        </p:scale>
        <p:origin x="3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AC898-10C9-42A7-9E5B-C59D7BB89F87}"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65EDFF-BCF8-4D50-83CD-FF513EFF4F5A}" type="slidenum">
              <a:rPr lang="en-US" smtClean="0"/>
              <a:t>‹#›</a:t>
            </a:fld>
            <a:endParaRPr lang="en-US"/>
          </a:p>
        </p:txBody>
      </p:sp>
    </p:spTree>
    <p:extLst>
      <p:ext uri="{BB962C8B-B14F-4D97-AF65-F5344CB8AC3E}">
        <p14:creationId xmlns:p14="http://schemas.microsoft.com/office/powerpoint/2010/main" val="3477226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FFDEC7D-F651-4261-BD79-305C6356B85B}"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111892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FDEC7D-F651-4261-BD79-305C6356B85B}"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2765176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FDEC7D-F651-4261-BD79-305C6356B85B}"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2370086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944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6753296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716989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8010025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824009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181483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4232503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28895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FDEC7D-F651-4261-BD79-305C6356B85B}"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128204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7391215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50642733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517148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412616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FDEC7D-F651-4261-BD79-305C6356B85B}"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1979787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FDEC7D-F651-4261-BD79-305C6356B85B}"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1650107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FDEC7D-F651-4261-BD79-305C6356B85B}"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541944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FDEC7D-F651-4261-BD79-305C6356B85B}"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3709887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DEC7D-F651-4261-BD79-305C6356B85B}"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139802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FDEC7D-F651-4261-BD79-305C6356B85B}"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2834148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FDEC7D-F651-4261-BD79-305C6356B85B}"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1558617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DEC7D-F651-4261-BD79-305C6356B85B}" type="datetimeFigureOut">
              <a:rPr lang="en-US" smtClean="0"/>
              <a:t>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35867-5342-4512-90B0-6F596D0F7375}" type="slidenum">
              <a:rPr lang="en-US" smtClean="0"/>
              <a:t>‹#›</a:t>
            </a:fld>
            <a:endParaRPr lang="en-US"/>
          </a:p>
        </p:txBody>
      </p:sp>
    </p:spTree>
    <p:extLst>
      <p:ext uri="{BB962C8B-B14F-4D97-AF65-F5344CB8AC3E}">
        <p14:creationId xmlns:p14="http://schemas.microsoft.com/office/powerpoint/2010/main" val="249210397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32903234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DF8445-648B-A8DD-3682-2460FDC0DB0A}"/>
              </a:ext>
            </a:extLst>
          </p:cNvPr>
          <p:cNvSpPr/>
          <p:nvPr/>
        </p:nvSpPr>
        <p:spPr>
          <a:xfrm>
            <a:off x="1356089" y="1292815"/>
            <a:ext cx="9549161" cy="769441"/>
          </a:xfrm>
          <a:prstGeom prst="rect">
            <a:avLst/>
          </a:prstGeom>
          <a:noFill/>
        </p:spPr>
        <p:txBody>
          <a:bodyPr wrap="square" lIns="91440" tIns="45720" rIns="91440" bIns="45720">
            <a:spAutoFit/>
          </a:bodyPr>
          <a:lstStyle/>
          <a:p>
            <a:pPr algn="ctr"/>
            <a:r>
              <a:rPr lang="en-US"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HOẠT ĐỘNG TRẢI NGHIỆM </a:t>
            </a:r>
          </a:p>
        </p:txBody>
      </p:sp>
      <p:sp>
        <p:nvSpPr>
          <p:cNvPr id="8" name="Rectangle 7">
            <a:extLst>
              <a:ext uri="{FF2B5EF4-FFF2-40B4-BE49-F238E27FC236}">
                <a16:creationId xmlns:a16="http://schemas.microsoft.com/office/drawing/2014/main" id="{0823E7BE-DCE7-817A-6367-ADE34DB64847}"/>
              </a:ext>
            </a:extLst>
          </p:cNvPr>
          <p:cNvSpPr/>
          <p:nvPr/>
        </p:nvSpPr>
        <p:spPr>
          <a:xfrm>
            <a:off x="4877514" y="2209800"/>
            <a:ext cx="2252540" cy="830997"/>
          </a:xfrm>
          <a:prstGeom prst="rect">
            <a:avLst/>
          </a:prstGeom>
          <a:noFill/>
        </p:spPr>
        <p:txBody>
          <a:bodyPr wrap="none" lIns="91440" tIns="45720" rIns="91440" bIns="45720">
            <a:spAutoFit/>
          </a:bodyPr>
          <a:lstStyle/>
          <a:p>
            <a:pPr algn="ctr"/>
            <a:r>
              <a:rPr lang="en-US" sz="4800" b="1" dirty="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BÀI 10:</a:t>
            </a:r>
          </a:p>
        </p:txBody>
      </p:sp>
      <p:sp>
        <p:nvSpPr>
          <p:cNvPr id="10" name="Rectangle 9">
            <a:extLst>
              <a:ext uri="{FF2B5EF4-FFF2-40B4-BE49-F238E27FC236}">
                <a16:creationId xmlns:a16="http://schemas.microsoft.com/office/drawing/2014/main" id="{7672F35F-6218-F8AD-129E-14A4A5D4DCCC}"/>
              </a:ext>
            </a:extLst>
          </p:cNvPr>
          <p:cNvSpPr/>
          <p:nvPr/>
        </p:nvSpPr>
        <p:spPr>
          <a:xfrm>
            <a:off x="401445" y="3040797"/>
            <a:ext cx="11385394" cy="646331"/>
          </a:xfrm>
          <a:prstGeom prst="rect">
            <a:avLst/>
          </a:prstGeom>
          <a:noFill/>
        </p:spPr>
        <p:txBody>
          <a:bodyPr wrap="square" lIns="91440" tIns="45720" rIns="91440" bIns="45720">
            <a:spAutoFit/>
          </a:bodyPr>
          <a:lstStyle/>
          <a:p>
            <a:pPr algn="ctr"/>
            <a:r>
              <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BẢO VỆ TÌNH BẠN - CHÚNG MÌNH HIỂU NHAU </a:t>
            </a:r>
          </a:p>
        </p:txBody>
      </p:sp>
      <p:sp>
        <p:nvSpPr>
          <p:cNvPr id="11" name="TextBox 10">
            <a:extLst>
              <a:ext uri="{FF2B5EF4-FFF2-40B4-BE49-F238E27FC236}">
                <a16:creationId xmlns:a16="http://schemas.microsoft.com/office/drawing/2014/main" id="{AA2FEB42-B3C8-0CDF-DDA4-62A712E055B6}"/>
              </a:ext>
            </a:extLst>
          </p:cNvPr>
          <p:cNvSpPr txBox="1"/>
          <p:nvPr/>
        </p:nvSpPr>
        <p:spPr>
          <a:xfrm>
            <a:off x="4788336" y="3871794"/>
            <a:ext cx="2879122" cy="830997"/>
          </a:xfrm>
          <a:prstGeom prst="rect">
            <a:avLst/>
          </a:prstGeom>
          <a:noFill/>
        </p:spPr>
        <p:txBody>
          <a:bodyPr wrap="none" rtlCol="0">
            <a:spAutoFit/>
          </a:bodyPr>
          <a:lstStyle/>
          <a:p>
            <a:r>
              <a:rPr lang="en-US" sz="4800" b="1" dirty="0">
                <a:solidFill>
                  <a:srgbClr val="0070C0"/>
                </a:solidFill>
              </a:rPr>
              <a:t>(Trang 31) </a:t>
            </a:r>
          </a:p>
        </p:txBody>
      </p:sp>
    </p:spTree>
    <p:extLst>
      <p:ext uri="{BB962C8B-B14F-4D97-AF65-F5344CB8AC3E}">
        <p14:creationId xmlns:p14="http://schemas.microsoft.com/office/powerpoint/2010/main" val="333688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lide(fromBottom)">
                                      <p:cBhvr>
                                        <p:cTn id="13" dur="500"/>
                                        <p:tgtEl>
                                          <p:spTgt spid="10"/>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lide(fromBottom)">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oi ban tot-HDTN bai 10">
            <a:hlinkClick r:id="" action="ppaction://media"/>
            <a:extLst>
              <a:ext uri="{FF2B5EF4-FFF2-40B4-BE49-F238E27FC236}">
                <a16:creationId xmlns:a16="http://schemas.microsoft.com/office/drawing/2014/main" id="{09E0AE6F-DDCE-EF0F-2092-E4A0C1F33D12}"/>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13115" y="280453"/>
            <a:ext cx="9252856" cy="6356924"/>
          </a:xfrm>
          <a:prstGeom prst="rect">
            <a:avLst/>
          </a:prstGeom>
        </p:spPr>
      </p:pic>
    </p:spTree>
    <p:extLst>
      <p:ext uri="{BB962C8B-B14F-4D97-AF65-F5344CB8AC3E}">
        <p14:creationId xmlns:p14="http://schemas.microsoft.com/office/powerpoint/2010/main" val="423400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09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963269-3785-4CCD-8254-D4C89066D1A8}"/>
              </a:ext>
            </a:extLst>
          </p:cNvPr>
          <p:cNvSpPr txBox="1"/>
          <p:nvPr/>
        </p:nvSpPr>
        <p:spPr>
          <a:xfrm>
            <a:off x="402772" y="729343"/>
            <a:ext cx="11560628" cy="4247317"/>
          </a:xfrm>
          <a:prstGeom prst="rect">
            <a:avLst/>
          </a:prstGeom>
          <a:noFill/>
        </p:spPr>
        <p:txBody>
          <a:bodyPr wrap="square" rtlCol="0">
            <a:spAutoFit/>
          </a:bodyPr>
          <a:lstStyle/>
          <a:p>
            <a:pPr algn="just">
              <a:lnSpc>
                <a:spcPct val="115000"/>
              </a:lnSpc>
            </a:pP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đã</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làm</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gì</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Vịt</a:t>
            </a:r>
            <a:r>
              <a:rPr lang="en-US"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pPr>
            <a:r>
              <a:rPr lang="en-US" sz="4000" dirty="0">
                <a:effectLst/>
                <a:latin typeface="Arial" panose="020B0604020202020204" pitchFamily="34" charset="0"/>
                <a:ea typeface="Times New Roman" panose="02020603050405020304" pitchFamily="18" charset="0"/>
                <a:cs typeface="Arial" panose="020B0604020202020204" pitchFamily="34" charset="0"/>
              </a:rPr>
              <a:t> + Sau </a:t>
            </a:r>
            <a:r>
              <a:rPr lang="en-US" sz="4000" dirty="0" err="1">
                <a:effectLst/>
                <a:latin typeface="Arial" panose="020B0604020202020204" pitchFamily="34" charset="0"/>
                <a:ea typeface="Times New Roman" panose="02020603050405020304" pitchFamily="18" charset="0"/>
                <a:cs typeface="Arial" panose="020B0604020202020204" pitchFamily="34" charset="0"/>
              </a:rPr>
              <a:t>khi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a:t>
            </a:r>
            <a:r>
              <a:rPr lang="en-US" sz="4000" dirty="0" err="1">
                <a:effectLst/>
                <a:latin typeface="Arial" panose="020B0604020202020204" pitchFamily="34" charset="0"/>
                <a:ea typeface="Times New Roman" panose="02020603050405020304" pitchFamily="18" charset="0"/>
                <a:cs typeface="Arial" panose="020B0604020202020204" pitchFamily="34" charset="0"/>
              </a:rPr>
              <a:t>ịt</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gặp</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chuyện</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gì</a:t>
            </a:r>
            <a:r>
              <a:rPr lang="en-US"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pP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Vịt</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xử</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sự</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thế</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nào</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a:t>
            </a:r>
            <a:r>
              <a:rPr lang="en-US" sz="4000" dirty="0" err="1">
                <a:effectLst/>
                <a:latin typeface="Arial" panose="020B0604020202020204" pitchFamily="34" charset="0"/>
                <a:ea typeface="Times New Roman" panose="02020603050405020304" pitchFamily="18" charset="0"/>
                <a:cs typeface="Arial" panose="020B0604020202020204" pitchFamily="34" charset="0"/>
              </a:rPr>
              <a:t>à</a:t>
            </a:r>
            <a:r>
              <a:rPr lang="en-US"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pPr>
            <a:r>
              <a:rPr lang="en-US" sz="4000" dirty="0">
                <a:effectLst/>
                <a:latin typeface="Arial" panose="020B0604020202020204" pitchFamily="34" charset="0"/>
                <a:ea typeface="Times New Roman" panose="02020603050405020304" pitchFamily="18" charset="0"/>
                <a:cs typeface="Arial" panose="020B0604020202020204" pitchFamily="34" charset="0"/>
              </a:rPr>
              <a:t> + </a:t>
            </a:r>
            <a:r>
              <a:rPr lang="en-US" sz="4000" dirty="0" err="1">
                <a:effectLst/>
                <a:latin typeface="Arial" panose="020B0604020202020204" pitchFamily="34" charset="0"/>
                <a:ea typeface="Times New Roman" panose="02020603050405020304" pitchFamily="18" charset="0"/>
                <a:cs typeface="Arial" panose="020B0604020202020204" pitchFamily="34" charset="0"/>
              </a:rPr>
              <a:t>Gà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đã</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nhận</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ra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điều</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gì</a:t>
            </a:r>
            <a:r>
              <a:rPr lang="en-US"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pPr>
            <a:r>
              <a:rPr lang="en-US" sz="4000" dirty="0">
                <a:effectLst/>
                <a:latin typeface="Arial" panose="020B0604020202020204" pitchFamily="34" charset="0"/>
                <a:ea typeface="Times New Roman" panose="02020603050405020304" pitchFamily="18" charset="0"/>
                <a:cs typeface="Arial" panose="020B0604020202020204" pitchFamily="34" charset="0"/>
              </a:rPr>
              <a:t>  + </a:t>
            </a:r>
            <a:r>
              <a:rPr lang="en-US" sz="4000" dirty="0" err="1">
                <a:effectLst/>
                <a:latin typeface="Arial" panose="020B0604020202020204" pitchFamily="34" charset="0"/>
                <a:ea typeface="Times New Roman" panose="02020603050405020304" pitchFamily="18" charset="0"/>
                <a:cs typeface="Arial" panose="020B0604020202020204" pitchFamily="34" charset="0"/>
              </a:rPr>
              <a:t>Tình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bạn</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a:t>
            </a:r>
            <a:r>
              <a:rPr lang="en-US" sz="4000" dirty="0" err="1">
                <a:effectLst/>
                <a:latin typeface="Arial" panose="020B0604020202020204" pitchFamily="34" charset="0"/>
                <a:ea typeface="Times New Roman" panose="02020603050405020304" pitchFamily="18" charset="0"/>
                <a:cs typeface="Arial" panose="020B0604020202020204" pitchFamily="34" charset="0"/>
              </a:rPr>
              <a:t>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a:t>
            </a:r>
            <a:r>
              <a:rPr lang="en-US" sz="4000" dirty="0" err="1">
                <a:effectLst/>
                <a:latin typeface="Arial" panose="020B0604020202020204" pitchFamily="34" charset="0"/>
                <a:ea typeface="Times New Roman" panose="02020603050405020304" pitchFamily="18" charset="0"/>
                <a:cs typeface="Arial" panose="020B0604020202020204" pitchFamily="34" charset="0"/>
              </a:rPr>
              <a:t>ịt</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từ</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đó</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như</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thế</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nào</a:t>
            </a:r>
            <a:r>
              <a:rPr lang="en-US"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2128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FE82AB2-1232-84A2-A675-7B8D4C474F46}"/>
              </a:ext>
            </a:extLst>
          </p:cNvPr>
          <p:cNvSpPr txBox="1"/>
          <p:nvPr/>
        </p:nvSpPr>
        <p:spPr>
          <a:xfrm>
            <a:off x="594541" y="963334"/>
            <a:ext cx="11231217" cy="4154984"/>
          </a:xfrm>
          <a:prstGeom prst="rect">
            <a:avLst/>
          </a:prstGeom>
          <a:noFill/>
        </p:spPr>
        <p:txBody>
          <a:bodyPr wrap="square">
            <a:spAutoFit/>
          </a:bodyPr>
          <a:lstStyle/>
          <a:p>
            <a:pPr algn="ctr"/>
            <a:r>
              <a:rPr lang="en-US" sz="4400" b="1" dirty="0" err="1">
                <a:solidFill>
                  <a:srgbClr val="FF0000"/>
                </a:solidFill>
                <a:effectLst/>
                <a:ea typeface="Calibri" panose="020F0502020204030204" pitchFamily="34" charset="0"/>
                <a:cs typeface="Times New Roman" panose="02020603050405020304" pitchFamily="18" charset="0"/>
              </a:rPr>
              <a:t>Kết</a:t>
            </a:r>
            <a:r>
              <a:rPr lang="en-US" sz="4400" b="1" dirty="0">
                <a:solidFill>
                  <a:srgbClr val="FF0000"/>
                </a:solidFill>
                <a:effectLst/>
                <a:ea typeface="Calibri" panose="020F0502020204030204" pitchFamily="34" charset="0"/>
                <a:cs typeface="Times New Roman" panose="02020603050405020304" pitchFamily="18" charset="0"/>
              </a:rPr>
              <a:t> </a:t>
            </a:r>
            <a:r>
              <a:rPr lang="en-US" sz="4400" b="1" dirty="0" err="1">
                <a:solidFill>
                  <a:srgbClr val="FF0000"/>
                </a:solidFill>
                <a:effectLst/>
                <a:ea typeface="Calibri" panose="020F0502020204030204" pitchFamily="34" charset="0"/>
                <a:cs typeface="Times New Roman" panose="02020603050405020304" pitchFamily="18" charset="0"/>
              </a:rPr>
              <a:t>luận</a:t>
            </a:r>
            <a:r>
              <a:rPr lang="en-US" sz="4400" b="1" dirty="0">
                <a:solidFill>
                  <a:srgbClr val="FF0000"/>
                </a:solidFill>
                <a:effectLst/>
                <a:ea typeface="Calibri" panose="020F0502020204030204" pitchFamily="34" charset="0"/>
                <a:cs typeface="Times New Roman" panose="02020603050405020304" pitchFamily="18" charset="0"/>
              </a:rPr>
              <a:t>:</a:t>
            </a:r>
          </a:p>
          <a:p>
            <a:pPr algn="just"/>
            <a:r>
              <a:rPr lang="vi-VN" sz="4400" b="1" dirty="0">
                <a:solidFill>
                  <a:schemeClr val="accent6">
                    <a:lumMod val="50000"/>
                  </a:schemeClr>
                </a:solidFill>
                <a:ea typeface="Calibri" panose="020F0502020204030204" pitchFamily="34" charset="0"/>
                <a:cs typeface="Times New Roman" panose="02020603050405020304" pitchFamily="18" charset="0"/>
              </a:rPr>
              <a:t>Khi chúng ta đặt  mình ở vị trí người khác, chúng ta sẽ hiểu hơn về cảm xúc, nguyên nhân, hành động của người đó để thông cảm và bình tĩnh hơn khi giải quyết bất đồng.</a:t>
            </a:r>
            <a:endParaRPr lang="en-US" sz="4400" b="1" dirty="0">
              <a:solidFill>
                <a:schemeClr val="accent6">
                  <a:lumMod val="5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76991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7075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693BE6-47A7-E3AB-9246-72F9485014E6}"/>
              </a:ext>
            </a:extLst>
          </p:cNvPr>
          <p:cNvPicPr>
            <a:picLocks noChangeAspect="1"/>
          </p:cNvPicPr>
          <p:nvPr/>
        </p:nvPicPr>
        <p:blipFill rotWithShape="1">
          <a:blip r:embed="rId2"/>
          <a:srcRect l="5072" r="5752"/>
          <a:stretch/>
        </p:blipFill>
        <p:spPr>
          <a:xfrm>
            <a:off x="560070" y="522206"/>
            <a:ext cx="10927080" cy="5301651"/>
          </a:xfrm>
          <a:prstGeom prst="rect">
            <a:avLst/>
          </a:prstGeom>
        </p:spPr>
      </p:pic>
    </p:spTree>
    <p:extLst>
      <p:ext uri="{BB962C8B-B14F-4D97-AF65-F5344CB8AC3E}">
        <p14:creationId xmlns:p14="http://schemas.microsoft.com/office/powerpoint/2010/main" val="4070689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716985" y="6220692"/>
            <a:ext cx="2133598" cy="637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070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16985" y="6220692"/>
            <a:ext cx="2133598" cy="637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DC6396-AFD6-AEF4-6B3E-E2E478BF1CE9}"/>
              </a:ext>
            </a:extLst>
          </p:cNvPr>
          <p:cNvSpPr txBox="1"/>
          <p:nvPr/>
        </p:nvSpPr>
        <p:spPr>
          <a:xfrm>
            <a:off x="1122175" y="2926994"/>
            <a:ext cx="10316818" cy="2600392"/>
          </a:xfrm>
          <a:prstGeom prst="rect">
            <a:avLst/>
          </a:prstGeom>
          <a:noFill/>
        </p:spPr>
        <p:txBody>
          <a:bodyPr wrap="square">
            <a:spAutoFit/>
          </a:bodyPr>
          <a:lstStyle/>
          <a:p>
            <a:pPr>
              <a:lnSpc>
                <a:spcPct val="115000"/>
              </a:lnSpc>
              <a:spcAft>
                <a:spcPts val="1000"/>
              </a:spcAft>
            </a:pP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KL: </a:t>
            </a:r>
            <a:r>
              <a:rPr lang="vi-VN"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 có nhiều người bạn. Đôi khi em có thể có mâu thuẫn với bạn. Nếu em tìm cách giải quyết những bất đồng để em và bạn em hoà thuận lại với nhau thì sẽ cảm thấy hạnh phúc hơn.</a:t>
            </a:r>
            <a:endPar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9607A50-F76C-DB6F-D235-2B6D497A653F}"/>
              </a:ext>
            </a:extLst>
          </p:cNvPr>
          <p:cNvSpPr txBox="1"/>
          <p:nvPr/>
        </p:nvSpPr>
        <p:spPr>
          <a:xfrm>
            <a:off x="859971" y="664029"/>
            <a:ext cx="10472058" cy="1569660"/>
          </a:xfrm>
          <a:prstGeom prst="rect">
            <a:avLst/>
          </a:prstGeom>
          <a:noFill/>
        </p:spPr>
        <p:txBody>
          <a:bodyPr wrap="square" rtlCol="0">
            <a:spAutoFit/>
          </a:bodyPr>
          <a:lstStyle/>
          <a:p>
            <a:r>
              <a:rPr lang="nl-NL" sz="3200" dirty="0">
                <a:effectLst/>
                <a:latin typeface="Arial" panose="020B0604020202020204" pitchFamily="34" charset="0"/>
                <a:ea typeface="Times New Roman" panose="02020603050405020304" pitchFamily="18" charset="0"/>
                <a:cs typeface="Arial" panose="020B0604020202020204" pitchFamily="34" charset="0"/>
              </a:rPr>
              <a:t>HĐ1: Em chia sẻ về mong muốn vun đắp tình bạn giữa em và các bạn khác.</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77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E9F4AC-6F63-D496-3BA3-6C11EBEAAC40}"/>
              </a:ext>
            </a:extLst>
          </p:cNvPr>
          <p:cNvPicPr>
            <a:picLocks noChangeAspect="1"/>
          </p:cNvPicPr>
          <p:nvPr/>
        </p:nvPicPr>
        <p:blipFill rotWithShape="1">
          <a:blip r:embed="rId2"/>
          <a:srcRect t="18264" b="14902"/>
          <a:stretch/>
        </p:blipFill>
        <p:spPr>
          <a:xfrm>
            <a:off x="478971" y="1521024"/>
            <a:ext cx="10885236" cy="4362705"/>
          </a:xfrm>
          <a:prstGeom prst="rect">
            <a:avLst/>
          </a:prstGeom>
        </p:spPr>
      </p:pic>
      <p:sp>
        <p:nvSpPr>
          <p:cNvPr id="5" name="TextBox 4">
            <a:extLst>
              <a:ext uri="{FF2B5EF4-FFF2-40B4-BE49-F238E27FC236}">
                <a16:creationId xmlns:a16="http://schemas.microsoft.com/office/drawing/2014/main" id="{3BCBC75A-CA7E-15F9-9880-166D11F1D268}"/>
              </a:ext>
            </a:extLst>
          </p:cNvPr>
          <p:cNvSpPr txBox="1"/>
          <p:nvPr/>
        </p:nvSpPr>
        <p:spPr>
          <a:xfrm>
            <a:off x="478970" y="451051"/>
            <a:ext cx="10482943"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HĐ2: </a:t>
            </a:r>
            <a:r>
              <a:rPr lang="vi-VN" sz="2800" dirty="0">
                <a:latin typeface="Arial" panose="020B0604020202020204" pitchFamily="34" charset="0"/>
                <a:cs typeface="Arial" panose="020B0604020202020204" pitchFamily="34" charset="0"/>
              </a:rPr>
              <a:t>nhớ lại một tình huống giận dỗi với bạn và chia sẻ trước lớp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5032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1E2C36-CF10-95B0-526B-474077D6C21A}"/>
              </a:ext>
            </a:extLst>
          </p:cNvPr>
          <p:cNvSpPr txBox="1"/>
          <p:nvPr/>
        </p:nvSpPr>
        <p:spPr>
          <a:xfrm>
            <a:off x="435427" y="428275"/>
            <a:ext cx="10482943" cy="2246769"/>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hãy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biết</a:t>
            </a:r>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Lý</a:t>
            </a:r>
            <a:r>
              <a:rPr lang="en-US" sz="2800" dirty="0">
                <a:latin typeface="Arial" panose="020B0604020202020204" pitchFamily="34" charset="0"/>
                <a:cs typeface="Arial" panose="020B0604020202020204" pitchFamily="34" charset="0"/>
              </a:rPr>
              <a:t> do </a:t>
            </a:r>
            <a:r>
              <a:rPr lang="en-US" sz="2800" dirty="0" err="1">
                <a:latin typeface="Arial" panose="020B0604020202020204" pitchFamily="34" charset="0"/>
                <a:cs typeface="Arial" panose="020B0604020202020204" pitchFamily="34" charset="0"/>
              </a:rPr>
              <a:t>xảy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dỗi</a:t>
            </a:r>
            <a:r>
              <a:rPr lang="en-US" sz="28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Cảm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xúc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đang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dỗi</a:t>
            </a:r>
            <a:r>
              <a:rPr lang="en-US" sz="28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với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nhau</a:t>
            </a:r>
            <a:r>
              <a:rPr lang="en-US" sz="2800" dirty="0">
                <a:latin typeface="Arial" panose="020B0604020202020204" pitchFamily="34" charset="0"/>
                <a:cs typeface="Arial" panose="020B0604020202020204" pitchFamily="34" charset="0"/>
              </a:rPr>
              <a:t>.</a:t>
            </a:r>
          </a:p>
          <a:p>
            <a:endParaRPr lang="en-US" sz="2800" dirty="0">
              <a:latin typeface="Arial" panose="020B0604020202020204" pitchFamily="34" charset="0"/>
              <a:cs typeface="Arial" panose="020B0604020202020204" pitchFamily="34" charset="0"/>
            </a:endParaRPr>
          </a:p>
        </p:txBody>
      </p:sp>
      <p:sp>
        <p:nvSpPr>
          <p:cNvPr id="7" name="Cloud 6">
            <a:extLst>
              <a:ext uri="{FF2B5EF4-FFF2-40B4-BE49-F238E27FC236}">
                <a16:creationId xmlns:a16="http://schemas.microsoft.com/office/drawing/2014/main" id="{1A8BAFEF-657B-9237-2D7C-5ACEBD4C5CB3}"/>
              </a:ext>
            </a:extLst>
          </p:cNvPr>
          <p:cNvSpPr/>
          <p:nvPr/>
        </p:nvSpPr>
        <p:spPr>
          <a:xfrm>
            <a:off x="337459" y="2366527"/>
            <a:ext cx="5029197" cy="2651787"/>
          </a:xfrm>
          <a:prstGeom prst="cloud">
            <a:avLst/>
          </a:prstGeom>
          <a:solidFill>
            <a:srgbClr val="FBD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Arial" panose="020B0604020202020204" pitchFamily="34" charset="0"/>
                <a:cs typeface="Arial" panose="020B0604020202020204" pitchFamily="34" charset="0"/>
              </a:rPr>
              <a:t>Đặt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mình</a:t>
            </a:r>
            <a:r>
              <a:rPr lang="en-US" sz="2400" b="1" dirty="0">
                <a:solidFill>
                  <a:srgbClr val="FF0000"/>
                </a:solidFill>
                <a:latin typeface="Arial" panose="020B0604020202020204" pitchFamily="34" charset="0"/>
                <a:cs typeface="Arial" panose="020B0604020202020204" pitchFamily="34" charset="0"/>
              </a:rPr>
              <a:t> ở </a:t>
            </a:r>
            <a:r>
              <a:rPr lang="en-US" sz="2400" b="1" dirty="0" err="1">
                <a:solidFill>
                  <a:srgbClr val="FF0000"/>
                </a:solidFill>
                <a:latin typeface="Arial" panose="020B0604020202020204" pitchFamily="34" charset="0"/>
                <a:cs typeface="Arial" panose="020B0604020202020204" pitchFamily="34" charset="0"/>
              </a:rPr>
              <a:t>vị</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trí</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của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bạn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để</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hiểu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bạn</a:t>
            </a:r>
            <a:endParaRPr lang="en-US" sz="2400" b="1" dirty="0">
              <a:solidFill>
                <a:srgbClr val="FF0000"/>
              </a:solidFill>
              <a:latin typeface="Arial" panose="020B0604020202020204" pitchFamily="34" charset="0"/>
              <a:cs typeface="Arial" panose="020B0604020202020204" pitchFamily="34" charset="0"/>
            </a:endParaRPr>
          </a:p>
        </p:txBody>
      </p:sp>
      <p:sp>
        <p:nvSpPr>
          <p:cNvPr id="9" name="Cloud 8">
            <a:extLst>
              <a:ext uri="{FF2B5EF4-FFF2-40B4-BE49-F238E27FC236}">
                <a16:creationId xmlns:a16="http://schemas.microsoft.com/office/drawing/2014/main" id="{D46199E5-FFF1-7317-7C01-07E55EA0EB01}"/>
              </a:ext>
            </a:extLst>
          </p:cNvPr>
          <p:cNvSpPr/>
          <p:nvPr/>
        </p:nvSpPr>
        <p:spPr>
          <a:xfrm>
            <a:off x="6281058" y="2184749"/>
            <a:ext cx="4876798" cy="2488501"/>
          </a:xfrm>
          <a:prstGeom prst="cloud">
            <a:avLst/>
          </a:prstGeom>
          <a:solidFill>
            <a:srgbClr val="D2E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accent6">
                    <a:lumMod val="50000"/>
                  </a:schemeClr>
                </a:solidFill>
                <a:latin typeface="Arial" panose="020B0604020202020204" pitchFamily="34" charset="0"/>
                <a:cs typeface="Arial" panose="020B0604020202020204" pitchFamily="34" charset="0"/>
              </a:rPr>
              <a:t>Gọi</a:t>
            </a:r>
            <a:r>
              <a:rPr lang="en-US" sz="2400" b="1" dirty="0">
                <a:solidFill>
                  <a:schemeClr val="accent6">
                    <a:lumMod val="50000"/>
                  </a:schemeClr>
                </a:solidFill>
                <a:latin typeface="Arial" panose="020B0604020202020204" pitchFamily="34" charset="0"/>
                <a:cs typeface="Arial" panose="020B0604020202020204" pitchFamily="34" charset="0"/>
              </a:rPr>
              <a:t> </a:t>
            </a:r>
            <a:r>
              <a:rPr lang="en-US" sz="2400" b="1" dirty="0" err="1">
                <a:solidFill>
                  <a:schemeClr val="accent6">
                    <a:lumMod val="50000"/>
                  </a:schemeClr>
                </a:solidFill>
                <a:latin typeface="Arial" panose="020B0604020202020204" pitchFamily="34" charset="0"/>
                <a:cs typeface="Arial" panose="020B0604020202020204" pitchFamily="34" charset="0"/>
              </a:rPr>
              <a:t>tên</a:t>
            </a:r>
            <a:r>
              <a:rPr lang="en-US" sz="2400" b="1" dirty="0">
                <a:solidFill>
                  <a:schemeClr val="accent6">
                    <a:lumMod val="50000"/>
                  </a:schemeClr>
                </a:solidFill>
                <a:latin typeface="Arial" panose="020B0604020202020204" pitchFamily="34" charset="0"/>
                <a:cs typeface="Arial" panose="020B0604020202020204" pitchFamily="34" charset="0"/>
              </a:rPr>
              <a:t> </a:t>
            </a:r>
            <a:r>
              <a:rPr lang="en-US" sz="2400" b="1" dirty="0" err="1">
                <a:solidFill>
                  <a:schemeClr val="accent6">
                    <a:lumMod val="50000"/>
                  </a:schemeClr>
                </a:solidFill>
                <a:latin typeface="Arial" panose="020B0604020202020204" pitchFamily="34" charset="0"/>
                <a:cs typeface="Arial" panose="020B0604020202020204" pitchFamily="34" charset="0"/>
              </a:rPr>
              <a:t>cảm</a:t>
            </a:r>
            <a:r>
              <a:rPr lang="en-US" sz="2400" b="1" dirty="0">
                <a:solidFill>
                  <a:schemeClr val="accent6">
                    <a:lumMod val="50000"/>
                  </a:schemeClr>
                </a:solidFill>
                <a:latin typeface="Arial" panose="020B0604020202020204" pitchFamily="34" charset="0"/>
                <a:cs typeface="Arial" panose="020B0604020202020204" pitchFamily="34" charset="0"/>
              </a:rPr>
              <a:t> </a:t>
            </a:r>
            <a:r>
              <a:rPr lang="en-US" sz="2400" b="1" dirty="0" err="1">
                <a:solidFill>
                  <a:schemeClr val="accent6">
                    <a:lumMod val="50000"/>
                  </a:schemeClr>
                </a:solidFill>
                <a:latin typeface="Arial" panose="020B0604020202020204" pitchFamily="34" charset="0"/>
                <a:cs typeface="Arial" panose="020B0604020202020204" pitchFamily="34" charset="0"/>
              </a:rPr>
              <a:t>xúc</a:t>
            </a:r>
            <a:r>
              <a:rPr lang="en-US" sz="2400" b="1" dirty="0">
                <a:solidFill>
                  <a:schemeClr val="accent6">
                    <a:lumMod val="50000"/>
                  </a:schemeClr>
                </a:solidFill>
                <a:latin typeface="Arial" panose="020B0604020202020204" pitchFamily="34" charset="0"/>
                <a:cs typeface="Arial" panose="020B0604020202020204" pitchFamily="34" charset="0"/>
              </a:rPr>
              <a:t> </a:t>
            </a:r>
            <a:r>
              <a:rPr lang="en-US" sz="2400" b="1" dirty="0" err="1">
                <a:solidFill>
                  <a:schemeClr val="accent6">
                    <a:lumMod val="50000"/>
                  </a:schemeClr>
                </a:solidFill>
                <a:latin typeface="Arial" panose="020B0604020202020204" pitchFamily="34" charset="0"/>
                <a:cs typeface="Arial" panose="020B0604020202020204" pitchFamily="34" charset="0"/>
              </a:rPr>
              <a:t>của</a:t>
            </a:r>
            <a:r>
              <a:rPr lang="en-US" sz="2400" b="1" dirty="0">
                <a:solidFill>
                  <a:schemeClr val="accent6">
                    <a:lumMod val="50000"/>
                  </a:schemeClr>
                </a:solidFill>
                <a:latin typeface="Arial" panose="020B0604020202020204" pitchFamily="34" charset="0"/>
                <a:cs typeface="Arial" panose="020B0604020202020204" pitchFamily="34" charset="0"/>
              </a:rPr>
              <a:t> </a:t>
            </a:r>
            <a:r>
              <a:rPr lang="en-US" sz="2400" b="1" dirty="0" err="1">
                <a:solidFill>
                  <a:schemeClr val="accent6">
                    <a:lumMod val="50000"/>
                  </a:schemeClr>
                </a:solidFill>
                <a:latin typeface="Arial" panose="020B0604020202020204" pitchFamily="34" charset="0"/>
                <a:cs typeface="Arial" panose="020B0604020202020204" pitchFamily="34" charset="0"/>
              </a:rPr>
              <a:t>mình</a:t>
            </a:r>
            <a:r>
              <a:rPr lang="en-US" sz="2400" b="1" dirty="0">
                <a:solidFill>
                  <a:schemeClr val="accent6">
                    <a:lumMod val="50000"/>
                  </a:schemeClr>
                </a:solidFill>
                <a:latin typeface="Arial" panose="020B0604020202020204" pitchFamily="34" charset="0"/>
                <a:cs typeface="Arial" panose="020B0604020202020204" pitchFamily="34" charset="0"/>
              </a:rPr>
              <a:t> </a:t>
            </a:r>
            <a:r>
              <a:rPr lang="en-US" sz="2400" b="1" dirty="0" err="1">
                <a:solidFill>
                  <a:schemeClr val="accent6">
                    <a:lumMod val="50000"/>
                  </a:schemeClr>
                </a:solidFill>
                <a:latin typeface="Arial" panose="020B0604020202020204" pitchFamily="34" charset="0"/>
                <a:cs typeface="Arial" panose="020B0604020202020204" pitchFamily="34" charset="0"/>
              </a:rPr>
              <a:t>và</a:t>
            </a:r>
            <a:r>
              <a:rPr lang="en-US" sz="2400" b="1" dirty="0">
                <a:solidFill>
                  <a:schemeClr val="accent6">
                    <a:lumMod val="50000"/>
                  </a:schemeClr>
                </a:solidFill>
                <a:latin typeface="Arial" panose="020B0604020202020204" pitchFamily="34" charset="0"/>
                <a:cs typeface="Arial" panose="020B0604020202020204" pitchFamily="34" charset="0"/>
              </a:rPr>
              <a:t> </a:t>
            </a:r>
            <a:r>
              <a:rPr lang="en-US" sz="2400" b="1" dirty="0" err="1">
                <a:solidFill>
                  <a:schemeClr val="accent6">
                    <a:lumMod val="50000"/>
                  </a:schemeClr>
                </a:solidFill>
                <a:latin typeface="Arial" panose="020B0604020202020204" pitchFamily="34" charset="0"/>
                <a:cs typeface="Arial" panose="020B0604020202020204" pitchFamily="34" charset="0"/>
              </a:rPr>
              <a:t>của</a:t>
            </a:r>
            <a:r>
              <a:rPr lang="en-US" sz="2400" b="1" dirty="0">
                <a:solidFill>
                  <a:schemeClr val="accent6">
                    <a:lumMod val="50000"/>
                  </a:schemeClr>
                </a:solidFill>
                <a:latin typeface="Arial" panose="020B0604020202020204" pitchFamily="34" charset="0"/>
                <a:cs typeface="Arial" panose="020B0604020202020204" pitchFamily="34" charset="0"/>
              </a:rPr>
              <a:t> </a:t>
            </a:r>
            <a:r>
              <a:rPr lang="en-US" sz="2400" b="1" dirty="0" err="1">
                <a:solidFill>
                  <a:schemeClr val="accent6">
                    <a:lumMod val="50000"/>
                  </a:schemeClr>
                </a:solidFill>
                <a:latin typeface="Arial" panose="020B0604020202020204" pitchFamily="34" charset="0"/>
                <a:cs typeface="Arial" panose="020B0604020202020204" pitchFamily="34" charset="0"/>
              </a:rPr>
              <a:t>bạn</a:t>
            </a:r>
            <a:endParaRPr lang="en-US" sz="2400" b="1" dirty="0">
              <a:solidFill>
                <a:schemeClr val="accent6">
                  <a:lumMod val="50000"/>
                </a:schemeClr>
              </a:solidFill>
              <a:latin typeface="Arial" panose="020B0604020202020204" pitchFamily="34" charset="0"/>
              <a:cs typeface="Arial" panose="020B0604020202020204" pitchFamily="34" charset="0"/>
            </a:endParaRPr>
          </a:p>
        </p:txBody>
      </p:sp>
      <p:sp>
        <p:nvSpPr>
          <p:cNvPr id="10" name="Cloud 9">
            <a:extLst>
              <a:ext uri="{FF2B5EF4-FFF2-40B4-BE49-F238E27FC236}">
                <a16:creationId xmlns:a16="http://schemas.microsoft.com/office/drawing/2014/main" id="{A8AA3915-4466-ED94-BE33-E6C7A8DC0DCF}"/>
              </a:ext>
            </a:extLst>
          </p:cNvPr>
          <p:cNvSpPr/>
          <p:nvPr/>
        </p:nvSpPr>
        <p:spPr>
          <a:xfrm>
            <a:off x="4327072" y="4562473"/>
            <a:ext cx="3238499" cy="1867251"/>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6">
                    <a:lumMod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125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DAC116-AF79-3D86-ABE2-8CDEF3C9E333}"/>
              </a:ext>
            </a:extLst>
          </p:cNvPr>
          <p:cNvSpPr txBox="1"/>
          <p:nvPr/>
        </p:nvSpPr>
        <p:spPr>
          <a:xfrm>
            <a:off x="566057" y="437986"/>
            <a:ext cx="11006875" cy="2761782"/>
          </a:xfrm>
          <a:prstGeom prst="rect">
            <a:avLst/>
          </a:prstGeom>
          <a:noFill/>
        </p:spPr>
        <p:txBody>
          <a:bodyPr wrap="square" rtlCol="0">
            <a:spAutoFit/>
          </a:bodyPr>
          <a:lstStyle/>
          <a:p>
            <a:pPr marL="457200" indent="-457200" algn="just">
              <a:lnSpc>
                <a:spcPct val="115000"/>
              </a:lnSpc>
              <a:spcAft>
                <a:spcPts val="1000"/>
              </a:spcAft>
              <a:buFontTx/>
              <a:buChar char="-"/>
            </a:pPr>
            <a:r>
              <a:rPr lang="nl-NL" sz="2800" dirty="0">
                <a:effectLst/>
                <a:latin typeface="Arial" panose="020B0604020202020204" pitchFamily="34" charset="0"/>
                <a:ea typeface="Times New Roman" panose="02020603050405020304" pitchFamily="18" charset="0"/>
                <a:cs typeface="Arial" panose="020B0604020202020204" pitchFamily="34" charset="0"/>
              </a:rPr>
              <a:t>Làm việc nhóm 2 đóng vai và xử lý tình huống sau: </a:t>
            </a:r>
          </a:p>
          <a:p>
            <a:pPr algn="just">
              <a:lnSpc>
                <a:spcPct val="115000"/>
              </a:lnSpc>
              <a:spcAft>
                <a:spcPts val="1000"/>
              </a:spcAft>
            </a:pPr>
            <a:r>
              <a:rPr lang="nl-NL" sz="2800" i="1" dirty="0">
                <a:latin typeface="Arial" panose="020B0604020202020204" pitchFamily="34" charset="0"/>
                <a:ea typeface="Times New Roman" panose="02020603050405020304" pitchFamily="18" charset="0"/>
                <a:cs typeface="Arial" panose="020B0604020202020204" pitchFamily="34" charset="0"/>
              </a:rPr>
              <a:t>   </a:t>
            </a:r>
            <a:r>
              <a:rPr lang="nl-NL" sz="2800" i="1" dirty="0">
                <a:effectLst/>
                <a:latin typeface="Arial" panose="020B0604020202020204" pitchFamily="34" charset="0"/>
                <a:ea typeface="Times New Roman" panose="02020603050405020304" pitchFamily="18" charset="0"/>
                <a:cs typeface="Arial" panose="020B0604020202020204" pitchFamily="34" charset="0"/>
              </a:rPr>
              <a:t>Nam và Thắng ngồi học cùng bàn, là đôi bạn thân thiết. Nhưng một hôm Nam đang viết chính tả, Thắng quơ tay đụng vào tay Nam làm Nam vạch một đường vào vở, thế là Nam giận Thắng.</a:t>
            </a:r>
            <a:endParaRPr lang="en-US" sz="2800" dirty="0">
              <a:effectLst/>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13872B0-FC13-5747-7CD7-CFD7E771AB0D}"/>
              </a:ext>
            </a:extLst>
          </p:cNvPr>
          <p:cNvSpPr txBox="1"/>
          <p:nvPr/>
        </p:nvSpPr>
        <p:spPr>
          <a:xfrm>
            <a:off x="1036981" y="3199768"/>
            <a:ext cx="10316818" cy="2600392"/>
          </a:xfrm>
          <a:prstGeom prst="rect">
            <a:avLst/>
          </a:prstGeom>
          <a:noFill/>
        </p:spPr>
        <p:txBody>
          <a:bodyPr wrap="square">
            <a:spAutoFit/>
          </a:bodyPr>
          <a:lstStyle/>
          <a:p>
            <a:pPr>
              <a:lnSpc>
                <a:spcPct val="115000"/>
              </a:lnSpc>
              <a:spcAft>
                <a:spcPts val="1000"/>
              </a:spcAft>
            </a:pPr>
            <a:r>
              <a:rPr lang="vi-VN"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 xử lý được bất đồng với bạn, em cần thẳng thắn chia sẻ cảm xúc của mình với bạn. Cần phải bình tĩnh suy nghĩ để đặt mình vào vị trí của người khác đồng thời dám nói ra và biết lắng nghe.</a:t>
            </a:r>
            <a:endPar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177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130755-1E4A-C22E-FD43-D4A788BF3F16}"/>
              </a:ext>
            </a:extLst>
          </p:cNvPr>
          <p:cNvSpPr txBox="1"/>
          <p:nvPr/>
        </p:nvSpPr>
        <p:spPr>
          <a:xfrm>
            <a:off x="3265714" y="2416628"/>
            <a:ext cx="5410200" cy="1200329"/>
          </a:xfrm>
          <a:prstGeom prst="rect">
            <a:avLst/>
          </a:prstGeom>
          <a:noFill/>
        </p:spPr>
        <p:txBody>
          <a:bodyPr wrap="square" rtlCol="0">
            <a:spAutoFit/>
          </a:bodyPr>
          <a:lstStyle/>
          <a:p>
            <a:r>
              <a:rPr lang="en-US" sz="7200" b="1" dirty="0">
                <a:solidFill>
                  <a:schemeClr val="accent6">
                    <a:lumMod val="50000"/>
                  </a:schemeClr>
                </a:solidFill>
                <a:latin typeface="Arial" panose="020B0604020202020204" pitchFamily="34" charset="0"/>
                <a:cs typeface="Arial" panose="020B0604020202020204" pitchFamily="34" charset="0"/>
              </a:rPr>
              <a:t>VẬN DỤNG</a:t>
            </a:r>
          </a:p>
        </p:txBody>
      </p:sp>
    </p:spTree>
    <p:extLst>
      <p:ext uri="{BB962C8B-B14F-4D97-AF65-F5344CB8AC3E}">
        <p14:creationId xmlns:p14="http://schemas.microsoft.com/office/powerpoint/2010/main" val="2146578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309</Words>
  <Application>Microsoft Office PowerPoint</Application>
  <PresentationFormat>Widescreen</PresentationFormat>
  <Paragraphs>25</Paragraphs>
  <Slides>12</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54</cp:revision>
  <dcterms:created xsi:type="dcterms:W3CDTF">2021-06-11T14:30:21Z</dcterms:created>
  <dcterms:modified xsi:type="dcterms:W3CDTF">2022-11-08T03:17:54Z</dcterms:modified>
</cp:coreProperties>
</file>