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81" r:id="rId3"/>
    <p:sldId id="282" r:id="rId4"/>
    <p:sldId id="271" r:id="rId5"/>
    <p:sldId id="272" r:id="rId6"/>
    <p:sldId id="284" r:id="rId7"/>
    <p:sldId id="288" r:id="rId8"/>
    <p:sldId id="285" r:id="rId9"/>
    <p:sldId id="279" r:id="rId10"/>
    <p:sldId id="287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983"/>
    <a:srgbClr val="371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/>
    <p:restoredTop sz="94626"/>
  </p:normalViewPr>
  <p:slideViewPr>
    <p:cSldViewPr>
      <p:cViewPr varScale="1">
        <p:scale>
          <a:sx n="121" d="100"/>
          <a:sy n="121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632A1D-5158-4262-9824-25FB5ED1F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83E69-B11E-43A7-BC03-E0A7A7620F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AD23AA-494E-4862-AC40-7753739EAC52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78E73E-D360-41E0-B408-9E88298B60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FC7F13-CA9F-441A-A544-765C80290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B598C-1452-457B-BBCB-3A00ADFDCE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22EF-B950-4BEB-AA6D-EEA38382C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C5C3C-B956-46BE-9EC4-EFB858036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3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17D-A9F5-49D7-8B0C-91B8C5F3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19CD-3D41-4BDF-9827-6C50C3767F63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01A8-A8CE-47D6-B080-01C0F094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8B4B3-4BF1-4FF0-832F-B6B97057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2BE2-316B-4BCF-83B6-58BB5EDA2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DAEF-0C6C-46D3-AD1D-384E159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0C5CA-F283-4476-BD50-B7F388A3025E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A470-CE7B-4DCF-A894-EBAD9E91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D6A7A-D150-4F1A-AF0C-57C907C6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AAA98-4DCE-4E42-8E84-DE3A2A42F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89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649CE-79D5-4AEE-973D-DE734ADC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682C-7586-41F7-98B4-69FEA6594A51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F5024-DE10-4E6D-9B24-F17B9973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AE0C-8FCE-42E4-A0B5-0695F45E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E88C-C2A8-403F-B02E-6B918F95C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93F4-D733-47C2-849D-54408875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531F-9A68-4609-980D-539E5E4F865D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A219-D73A-48D2-B4A0-76ED7FF5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B735-FF64-425D-85C0-45C022B9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526D-D4D6-4C4D-A8CA-133F23E07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1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1AD8-E9F0-4A11-A0E2-EB611F71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E17E-7947-4AC1-A587-2846EC7E9D3F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BB19B-3A66-4713-842B-6504D42D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6FE6-1683-4886-8462-05D02671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1EC-3A10-40DA-AED9-29FFAF96B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1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940BB3-660D-4AE0-B187-6CFD2119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D667-B7F0-48AD-A8C4-14E64175C289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F72233-B852-4D26-AE1A-CDAF6FB4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4F178-1331-4434-B458-BE43C885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9E0E4-6420-4BA2-AB24-6B105E4A9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4D9DC6-C349-4734-BA57-DDF89092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80BD-B1CA-4D28-8C06-0A7FA06905A8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D7C059-06CC-4060-9D41-B8F51F16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7C977A-F6D5-40C5-A543-1FC07A8D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25AA-85C8-418F-B0CB-C20AB2B4F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4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8C67F-BDEB-48A6-9B3F-E02DC02D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85F3-51E8-4D1C-99DF-BC4C21F2BEDE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31C54D-209B-452B-B6FC-B22E0B43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C97BBA-4BF8-4444-8A35-3549E6D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D8907-7E1B-4CF0-8001-003D9D673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3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95D78E-D8AA-451C-840F-4607E02E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6AC5-CB08-434D-9710-787ACE4462B9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D1D95E-406A-45B0-B013-3FA852E0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96D5D5-3E59-4ABE-ABB0-3EA0C120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DEF6-5237-458C-8370-83F5379F2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1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2B52D9-3D43-4619-8123-22BF5B47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8D97-800A-4E58-968E-E92BD18E543F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7AD9A9-EE1E-43BE-9D02-A14DBCAC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F40F58-B658-4B0D-B36A-B57BA566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951C-759B-4EFD-8F55-04CD6FBCD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98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38FE0A-7E20-405C-9299-9C56B78E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86A0-38A7-4D42-8116-7BDA5CA81CE8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8FED5-4BC3-4875-9542-A3435822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E66EE8-70CE-4698-98A1-E206E62C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D8876-AEA6-409F-9980-01CA3E99E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3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B43B85-C20A-4B3E-9B5C-8BED6C1F0A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800B78-EBAE-46EE-A98B-B09186B41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5DE3D-464F-4E51-A344-78841231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C8EE6-D106-4C06-9386-2C3DD2EF8DBF}" type="datetimeFigureOut">
              <a:rPr lang="en-US"/>
              <a:pPr>
                <a:defRPr/>
              </a:pPr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3FF-DD49-4B13-8D63-C8789418D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08A6-9B0A-4EFB-94C7-A6A1D13F1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F21F7E4-5FC3-42DA-A0D5-779540CD16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1C7382-1453-46EE-81B7-C67D6150376A}"/>
              </a:ext>
            </a:extLst>
          </p:cNvPr>
          <p:cNvSpPr/>
          <p:nvPr/>
        </p:nvSpPr>
        <p:spPr>
          <a:xfrm>
            <a:off x="1676400" y="0"/>
            <a:ext cx="7467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pic>
        <p:nvPicPr>
          <p:cNvPr id="2051" name="Picture 6" descr="HUONG VAN 2 cp.jpg">
            <a:extLst>
              <a:ext uri="{FF2B5EF4-FFF2-40B4-BE49-F238E27FC236}">
                <a16:creationId xmlns:a16="http://schemas.microsoft.com/office/drawing/2014/main" id="{6AA9F65B-81F5-44D2-9641-57A272D3C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76200"/>
            <a:ext cx="2282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>
            <a:extLst>
              <a:ext uri="{FF2B5EF4-FFF2-40B4-BE49-F238E27FC236}">
                <a16:creationId xmlns:a16="http://schemas.microsoft.com/office/drawing/2014/main" id="{E4429430-7B99-409F-A489-680F86A9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663"/>
            <a:ext cx="716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/>
            <a:r>
              <a:rPr lang="en-US" alt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695FB7-2B67-4097-AC91-8E735085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262063"/>
            <a:ext cx="9063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Arial" pitchFamily="34" charset="0"/>
              </a:rPr>
              <a:t>GIÁO DỤC KỸ NĂNG SỐNG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3022658"/>
            <a:ext cx="3320081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29" y="17526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KĨ NĂNG ỨNG XỬ KHI GẶP NGƯỜI LẠ (TIẾT 1)</a:t>
            </a:r>
            <a:endParaRPr lang="vi-VN" sz="36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10" y="3022659"/>
            <a:ext cx="5715000" cy="360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FA2F5A-2624-CB4B-6E8F-13663338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17E3868C-B733-1561-919F-1E09B0EBC6EB}"/>
              </a:ext>
            </a:extLst>
          </p:cNvPr>
          <p:cNvSpPr/>
          <p:nvPr/>
        </p:nvSpPr>
        <p:spPr>
          <a:xfrm flipV="1">
            <a:off x="187107" y="0"/>
            <a:ext cx="5832693" cy="6705600"/>
          </a:xfrm>
          <a:prstGeom prst="round2Same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500B5-02AC-0691-0E9F-FB84FDD6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r="19608" b="9988"/>
          <a:stretch/>
        </p:blipFill>
        <p:spPr>
          <a:xfrm>
            <a:off x="3980702" y="3726158"/>
            <a:ext cx="4953000" cy="3140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BA6FCB-06F4-723A-A40F-ABA11A45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06" y="33130"/>
            <a:ext cx="583269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FF0000"/>
                </a:solidFill>
                <a:latin typeface="Arial" panose="020B0604020202020204" pitchFamily="34" charset="0"/>
              </a:rPr>
              <a:t>XỬ LÝ TÌNH HUỐNG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E3E485-E692-9D22-81E0-E80A37F0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90576"/>
            <a:ext cx="5562600" cy="290230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tiệm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xa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ngỏ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Trong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04116-2999-9382-5F79-4A6665782E38}"/>
              </a:ext>
            </a:extLst>
          </p:cNvPr>
          <p:cNvSpPr/>
          <p:nvPr/>
        </p:nvSpPr>
        <p:spPr>
          <a:xfrm>
            <a:off x="150663" y="5341077"/>
            <a:ext cx="42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EM SẼ LÀM GÌ TRONG TÌNH HUỐNG NÀY?</a:t>
            </a:r>
          </a:p>
        </p:txBody>
      </p:sp>
    </p:spTree>
    <p:extLst>
      <p:ext uri="{BB962C8B-B14F-4D97-AF65-F5344CB8AC3E}">
        <p14:creationId xmlns:p14="http://schemas.microsoft.com/office/powerpoint/2010/main" val="103488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UONG VAN 2 cp.jpg">
            <a:extLst>
              <a:ext uri="{FF2B5EF4-FFF2-40B4-BE49-F238E27FC236}">
                <a16:creationId xmlns:a16="http://schemas.microsoft.com/office/drawing/2014/main" id="{9F2631C0-B9AC-49D1-922F-E6E789705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28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>
            <a:extLst>
              <a:ext uri="{FF2B5EF4-FFF2-40B4-BE49-F238E27FC236}">
                <a16:creationId xmlns:a16="http://schemas.microsoft.com/office/drawing/2014/main" id="{201A27EC-72A1-4204-B86D-18E5A8D54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28600"/>
            <a:ext cx="7397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TƯ VẤN TÂM LÝ </a:t>
            </a:r>
          </a:p>
          <a:p>
            <a:pPr algn="ctr" eaLnBrk="1" hangingPunct="1"/>
            <a:r>
              <a:rPr lang="en-US" altLang="en-US" sz="25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ĐÀO TẠO KỸ NĂNG HƯƠNG VÂN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8C1470D1-3833-4592-9A44-7943DE7F7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25" y="1208088"/>
            <a:ext cx="4933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FF4AC94D-9725-461E-8C80-445724A0B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524000"/>
            <a:ext cx="54403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</a:rPr>
              <a:t>AI LÀ NGƯỜI LẠ?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5871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78" b="11988"/>
          <a:stretch/>
        </p:blipFill>
        <p:spPr bwMode="auto">
          <a:xfrm>
            <a:off x="700559" y="990600"/>
            <a:ext cx="8418041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42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0"/>
            <a:ext cx="4987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54CFB-391C-49A6-83ED-7D53F0B4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2" y="147191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Arial" pitchFamily="34" charset="0"/>
              </a:rPr>
              <a:t>THI TIẾP SỨC</a:t>
            </a:r>
          </a:p>
          <a:p>
            <a:pPr algn="ctr" eaLnBrk="1" hangingPunct="1"/>
            <a:endParaRPr lang="en-US" altLang="en-US" sz="32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A623A-D062-4EE7-A30B-57DB9EDD2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99" y="685800"/>
            <a:ext cx="8305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LIỆT KÊ NHỮNG NGUY HIỂM CÓ THỂ GẶP PHẢI TỪ NGƯỜI LẠ</a:t>
            </a:r>
            <a:endParaRPr lang="vi-VN" altLang="en-US" sz="3200" b="1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ctr" eaLnBrk="1" hangingPunct="1"/>
            <a:endParaRPr lang="vi-VN" altLang="en-US" sz="2800"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58" y="1823547"/>
            <a:ext cx="9296400" cy="499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F4190-7310-4DF5-9209-7683CFDF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0625"/>
            <a:ext cx="1905000" cy="300082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NGUY HIỂM SẼ GẶP PHẢI </a:t>
            </a:r>
          </a:p>
          <a:p>
            <a:pPr algn="ctr" eaLnBrk="1" hangingPunct="1"/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KHI TIẾP XÚC VỚI NGƯỜI LẠ: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588D7-2836-4D95-9B9D-7DBFAC6A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43000"/>
            <a:ext cx="6781800" cy="314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Bi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cóc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lấy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tạng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tống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tiền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xâm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hại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lợi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dụng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việc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pháp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Bán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nuôi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ăn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xin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tài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E1983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800" b="1" dirty="0">
                <a:solidFill>
                  <a:srgbClr val="1E1983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48" name="Picture 6" descr="HUONG VAN 2 cp.jpg">
            <a:extLst>
              <a:ext uri="{FF2B5EF4-FFF2-40B4-BE49-F238E27FC236}">
                <a16:creationId xmlns:a16="http://schemas.microsoft.com/office/drawing/2014/main" id="{3A7B61A3-C03C-4EEB-8908-296BEB1AC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179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074CF849-5E27-4F03-9734-D26379E7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613"/>
            <a:ext cx="6667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KỸ NĂNG SỐNG</a:t>
            </a:r>
          </a:p>
          <a:p>
            <a:pPr algn="ctr" eaLnBrk="1" hangingPunct="1"/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ỨNG XỬ KHI GẶP NGƯỜI LẠ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9A64D-C6E7-4D8C-8C88-970AA905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1650"/>
            <a:ext cx="34480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F35FB-56B2-4700-8C67-9599AEBC8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4311650"/>
            <a:ext cx="55800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"/>
            <a:ext cx="9372418" cy="6862011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CC219480-C35F-195D-8753-A8695134E491}"/>
              </a:ext>
            </a:extLst>
          </p:cNvPr>
          <p:cNvSpPr/>
          <p:nvPr/>
        </p:nvSpPr>
        <p:spPr>
          <a:xfrm flipV="1">
            <a:off x="381000" y="0"/>
            <a:ext cx="8610600" cy="1905000"/>
          </a:xfrm>
          <a:prstGeom prst="round2SameRect">
            <a:avLst/>
          </a:prstGeom>
          <a:solidFill>
            <a:schemeClr val="bg1">
              <a:alpha val="7808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372418" cy="1181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 EM NHỎ BỊ LẠC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drive.google.com</a:t>
            </a:r>
            <a:r>
              <a: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/file/d/100iG-9jlL8oSvzXouREP3bAWMXwWFWp9/</a:t>
            </a:r>
            <a:r>
              <a:rPr lang="en-US" sz="1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view?usp</a:t>
            </a:r>
            <a:r>
              <a:rPr lang="en-US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drive_link</a:t>
            </a:r>
            <a:endParaRPr lang="en-US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"/>
            <a:ext cx="9372418" cy="6862011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E5C090EF-13BD-77C8-1319-C11927C3736D}"/>
              </a:ext>
            </a:extLst>
          </p:cNvPr>
          <p:cNvSpPr/>
          <p:nvPr/>
        </p:nvSpPr>
        <p:spPr>
          <a:xfrm flipV="1">
            <a:off x="381000" y="33130"/>
            <a:ext cx="8839200" cy="2633870"/>
          </a:xfrm>
          <a:prstGeom prst="round2SameRect">
            <a:avLst/>
          </a:prstGeom>
          <a:solidFill>
            <a:schemeClr val="bg1">
              <a:alpha val="8006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3348A1-C68E-4089-AE62-E00459E614DB}"/>
              </a:ext>
            </a:extLst>
          </p:cNvPr>
          <p:cNvSpPr txBox="1">
            <a:spLocks/>
          </p:cNvSpPr>
          <p:nvPr/>
        </p:nvSpPr>
        <p:spPr>
          <a:xfrm>
            <a:off x="381000" y="191022"/>
            <a:ext cx="8839200" cy="23180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8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BẠN ĐỒNG Ý DẪN EM NHỎ VỀ NHÀ?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BẠN KHÔNG GIÚP? VÌ SAO EM KHÔNG GIÚP?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rgbClr val="37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1"/>
            <a:ext cx="9372418" cy="686201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28600"/>
            <a:ext cx="9372418" cy="243840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>
                <a:solidFill>
                  <a:srgbClr val="1E1983"/>
                </a:solidFill>
                <a:latin typeface="Arial" pitchFamily="34" charset="0"/>
                <a:cs typeface="Arial" pitchFamily="34" charset="0"/>
              </a:rPr>
              <a:t>CHUYỆN GÌ ĐÃ XẢY RA VỚI CÔ GÁI KHI GIÚP ĐỠ EM BÉ BỊ LẠC?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>
                <a:solidFill>
                  <a:srgbClr val="1E1983"/>
                </a:solidFill>
                <a:latin typeface="Arial" pitchFamily="34" charset="0"/>
                <a:cs typeface="Arial" pitchFamily="34" charset="0"/>
              </a:rPr>
              <a:t>CHÚNG TA NÊN LÀM GÌ KHI GẶP MỘT EM NHỎ BỊ LẠC?</a:t>
            </a:r>
            <a:endParaRPr lang="vi-VN" sz="3200" b="1">
              <a:solidFill>
                <a:srgbClr val="1E19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372418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GẶP EM NHỎ BỊ LẠC CHÚNG TA HÃY DẪN EM NHỎ ĐẾN CƠ QUAN CÔNG AN GẦN NHẤT HOẶC CÙNG EM NHỎ NHỜ NGƯỜI LỚN ĐI ĐƯỜNG GIÚP ĐỠ</a:t>
            </a:r>
            <a:endParaRPr lang="vi-VN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54CFB-391C-49A6-83ED-7D53F0B46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0" y="33130"/>
            <a:ext cx="915366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FF0000"/>
                </a:solidFill>
                <a:latin typeface="Arial" panose="020B0604020202020204" pitchFamily="34" charset="0"/>
              </a:rPr>
              <a:t>XỬ LÝ TÌNH HUỐNG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3348A1-C68E-4089-AE62-E00459E61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54" y="914400"/>
            <a:ext cx="4470745" cy="594360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en-US" sz="3600" b="1" dirty="0">
                <a:solidFill>
                  <a:srgbClr val="37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XỬ LÝ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THẾ NÀO?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37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à Nội xuất hiện đối tượng mặc đồ đen cầm tiền lẻ và đồ chơi đứng trước  cổng trườ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4199" b="23997"/>
          <a:stretch/>
        </p:blipFill>
        <p:spPr bwMode="auto">
          <a:xfrm flipH="1">
            <a:off x="-9660" y="783343"/>
            <a:ext cx="4581660" cy="60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0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386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DỤC KĨ NĂNG SỐNG</dc:title>
  <dc:creator>24h</dc:creator>
  <cp:lastModifiedBy>Tuấn Vũ</cp:lastModifiedBy>
  <cp:revision>157</cp:revision>
  <dcterms:created xsi:type="dcterms:W3CDTF">2019-01-10T01:30:24Z</dcterms:created>
  <dcterms:modified xsi:type="dcterms:W3CDTF">2024-09-30T02:57:52Z</dcterms:modified>
</cp:coreProperties>
</file>