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7" r:id="rId2"/>
    <p:sldId id="291" r:id="rId3"/>
    <p:sldId id="289" r:id="rId4"/>
    <p:sldId id="290" r:id="rId5"/>
    <p:sldId id="292" r:id="rId6"/>
    <p:sldId id="277" r:id="rId7"/>
    <p:sldId id="293" r:id="rId8"/>
    <p:sldId id="287" r:id="rId9"/>
    <p:sldId id="281" r:id="rId10"/>
    <p:sldId id="283" r:id="rId11"/>
    <p:sldId id="284" r:id="rId12"/>
    <p:sldId id="285" r:id="rId13"/>
    <p:sldId id="282" r:id="rId14"/>
    <p:sldId id="279" r:id="rId15"/>
    <p:sldId id="280" r:id="rId16"/>
    <p:sldId id="294" r:id="rId17"/>
    <p:sldId id="295" r:id="rId18"/>
    <p:sldId id="296" r:id="rId19"/>
    <p:sldId id="268" r:id="rId2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D75EC-2B88-4211-89A7-F17EE20F6243}" v="715" dt="2022-08-13T02:16:3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5" d="100"/>
          <a:sy n="55" d="100"/>
        </p:scale>
        <p:origin x="618" y="14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0F0F32D-80E5-4C10-B470-AC298C807AE8}"/>
    <pc:docChg chg="custSel addSld delSld modSld">
      <pc:chgData name="T H" userId="270efafb50020bd6" providerId="LiveId" clId="{70F0F32D-80E5-4C10-B470-AC298C807AE8}" dt="2022-08-12T00:30:21.441" v="1808"/>
      <pc:docMkLst>
        <pc:docMk/>
      </pc:docMkLst>
      <pc:sldChg chg="del">
        <pc:chgData name="T H" userId="270efafb50020bd6" providerId="LiveId" clId="{70F0F32D-80E5-4C10-B470-AC298C807AE8}" dt="2022-08-11T22:52:30.064" v="462" actId="2696"/>
        <pc:sldMkLst>
          <pc:docMk/>
          <pc:sldMk cId="2365650238" sldId="258"/>
        </pc:sldMkLst>
      </pc:sldChg>
      <pc:sldChg chg="modSp mod">
        <pc:chgData name="T H" userId="270efafb50020bd6" providerId="LiveId" clId="{70F0F32D-80E5-4C10-B470-AC298C807AE8}" dt="2022-08-11T23:40:53.690" v="812" actId="20577"/>
        <pc:sldMkLst>
          <pc:docMk/>
          <pc:sldMk cId="2181279512" sldId="275"/>
        </pc:sldMkLst>
        <pc:spChg chg="mod">
          <ac:chgData name="T H" userId="270efafb50020bd6" providerId="LiveId" clId="{70F0F32D-80E5-4C10-B470-AC298C807AE8}" dt="2022-08-11T23:40:53.690" v="812" actId="20577"/>
          <ac:spMkLst>
            <pc:docMk/>
            <pc:sldMk cId="2181279512" sldId="275"/>
            <ac:spMk id="14" creationId="{00000000-0000-0000-0000-000000000000}"/>
          </ac:spMkLst>
        </pc:spChg>
      </pc:sldChg>
      <pc:sldChg chg="del">
        <pc:chgData name="T H" userId="270efafb50020bd6" providerId="LiveId" clId="{70F0F32D-80E5-4C10-B470-AC298C807AE8}" dt="2022-08-11T22:53:13.681" v="463" actId="2696"/>
        <pc:sldMkLst>
          <pc:docMk/>
          <pc:sldMk cId="3832131824" sldId="276"/>
        </pc:sldMkLst>
      </pc:sldChg>
      <pc:sldChg chg="addSp delSp modSp mod modAnim">
        <pc:chgData name="T H" userId="270efafb50020bd6" providerId="LiveId" clId="{70F0F32D-80E5-4C10-B470-AC298C807AE8}" dt="2022-08-11T23:38:39.430" v="724"/>
        <pc:sldMkLst>
          <pc:docMk/>
          <pc:sldMk cId="296800932" sldId="277"/>
        </pc:sldMkLst>
        <pc:spChg chg="mod">
          <ac:chgData name="T H" userId="270efafb50020bd6" providerId="LiveId" clId="{70F0F32D-80E5-4C10-B470-AC298C807AE8}" dt="2022-08-11T23:38:18.344" v="721" actId="20577"/>
          <ac:spMkLst>
            <pc:docMk/>
            <pc:sldMk cId="296800932" sldId="277"/>
            <ac:spMk id="7" creationId="{00000000-0000-0000-0000-000000000000}"/>
          </ac:spMkLst>
        </pc:spChg>
        <pc:spChg chg="mod">
          <ac:chgData name="T H" userId="270efafb50020bd6" providerId="LiveId" clId="{70F0F32D-80E5-4C10-B470-AC298C807AE8}" dt="2022-08-11T22:36:43.730" v="47" actId="20577"/>
          <ac:spMkLst>
            <pc:docMk/>
            <pc:sldMk cId="296800932" sldId="277"/>
            <ac:spMk id="45" creationId="{00000000-0000-0000-0000-000000000000}"/>
          </ac:spMkLst>
        </pc:spChg>
        <pc:spChg chg="mod">
          <ac:chgData name="T H" userId="270efafb50020bd6" providerId="LiveId" clId="{70F0F32D-80E5-4C10-B470-AC298C807AE8}" dt="2022-08-11T22:38:31.482" v="171" actId="20577"/>
          <ac:spMkLst>
            <pc:docMk/>
            <pc:sldMk cId="296800932" sldId="277"/>
            <ac:spMk id="46" creationId="{00000000-0000-0000-0000-000000000000}"/>
          </ac:spMkLst>
        </pc:spChg>
        <pc:spChg chg="mod">
          <ac:chgData name="T H" userId="270efafb50020bd6" providerId="LiveId" clId="{70F0F32D-80E5-4C10-B470-AC298C807AE8}" dt="2022-08-11T22:54:23.450" v="468" actId="207"/>
          <ac:spMkLst>
            <pc:docMk/>
            <pc:sldMk cId="296800932" sldId="277"/>
            <ac:spMk id="47" creationId="{00000000-0000-0000-0000-000000000000}"/>
          </ac:spMkLst>
        </pc:spChg>
        <pc:picChg chg="add mod modCrop">
          <ac:chgData name="T H" userId="270efafb50020bd6" providerId="LiveId" clId="{70F0F32D-80E5-4C10-B470-AC298C807AE8}" dt="2022-08-11T23:27:44.278" v="477" actId="14100"/>
          <ac:picMkLst>
            <pc:docMk/>
            <pc:sldMk cId="296800932" sldId="277"/>
            <ac:picMk id="9" creationId="{D8627DB2-41D1-A788-6BA5-9F4787429DB8}"/>
          </ac:picMkLst>
        </pc:picChg>
        <pc:picChg chg="del">
          <ac:chgData name="T H" userId="270efafb50020bd6" providerId="LiveId" clId="{70F0F32D-80E5-4C10-B470-AC298C807AE8}" dt="2022-08-11T22:46:45.625" v="443" actId="478"/>
          <ac:picMkLst>
            <pc:docMk/>
            <pc:sldMk cId="296800932" sldId="277"/>
            <ac:picMk id="12" creationId="{00000000-0000-0000-0000-000000000000}"/>
          </ac:picMkLst>
        </pc:picChg>
      </pc:sldChg>
      <pc:sldChg chg="addSp delSp modSp mod modAnim">
        <pc:chgData name="T H" userId="270efafb50020bd6" providerId="LiveId" clId="{70F0F32D-80E5-4C10-B470-AC298C807AE8}" dt="2022-08-12T00:30:21.441" v="1808"/>
        <pc:sldMkLst>
          <pc:docMk/>
          <pc:sldMk cId="780420906" sldId="279"/>
        </pc:sldMkLst>
        <pc:spChg chg="mod">
          <ac:chgData name="T H" userId="270efafb50020bd6" providerId="LiveId" clId="{70F0F32D-80E5-4C10-B470-AC298C807AE8}" dt="2022-08-12T00:29:27.738" v="1803" actId="1076"/>
          <ac:spMkLst>
            <pc:docMk/>
            <pc:sldMk cId="780420906" sldId="279"/>
            <ac:spMk id="9" creationId="{00000000-0000-0000-0000-000000000000}"/>
          </ac:spMkLst>
        </pc:spChg>
        <pc:spChg chg="add mod">
          <ac:chgData name="T H" userId="270efafb50020bd6" providerId="LiveId" clId="{70F0F32D-80E5-4C10-B470-AC298C807AE8}" dt="2022-08-11T23:43:46.436" v="1098"/>
          <ac:spMkLst>
            <pc:docMk/>
            <pc:sldMk cId="780420906" sldId="279"/>
            <ac:spMk id="10" creationId="{A605FB54-5568-11B9-2731-B87FD1F5CE39}"/>
          </ac:spMkLst>
        </pc:spChg>
        <pc:spChg chg="del">
          <ac:chgData name="T H" userId="270efafb50020bd6" providerId="LiveId" clId="{70F0F32D-80E5-4C10-B470-AC298C807AE8}" dt="2022-08-11T23:45:34.772" v="1111" actId="478"/>
          <ac:spMkLst>
            <pc:docMk/>
            <pc:sldMk cId="780420906" sldId="279"/>
            <ac:spMk id="11" creationId="{00000000-0000-0000-0000-000000000000}"/>
          </ac:spMkLst>
        </pc:spChg>
        <pc:spChg chg="add del mod">
          <ac:chgData name="T H" userId="270efafb50020bd6" providerId="LiveId" clId="{70F0F32D-80E5-4C10-B470-AC298C807AE8}" dt="2022-08-11T23:47:35.828" v="1131" actId="478"/>
          <ac:spMkLst>
            <pc:docMk/>
            <pc:sldMk cId="780420906" sldId="279"/>
            <ac:spMk id="12" creationId="{ACE7E322-637D-1637-24FA-1EE518A7C644}"/>
          </ac:spMkLst>
        </pc:spChg>
        <pc:spChg chg="mod">
          <ac:chgData name="T H" userId="270efafb50020bd6" providerId="LiveId" clId="{70F0F32D-80E5-4C10-B470-AC298C807AE8}" dt="2022-08-12T00:12:12.954" v="1780" actId="20577"/>
          <ac:spMkLst>
            <pc:docMk/>
            <pc:sldMk cId="780420906" sldId="279"/>
            <ac:spMk id="45" creationId="{00000000-0000-0000-0000-000000000000}"/>
          </ac:spMkLst>
        </pc:spChg>
        <pc:spChg chg="del">
          <ac:chgData name="T H" userId="270efafb50020bd6" providerId="LiveId" clId="{70F0F32D-80E5-4C10-B470-AC298C807AE8}" dt="2022-08-11T23:43:45.679" v="1097" actId="478"/>
          <ac:spMkLst>
            <pc:docMk/>
            <pc:sldMk cId="780420906" sldId="279"/>
            <ac:spMk id="46" creationId="{00000000-0000-0000-0000-000000000000}"/>
          </ac:spMkLst>
        </pc:spChg>
        <pc:picChg chg="add mod modCrop">
          <ac:chgData name="T H" userId="270efafb50020bd6" providerId="LiveId" clId="{70F0F32D-80E5-4C10-B470-AC298C807AE8}" dt="2022-08-12T00:29:31.059" v="1804" actId="1076"/>
          <ac:picMkLst>
            <pc:docMk/>
            <pc:sldMk cId="780420906" sldId="279"/>
            <ac:picMk id="8" creationId="{6E30AAD2-742A-7958-4D67-65C37B3531BF}"/>
          </ac:picMkLst>
        </pc:picChg>
        <pc:picChg chg="del">
          <ac:chgData name="T H" userId="270efafb50020bd6" providerId="LiveId" clId="{70F0F32D-80E5-4C10-B470-AC298C807AE8}" dt="2022-08-11T23:37:18.972" v="707" actId="478"/>
          <ac:picMkLst>
            <pc:docMk/>
            <pc:sldMk cId="780420906" sldId="279"/>
            <ac:picMk id="13" creationId="{00000000-0000-0000-0000-000000000000}"/>
          </ac:picMkLst>
        </pc:picChg>
      </pc:sldChg>
      <pc:sldChg chg="delSp modSp mod delAnim modAnim">
        <pc:chgData name="T H" userId="270efafb50020bd6" providerId="LiveId" clId="{70F0F32D-80E5-4C10-B470-AC298C807AE8}" dt="2022-08-12T00:11:31.267" v="1727" actId="20577"/>
        <pc:sldMkLst>
          <pc:docMk/>
          <pc:sldMk cId="320930658" sldId="280"/>
        </pc:sldMkLst>
        <pc:spChg chg="del">
          <ac:chgData name="T H" userId="270efafb50020bd6" providerId="LiveId" clId="{70F0F32D-80E5-4C10-B470-AC298C807AE8}" dt="2022-08-11T23:57:44.657" v="1626" actId="478"/>
          <ac:spMkLst>
            <pc:docMk/>
            <pc:sldMk cId="320930658" sldId="280"/>
            <ac:spMk id="8" creationId="{00000000-0000-0000-0000-000000000000}"/>
          </ac:spMkLst>
        </pc:spChg>
        <pc:spChg chg="mod">
          <ac:chgData name="T H" userId="270efafb50020bd6" providerId="LiveId" clId="{70F0F32D-80E5-4C10-B470-AC298C807AE8}" dt="2022-08-11T23:55:10.149" v="1616" actId="20577"/>
          <ac:spMkLst>
            <pc:docMk/>
            <pc:sldMk cId="320930658" sldId="280"/>
            <ac:spMk id="11" creationId="{00000000-0000-0000-0000-000000000000}"/>
          </ac:spMkLst>
        </pc:spChg>
        <pc:spChg chg="del mod">
          <ac:chgData name="T H" userId="270efafb50020bd6" providerId="LiveId" clId="{70F0F32D-80E5-4C10-B470-AC298C807AE8}" dt="2022-08-11T23:54:12.305" v="1609"/>
          <ac:spMkLst>
            <pc:docMk/>
            <pc:sldMk cId="320930658" sldId="280"/>
            <ac:spMk id="14" creationId="{00000000-0000-0000-0000-000000000000}"/>
          </ac:spMkLst>
        </pc:spChg>
        <pc:spChg chg="del">
          <ac:chgData name="T H" userId="270efafb50020bd6" providerId="LiveId" clId="{70F0F32D-80E5-4C10-B470-AC298C807AE8}" dt="2022-08-11T23:54:53.992" v="1613" actId="478"/>
          <ac:spMkLst>
            <pc:docMk/>
            <pc:sldMk cId="320930658" sldId="280"/>
            <ac:spMk id="15" creationId="{00000000-0000-0000-0000-000000000000}"/>
          </ac:spMkLst>
        </pc:spChg>
        <pc:spChg chg="del mod">
          <ac:chgData name="T H" userId="270efafb50020bd6" providerId="LiveId" clId="{70F0F32D-80E5-4C10-B470-AC298C807AE8}" dt="2022-08-11T23:57:48.037" v="1629" actId="478"/>
          <ac:spMkLst>
            <pc:docMk/>
            <pc:sldMk cId="320930658" sldId="280"/>
            <ac:spMk id="16" creationId="{00000000-0000-0000-0000-000000000000}"/>
          </ac:spMkLst>
        </pc:spChg>
        <pc:spChg chg="del">
          <ac:chgData name="T H" userId="270efafb50020bd6" providerId="LiveId" clId="{70F0F32D-80E5-4C10-B470-AC298C807AE8}" dt="2022-08-11T23:57:44.657" v="1626" actId="478"/>
          <ac:spMkLst>
            <pc:docMk/>
            <pc:sldMk cId="320930658" sldId="280"/>
            <ac:spMk id="17" creationId="{00000000-0000-0000-0000-000000000000}"/>
          </ac:spMkLst>
        </pc:spChg>
        <pc:spChg chg="del mod">
          <ac:chgData name="T H" userId="270efafb50020bd6" providerId="LiveId" clId="{70F0F32D-80E5-4C10-B470-AC298C807AE8}" dt="2022-08-11T23:54:12.305" v="1607"/>
          <ac:spMkLst>
            <pc:docMk/>
            <pc:sldMk cId="320930658" sldId="280"/>
            <ac:spMk id="18" creationId="{00000000-0000-0000-0000-000000000000}"/>
          </ac:spMkLst>
        </pc:spChg>
        <pc:spChg chg="del mod">
          <ac:chgData name="T H" userId="270efafb50020bd6" providerId="LiveId" clId="{70F0F32D-80E5-4C10-B470-AC298C807AE8}" dt="2022-08-11T23:57:32.186" v="1622" actId="478"/>
          <ac:spMkLst>
            <pc:docMk/>
            <pc:sldMk cId="320930658" sldId="280"/>
            <ac:spMk id="19" creationId="{00000000-0000-0000-0000-000000000000}"/>
          </ac:spMkLst>
        </pc:spChg>
        <pc:spChg chg="del">
          <ac:chgData name="T H" userId="270efafb50020bd6" providerId="LiveId" clId="{70F0F32D-80E5-4C10-B470-AC298C807AE8}" dt="2022-08-11T23:57:44.657" v="1626" actId="478"/>
          <ac:spMkLst>
            <pc:docMk/>
            <pc:sldMk cId="320930658" sldId="280"/>
            <ac:spMk id="20" creationId="{00000000-0000-0000-0000-000000000000}"/>
          </ac:spMkLst>
        </pc:spChg>
        <pc:spChg chg="del mod">
          <ac:chgData name="T H" userId="270efafb50020bd6" providerId="LiveId" clId="{70F0F32D-80E5-4C10-B470-AC298C807AE8}" dt="2022-08-11T23:57:50.201" v="1631" actId="478"/>
          <ac:spMkLst>
            <pc:docMk/>
            <pc:sldMk cId="320930658" sldId="280"/>
            <ac:spMk id="21" creationId="{00000000-0000-0000-0000-000000000000}"/>
          </ac:spMkLst>
        </pc:spChg>
        <pc:spChg chg="del mod">
          <ac:chgData name="T H" userId="270efafb50020bd6" providerId="LiveId" clId="{70F0F32D-80E5-4C10-B470-AC298C807AE8}" dt="2022-08-11T23:54:12.301" v="1605" actId="478"/>
          <ac:spMkLst>
            <pc:docMk/>
            <pc:sldMk cId="320930658" sldId="280"/>
            <ac:spMk id="22" creationId="{00000000-0000-0000-0000-000000000000}"/>
          </ac:spMkLst>
        </pc:spChg>
        <pc:spChg chg="del mod">
          <ac:chgData name="T H" userId="270efafb50020bd6" providerId="LiveId" clId="{70F0F32D-80E5-4C10-B470-AC298C807AE8}" dt="2022-08-11T23:54:56.658" v="1614" actId="478"/>
          <ac:spMkLst>
            <pc:docMk/>
            <pc:sldMk cId="320930658" sldId="280"/>
            <ac:spMk id="23" creationId="{00000000-0000-0000-0000-000000000000}"/>
          </ac:spMkLst>
        </pc:spChg>
        <pc:spChg chg="del">
          <ac:chgData name="T H" userId="270efafb50020bd6" providerId="LiveId" clId="{70F0F32D-80E5-4C10-B470-AC298C807AE8}" dt="2022-08-11T23:57:46.311" v="1627" actId="478"/>
          <ac:spMkLst>
            <pc:docMk/>
            <pc:sldMk cId="320930658" sldId="280"/>
            <ac:spMk id="24" creationId="{00000000-0000-0000-0000-000000000000}"/>
          </ac:spMkLst>
        </pc:spChg>
        <pc:spChg chg="mod">
          <ac:chgData name="T H" userId="270efafb50020bd6" providerId="LiveId" clId="{70F0F32D-80E5-4C10-B470-AC298C807AE8}" dt="2022-08-12T00:09:17.437" v="1717" actId="20577"/>
          <ac:spMkLst>
            <pc:docMk/>
            <pc:sldMk cId="320930658" sldId="280"/>
            <ac:spMk id="45" creationId="{00000000-0000-0000-0000-000000000000}"/>
          </ac:spMkLst>
        </pc:spChg>
        <pc:graphicFrameChg chg="mod modGraphic">
          <ac:chgData name="T H" userId="270efafb50020bd6" providerId="LiveId" clId="{70F0F32D-80E5-4C10-B470-AC298C807AE8}" dt="2022-08-12T00:11:31.267" v="1727" actId="20577"/>
          <ac:graphicFrameMkLst>
            <pc:docMk/>
            <pc:sldMk cId="320930658" sldId="280"/>
            <ac:graphicFrameMk id="7" creationId="{00000000-0000-0000-0000-000000000000}"/>
          </ac:graphicFrameMkLst>
        </pc:graphicFrameChg>
      </pc:sldChg>
      <pc:sldChg chg="addSp delSp modSp add mod delAnim modAnim">
        <pc:chgData name="T H" userId="270efafb50020bd6" providerId="LiveId" clId="{70F0F32D-80E5-4C10-B470-AC298C807AE8}" dt="2022-08-11T23:41:29.418" v="815"/>
        <pc:sldMkLst>
          <pc:docMk/>
          <pc:sldMk cId="1732376544" sldId="281"/>
        </pc:sldMkLst>
        <pc:spChg chg="del mod">
          <ac:chgData name="T H" userId="270efafb50020bd6" providerId="LiveId" clId="{70F0F32D-80E5-4C10-B470-AC298C807AE8}" dt="2022-08-11T23:35:28.355" v="698" actId="478"/>
          <ac:spMkLst>
            <pc:docMk/>
            <pc:sldMk cId="1732376544" sldId="281"/>
            <ac:spMk id="7" creationId="{00000000-0000-0000-0000-000000000000}"/>
          </ac:spMkLst>
        </pc:spChg>
        <pc:spChg chg="add mod">
          <ac:chgData name="T H" userId="270efafb50020bd6" providerId="LiveId" clId="{70F0F32D-80E5-4C10-B470-AC298C807AE8}" dt="2022-08-11T23:41:22.052" v="813" actId="571"/>
          <ac:spMkLst>
            <pc:docMk/>
            <pc:sldMk cId="1732376544" sldId="281"/>
            <ac:spMk id="7" creationId="{028B0BA2-45F9-220C-C6F9-6FEFB658153C}"/>
          </ac:spMkLst>
        </pc:spChg>
        <pc:spChg chg="add mod">
          <ac:chgData name="T H" userId="270efafb50020bd6" providerId="LiveId" clId="{70F0F32D-80E5-4C10-B470-AC298C807AE8}" dt="2022-08-11T23:36:32.320" v="706" actId="114"/>
          <ac:spMkLst>
            <pc:docMk/>
            <pc:sldMk cId="1732376544" sldId="281"/>
            <ac:spMk id="14" creationId="{AD46774F-0910-2AEC-12DA-BF89A37ECDA2}"/>
          </ac:spMkLst>
        </pc:spChg>
        <pc:spChg chg="mod">
          <ac:chgData name="T H" userId="270efafb50020bd6" providerId="LiveId" clId="{70F0F32D-80E5-4C10-B470-AC298C807AE8}" dt="2022-08-11T23:33:14.408" v="675" actId="20577"/>
          <ac:spMkLst>
            <pc:docMk/>
            <pc:sldMk cId="1732376544" sldId="281"/>
            <ac:spMk id="47" creationId="{00000000-0000-0000-0000-000000000000}"/>
          </ac:spMkLst>
        </pc:spChg>
        <pc:picChg chg="add mod">
          <ac:chgData name="T H" userId="270efafb50020bd6" providerId="LiveId" clId="{70F0F32D-80E5-4C10-B470-AC298C807AE8}" dt="2022-08-11T23:41:22.052" v="813" actId="571"/>
          <ac:picMkLst>
            <pc:docMk/>
            <pc:sldMk cId="1732376544" sldId="281"/>
            <ac:picMk id="8" creationId="{1B26C7AC-B077-860B-88AD-4C30E3C639D6}"/>
          </ac:picMkLst>
        </pc:picChg>
        <pc:picChg chg="del">
          <ac:chgData name="T H" userId="270efafb50020bd6" providerId="LiveId" clId="{70F0F32D-80E5-4C10-B470-AC298C807AE8}" dt="2022-08-11T23:33:17.428" v="676" actId="478"/>
          <ac:picMkLst>
            <pc:docMk/>
            <pc:sldMk cId="1732376544" sldId="281"/>
            <ac:picMk id="9" creationId="{D8627DB2-41D1-A788-6BA5-9F4787429DB8}"/>
          </ac:picMkLst>
        </pc:picChg>
        <pc:picChg chg="add del mod">
          <ac:chgData name="T H" userId="270efafb50020bd6" providerId="LiveId" clId="{70F0F32D-80E5-4C10-B470-AC298C807AE8}" dt="2022-08-11T23:30:42.321" v="571" actId="478"/>
          <ac:picMkLst>
            <pc:docMk/>
            <pc:sldMk cId="1732376544" sldId="281"/>
            <ac:picMk id="10" creationId="{3DC28FDF-BD14-31F2-1584-B41761CA6FEF}"/>
          </ac:picMkLst>
        </pc:picChg>
        <pc:picChg chg="add mod">
          <ac:chgData name="T H" userId="270efafb50020bd6" providerId="LiveId" clId="{70F0F32D-80E5-4C10-B470-AC298C807AE8}" dt="2022-08-11T23:33:53.775" v="682" actId="14100"/>
          <ac:picMkLst>
            <pc:docMk/>
            <pc:sldMk cId="1732376544" sldId="281"/>
            <ac:picMk id="12" creationId="{F99A9AC7-116A-8152-2FEC-0D1CF477B938}"/>
          </ac:picMkLst>
        </pc:picChg>
      </pc:sldChg>
    </pc:docChg>
  </pc:docChgLst>
  <pc:docChgLst>
    <pc:chgData name="T H" userId="270efafb50020bd6" providerId="LiveId" clId="{5F2D75EC-2B88-4211-89A7-F17EE20F6243}"/>
    <pc:docChg chg="undo custSel addSld delSld modSld">
      <pc:chgData name="T H" userId="270efafb50020bd6" providerId="LiveId" clId="{5F2D75EC-2B88-4211-89A7-F17EE20F6243}" dt="2022-08-13T02:16:30.650" v="2088"/>
      <pc:docMkLst>
        <pc:docMk/>
      </pc:docMkLst>
      <pc:sldChg chg="modSp mod">
        <pc:chgData name="T H" userId="270efafb50020bd6" providerId="LiveId" clId="{5F2D75EC-2B88-4211-89A7-F17EE20F6243}" dt="2022-08-12T22:11:25.936" v="25" actId="20577"/>
        <pc:sldMkLst>
          <pc:docMk/>
          <pc:sldMk cId="2181279512" sldId="275"/>
        </pc:sldMkLst>
        <pc:spChg chg="mod">
          <ac:chgData name="T H" userId="270efafb50020bd6" providerId="LiveId" clId="{5F2D75EC-2B88-4211-89A7-F17EE20F6243}" dt="2022-08-12T22:11:25.936" v="25" actId="20577"/>
          <ac:spMkLst>
            <pc:docMk/>
            <pc:sldMk cId="2181279512" sldId="275"/>
            <ac:spMk id="14" creationId="{00000000-0000-0000-0000-000000000000}"/>
          </ac:spMkLst>
        </pc:spChg>
      </pc:sldChg>
      <pc:sldChg chg="addSp delSp modSp mod delAnim modAnim">
        <pc:chgData name="T H" userId="270efafb50020bd6" providerId="LiveId" clId="{5F2D75EC-2B88-4211-89A7-F17EE20F6243}" dt="2022-08-12T23:09:54.601" v="909" actId="20577"/>
        <pc:sldMkLst>
          <pc:docMk/>
          <pc:sldMk cId="296800932" sldId="277"/>
        </pc:sldMkLst>
        <pc:spChg chg="mod">
          <ac:chgData name="T H" userId="270efafb50020bd6" providerId="LiveId" clId="{5F2D75EC-2B88-4211-89A7-F17EE20F6243}" dt="2022-08-12T22:36:23.444" v="702"/>
          <ac:spMkLst>
            <pc:docMk/>
            <pc:sldMk cId="296800932" sldId="277"/>
            <ac:spMk id="7" creationId="{00000000-0000-0000-0000-000000000000}"/>
          </ac:spMkLst>
        </pc:spChg>
        <pc:spChg chg="mod">
          <ac:chgData name="T H" userId="270efafb50020bd6" providerId="LiveId" clId="{5F2D75EC-2B88-4211-89A7-F17EE20F6243}" dt="2022-08-12T22:11:46.243" v="51" actId="20577"/>
          <ac:spMkLst>
            <pc:docMk/>
            <pc:sldMk cId="296800932" sldId="277"/>
            <ac:spMk id="45" creationId="{00000000-0000-0000-0000-000000000000}"/>
          </ac:spMkLst>
        </pc:spChg>
        <pc:spChg chg="mod">
          <ac:chgData name="T H" userId="270efafb50020bd6" providerId="LiveId" clId="{5F2D75EC-2B88-4211-89A7-F17EE20F6243}" dt="2022-08-12T23:09:54.601" v="909" actId="20577"/>
          <ac:spMkLst>
            <pc:docMk/>
            <pc:sldMk cId="296800932" sldId="277"/>
            <ac:spMk id="46" creationId="{00000000-0000-0000-0000-000000000000}"/>
          </ac:spMkLst>
        </pc:spChg>
        <pc:spChg chg="mod">
          <ac:chgData name="T H" userId="270efafb50020bd6" providerId="LiveId" clId="{5F2D75EC-2B88-4211-89A7-F17EE20F6243}" dt="2022-08-12T22:13:34.225" v="242" actId="20577"/>
          <ac:spMkLst>
            <pc:docMk/>
            <pc:sldMk cId="296800932" sldId="277"/>
            <ac:spMk id="47" creationId="{00000000-0000-0000-0000-000000000000}"/>
          </ac:spMkLst>
        </pc:spChg>
        <pc:picChg chg="del">
          <ac:chgData name="T H" userId="270efafb50020bd6" providerId="LiveId" clId="{5F2D75EC-2B88-4211-89A7-F17EE20F6243}" dt="2022-08-12T22:13:38.666" v="244" actId="478"/>
          <ac:picMkLst>
            <pc:docMk/>
            <pc:sldMk cId="296800932" sldId="277"/>
            <ac:picMk id="9" creationId="{D8627DB2-41D1-A788-6BA5-9F4787429DB8}"/>
          </ac:picMkLst>
        </pc:picChg>
        <pc:picChg chg="add mod modCrop">
          <ac:chgData name="T H" userId="270efafb50020bd6" providerId="LiveId" clId="{5F2D75EC-2B88-4211-89A7-F17EE20F6243}" dt="2022-08-12T22:21:31.559" v="381" actId="1076"/>
          <ac:picMkLst>
            <pc:docMk/>
            <pc:sldMk cId="296800932" sldId="277"/>
            <ac:picMk id="10" creationId="{710290C7-1B74-C49E-882C-AB90711C87B6}"/>
          </ac:picMkLst>
        </pc:picChg>
        <pc:picChg chg="add mod">
          <ac:chgData name="T H" userId="270efafb50020bd6" providerId="LiveId" clId="{5F2D75EC-2B88-4211-89A7-F17EE20F6243}" dt="2022-08-12T22:36:33.570" v="703" actId="1076"/>
          <ac:picMkLst>
            <pc:docMk/>
            <pc:sldMk cId="296800932" sldId="277"/>
            <ac:picMk id="11" creationId="{77A1096D-B275-4908-1D46-EAAF56637656}"/>
          </ac:picMkLst>
        </pc:picChg>
        <pc:picChg chg="add mod">
          <ac:chgData name="T H" userId="270efafb50020bd6" providerId="LiveId" clId="{5F2D75EC-2B88-4211-89A7-F17EE20F6243}" dt="2022-08-12T22:29:16.526" v="453" actId="1076"/>
          <ac:picMkLst>
            <pc:docMk/>
            <pc:sldMk cId="296800932" sldId="277"/>
            <ac:picMk id="12" creationId="{C429334F-9362-3AEC-9E5A-1B16B08BB330}"/>
          </ac:picMkLst>
        </pc:picChg>
        <pc:picChg chg="add mod">
          <ac:chgData name="T H" userId="270efafb50020bd6" providerId="LiveId" clId="{5F2D75EC-2B88-4211-89A7-F17EE20F6243}" dt="2022-08-12T22:29:52.912" v="461" actId="1076"/>
          <ac:picMkLst>
            <pc:docMk/>
            <pc:sldMk cId="296800932" sldId="277"/>
            <ac:picMk id="13" creationId="{770771BF-7398-2615-A77C-816CE7289D93}"/>
          </ac:picMkLst>
        </pc:picChg>
        <pc:picChg chg="add mod">
          <ac:chgData name="T H" userId="270efafb50020bd6" providerId="LiveId" clId="{5F2D75EC-2B88-4211-89A7-F17EE20F6243}" dt="2022-08-12T22:46:05.704" v="791" actId="1367"/>
          <ac:picMkLst>
            <pc:docMk/>
            <pc:sldMk cId="296800932" sldId="277"/>
            <ac:picMk id="14" creationId="{D6B16C9A-BA5B-2360-3870-7D45D6E52D2B}"/>
          </ac:picMkLst>
        </pc:picChg>
        <pc:picChg chg="add mod">
          <ac:chgData name="T H" userId="270efafb50020bd6" providerId="LiveId" clId="{5F2D75EC-2B88-4211-89A7-F17EE20F6243}" dt="2022-08-12T22:45:47.289" v="788" actId="571"/>
          <ac:picMkLst>
            <pc:docMk/>
            <pc:sldMk cId="296800932" sldId="277"/>
            <ac:picMk id="15" creationId="{9CFB8553-52E6-3B42-0AD6-85F51ECBEBA9}"/>
          </ac:picMkLst>
        </pc:picChg>
        <pc:picChg chg="add mod">
          <ac:chgData name="T H" userId="270efafb50020bd6" providerId="LiveId" clId="{5F2D75EC-2B88-4211-89A7-F17EE20F6243}" dt="2022-08-12T22:45:47.289" v="788" actId="571"/>
          <ac:picMkLst>
            <pc:docMk/>
            <pc:sldMk cId="296800932" sldId="277"/>
            <ac:picMk id="16" creationId="{4CDFC3B7-2D80-60BF-7DE1-ED21BD0D4553}"/>
          </ac:picMkLst>
        </pc:picChg>
      </pc:sldChg>
      <pc:sldChg chg="addSp delSp modSp mod delAnim modAnim">
        <pc:chgData name="T H" userId="270efafb50020bd6" providerId="LiveId" clId="{5F2D75EC-2B88-4211-89A7-F17EE20F6243}" dt="2022-08-13T02:15:56.583" v="2087" actId="14100"/>
        <pc:sldMkLst>
          <pc:docMk/>
          <pc:sldMk cId="780420906" sldId="279"/>
        </pc:sldMkLst>
        <pc:spChg chg="del">
          <ac:chgData name="T H" userId="270efafb50020bd6" providerId="LiveId" clId="{5F2D75EC-2B88-4211-89A7-F17EE20F6243}" dt="2022-08-12T23:52:21.160" v="1367" actId="478"/>
          <ac:spMkLst>
            <pc:docMk/>
            <pc:sldMk cId="780420906" sldId="279"/>
            <ac:spMk id="9" creationId="{00000000-0000-0000-0000-000000000000}"/>
          </ac:spMkLst>
        </pc:spChg>
        <pc:spChg chg="mod">
          <ac:chgData name="T H" userId="270efafb50020bd6" providerId="LiveId" clId="{5F2D75EC-2B88-4211-89A7-F17EE20F6243}" dt="2022-08-12T23:51:47.580" v="1365" actId="20577"/>
          <ac:spMkLst>
            <pc:docMk/>
            <pc:sldMk cId="780420906" sldId="279"/>
            <ac:spMk id="10" creationId="{A605FB54-5568-11B9-2731-B87FD1F5CE39}"/>
          </ac:spMkLst>
        </pc:spChg>
        <pc:spChg chg="add del mod">
          <ac:chgData name="T H" userId="270efafb50020bd6" providerId="LiveId" clId="{5F2D75EC-2B88-4211-89A7-F17EE20F6243}" dt="2022-08-12T23:56:08.332" v="1407" actId="478"/>
          <ac:spMkLst>
            <pc:docMk/>
            <pc:sldMk cId="780420906" sldId="279"/>
            <ac:spMk id="17" creationId="{85771825-5748-16D3-EEC7-D5C1FD8936CC}"/>
          </ac:spMkLst>
        </pc:spChg>
        <pc:spChg chg="add mod">
          <ac:chgData name="T H" userId="270efafb50020bd6" providerId="LiveId" clId="{5F2D75EC-2B88-4211-89A7-F17EE20F6243}" dt="2022-08-13T02:15:56.583" v="2087" actId="14100"/>
          <ac:spMkLst>
            <pc:docMk/>
            <pc:sldMk cId="780420906" sldId="279"/>
            <ac:spMk id="20" creationId="{CD4F9F0F-128E-2E87-15EB-1F1629079D4C}"/>
          </ac:spMkLst>
        </pc:spChg>
        <pc:spChg chg="mod">
          <ac:chgData name="T H" userId="270efafb50020bd6" providerId="LiveId" clId="{5F2D75EC-2B88-4211-89A7-F17EE20F6243}" dt="2022-08-12T23:51:38.532" v="1339" actId="20577"/>
          <ac:spMkLst>
            <pc:docMk/>
            <pc:sldMk cId="780420906" sldId="279"/>
            <ac:spMk id="45" creationId="{00000000-0000-0000-0000-000000000000}"/>
          </ac:spMkLst>
        </pc:spChg>
        <pc:picChg chg="add del">
          <ac:chgData name="T H" userId="270efafb50020bd6" providerId="LiveId" clId="{5F2D75EC-2B88-4211-89A7-F17EE20F6243}" dt="2022-08-12T23:53:22.398" v="1370"/>
          <ac:picMkLst>
            <pc:docMk/>
            <pc:sldMk cId="780420906" sldId="279"/>
            <ac:picMk id="7" creationId="{DB5A3FDF-AE5E-9E60-367D-962001A80CB4}"/>
          </ac:picMkLst>
        </pc:picChg>
        <pc:picChg chg="del">
          <ac:chgData name="T H" userId="270efafb50020bd6" providerId="LiveId" clId="{5F2D75EC-2B88-4211-89A7-F17EE20F6243}" dt="2022-08-12T23:52:19.131" v="1366" actId="478"/>
          <ac:picMkLst>
            <pc:docMk/>
            <pc:sldMk cId="780420906" sldId="279"/>
            <ac:picMk id="8" creationId="{6E30AAD2-742A-7958-4D67-65C37B3531BF}"/>
          </ac:picMkLst>
        </pc:picChg>
        <pc:picChg chg="add del mod">
          <ac:chgData name="T H" userId="270efafb50020bd6" providerId="LiveId" clId="{5F2D75EC-2B88-4211-89A7-F17EE20F6243}" dt="2022-08-12T23:53:54.658" v="1379" actId="478"/>
          <ac:picMkLst>
            <pc:docMk/>
            <pc:sldMk cId="780420906" sldId="279"/>
            <ac:picMk id="11" creationId="{7AF7834E-E738-4EE1-B004-9AE632B31A1D}"/>
          </ac:picMkLst>
        </pc:picChg>
        <pc:picChg chg="add del mod">
          <ac:chgData name="T H" userId="270efafb50020bd6" providerId="LiveId" clId="{5F2D75EC-2B88-4211-89A7-F17EE20F6243}" dt="2022-08-12T23:53:55.617" v="1380" actId="478"/>
          <ac:picMkLst>
            <pc:docMk/>
            <pc:sldMk cId="780420906" sldId="279"/>
            <ac:picMk id="12" creationId="{92BD4A99-1ECD-3261-B5B8-26E3787F5033}"/>
          </ac:picMkLst>
        </pc:picChg>
        <pc:picChg chg="add del mod">
          <ac:chgData name="T H" userId="270efafb50020bd6" providerId="LiveId" clId="{5F2D75EC-2B88-4211-89A7-F17EE20F6243}" dt="2022-08-13T00:11:03.549" v="1769" actId="21"/>
          <ac:picMkLst>
            <pc:docMk/>
            <pc:sldMk cId="780420906" sldId="279"/>
            <ac:picMk id="13" creationId="{562DCFF1-F518-8DEB-74DC-A98FA016CAFD}"/>
          </ac:picMkLst>
        </pc:picChg>
        <pc:picChg chg="add del mod">
          <ac:chgData name="T H" userId="270efafb50020bd6" providerId="LiveId" clId="{5F2D75EC-2B88-4211-89A7-F17EE20F6243}" dt="2022-08-13T00:11:03.549" v="1769" actId="21"/>
          <ac:picMkLst>
            <pc:docMk/>
            <pc:sldMk cId="780420906" sldId="279"/>
            <ac:picMk id="14" creationId="{A622758F-FCD6-4CEA-6367-BC39E4939983}"/>
          </ac:picMkLst>
        </pc:picChg>
        <pc:picChg chg="add del mod">
          <ac:chgData name="T H" userId="270efafb50020bd6" providerId="LiveId" clId="{5F2D75EC-2B88-4211-89A7-F17EE20F6243}" dt="2022-08-13T00:11:03.549" v="1769" actId="21"/>
          <ac:picMkLst>
            <pc:docMk/>
            <pc:sldMk cId="780420906" sldId="279"/>
            <ac:picMk id="15" creationId="{EEDED1AC-DCD7-85C3-26F5-834E008ECA6F}"/>
          </ac:picMkLst>
        </pc:picChg>
        <pc:picChg chg="add del mod">
          <ac:chgData name="T H" userId="270efafb50020bd6" providerId="LiveId" clId="{5F2D75EC-2B88-4211-89A7-F17EE20F6243}" dt="2022-08-13T00:11:03.549" v="1769" actId="21"/>
          <ac:picMkLst>
            <pc:docMk/>
            <pc:sldMk cId="780420906" sldId="279"/>
            <ac:picMk id="16" creationId="{2983EE47-66DB-CBFD-28AF-E375E85D45BA}"/>
          </ac:picMkLst>
        </pc:picChg>
        <pc:picChg chg="add del mod">
          <ac:chgData name="T H" userId="270efafb50020bd6" providerId="LiveId" clId="{5F2D75EC-2B88-4211-89A7-F17EE20F6243}" dt="2022-08-13T00:13:09.646" v="1777" actId="478"/>
          <ac:picMkLst>
            <pc:docMk/>
            <pc:sldMk cId="780420906" sldId="279"/>
            <ac:picMk id="19" creationId="{BCB41278-9886-95C6-2CA5-EBE78EFB5F56}"/>
          </ac:picMkLst>
        </pc:picChg>
        <pc:picChg chg="add del mod">
          <ac:chgData name="T H" userId="270efafb50020bd6" providerId="LiveId" clId="{5F2D75EC-2B88-4211-89A7-F17EE20F6243}" dt="2022-08-13T00:10:32.816" v="1763"/>
          <ac:picMkLst>
            <pc:docMk/>
            <pc:sldMk cId="780420906" sldId="279"/>
            <ac:picMk id="21" creationId="{0F5D803E-8770-6579-7314-B9EF1DD94530}"/>
          </ac:picMkLst>
        </pc:picChg>
        <pc:picChg chg="add mod">
          <ac:chgData name="T H" userId="270efafb50020bd6" providerId="LiveId" clId="{5F2D75EC-2B88-4211-89A7-F17EE20F6243}" dt="2022-08-13T00:15:09.604" v="1796" actId="1076"/>
          <ac:picMkLst>
            <pc:docMk/>
            <pc:sldMk cId="780420906" sldId="279"/>
            <ac:picMk id="22" creationId="{4317F175-F679-AB62-11A9-9ACB6B7CA32B}"/>
          </ac:picMkLst>
        </pc:picChg>
      </pc:sldChg>
      <pc:sldChg chg="modSp mod modAnim">
        <pc:chgData name="T H" userId="270efafb50020bd6" providerId="LiveId" clId="{5F2D75EC-2B88-4211-89A7-F17EE20F6243}" dt="2022-08-13T02:16:30.650" v="2088"/>
        <pc:sldMkLst>
          <pc:docMk/>
          <pc:sldMk cId="320930658" sldId="280"/>
        </pc:sldMkLst>
        <pc:spChg chg="mod">
          <ac:chgData name="T H" userId="270efafb50020bd6" providerId="LiveId" clId="{5F2D75EC-2B88-4211-89A7-F17EE20F6243}" dt="2022-08-13T02:09:17.674" v="2020" actId="1076"/>
          <ac:spMkLst>
            <pc:docMk/>
            <pc:sldMk cId="320930658" sldId="280"/>
            <ac:spMk id="11" creationId="{00000000-0000-0000-0000-000000000000}"/>
          </ac:spMkLst>
        </pc:spChg>
        <pc:spChg chg="mod">
          <ac:chgData name="T H" userId="270efafb50020bd6" providerId="LiveId" clId="{5F2D75EC-2B88-4211-89A7-F17EE20F6243}" dt="2022-08-13T02:09:13.271" v="2018" actId="1076"/>
          <ac:spMkLst>
            <pc:docMk/>
            <pc:sldMk cId="320930658" sldId="280"/>
            <ac:spMk id="45" creationId="{00000000-0000-0000-0000-000000000000}"/>
          </ac:spMkLst>
        </pc:spChg>
        <pc:spChg chg="mod">
          <ac:chgData name="T H" userId="270efafb50020bd6" providerId="LiveId" clId="{5F2D75EC-2B88-4211-89A7-F17EE20F6243}" dt="2022-08-13T02:09:15.587" v="2019" actId="1076"/>
          <ac:spMkLst>
            <pc:docMk/>
            <pc:sldMk cId="320930658" sldId="280"/>
            <ac:spMk id="46" creationId="{00000000-0000-0000-0000-000000000000}"/>
          </ac:spMkLst>
        </pc:spChg>
        <pc:graphicFrameChg chg="mod modGraphic">
          <ac:chgData name="T H" userId="270efafb50020bd6" providerId="LiveId" clId="{5F2D75EC-2B88-4211-89A7-F17EE20F6243}" dt="2022-08-13T02:15:25.310" v="2085" actId="14100"/>
          <ac:graphicFrameMkLst>
            <pc:docMk/>
            <pc:sldMk cId="320930658" sldId="280"/>
            <ac:graphicFrameMk id="7" creationId="{00000000-0000-0000-0000-000000000000}"/>
          </ac:graphicFrameMkLst>
        </pc:graphicFrameChg>
      </pc:sldChg>
      <pc:sldChg chg="addSp delSp modSp mod delAnim modAnim">
        <pc:chgData name="T H" userId="270efafb50020bd6" providerId="LiveId" clId="{5F2D75EC-2B88-4211-89A7-F17EE20F6243}" dt="2022-08-13T00:16:57.656" v="1818" actId="1076"/>
        <pc:sldMkLst>
          <pc:docMk/>
          <pc:sldMk cId="1732376544" sldId="281"/>
        </pc:sldMkLst>
        <pc:spChg chg="del mod">
          <ac:chgData name="T H" userId="270efafb50020bd6" providerId="LiveId" clId="{5F2D75EC-2B88-4211-89A7-F17EE20F6243}" dt="2022-08-12T23:12:33.617" v="921" actId="478"/>
          <ac:spMkLst>
            <pc:docMk/>
            <pc:sldMk cId="1732376544" sldId="281"/>
            <ac:spMk id="7" creationId="{028B0BA2-45F9-220C-C6F9-6FEFB658153C}"/>
          </ac:spMkLst>
        </pc:spChg>
        <pc:spChg chg="add del">
          <ac:chgData name="T H" userId="270efafb50020bd6" providerId="LiveId" clId="{5F2D75EC-2B88-4211-89A7-F17EE20F6243}" dt="2022-08-12T22:40:05.091" v="719" actId="478"/>
          <ac:spMkLst>
            <pc:docMk/>
            <pc:sldMk cId="1732376544" sldId="281"/>
            <ac:spMk id="11" creationId="{D3CCC15A-4F1C-F23F-246E-0F259647DB39}"/>
          </ac:spMkLst>
        </pc:spChg>
        <pc:spChg chg="add del">
          <ac:chgData name="T H" userId="270efafb50020bd6" providerId="LiveId" clId="{5F2D75EC-2B88-4211-89A7-F17EE20F6243}" dt="2022-08-12T22:41:41.774" v="726"/>
          <ac:spMkLst>
            <pc:docMk/>
            <pc:sldMk cId="1732376544" sldId="281"/>
            <ac:spMk id="13" creationId="{EB8A2298-F531-F399-6BF4-122925F840F6}"/>
          </ac:spMkLst>
        </pc:spChg>
        <pc:spChg chg="del mod">
          <ac:chgData name="T H" userId="270efafb50020bd6" providerId="LiveId" clId="{5F2D75EC-2B88-4211-89A7-F17EE20F6243}" dt="2022-08-12T22:38:36.611" v="706" actId="478"/>
          <ac:spMkLst>
            <pc:docMk/>
            <pc:sldMk cId="1732376544" sldId="281"/>
            <ac:spMk id="14" creationId="{AD46774F-0910-2AEC-12DA-BF89A37ECDA2}"/>
          </ac:spMkLst>
        </pc:spChg>
        <pc:spChg chg="add del mod">
          <ac:chgData name="T H" userId="270efafb50020bd6" providerId="LiveId" clId="{5F2D75EC-2B88-4211-89A7-F17EE20F6243}" dt="2022-08-12T22:41:41.774" v="726"/>
          <ac:spMkLst>
            <pc:docMk/>
            <pc:sldMk cId="1732376544" sldId="281"/>
            <ac:spMk id="15" creationId="{46F79500-2B11-93EA-BE72-4777F116094B}"/>
          </ac:spMkLst>
        </pc:spChg>
        <pc:spChg chg="add del mod">
          <ac:chgData name="T H" userId="270efafb50020bd6" providerId="LiveId" clId="{5F2D75EC-2B88-4211-89A7-F17EE20F6243}" dt="2022-08-12T22:41:41.774" v="726"/>
          <ac:spMkLst>
            <pc:docMk/>
            <pc:sldMk cId="1732376544" sldId="281"/>
            <ac:spMk id="16" creationId="{531F4126-29FF-6CE5-8698-C44D43455C41}"/>
          </ac:spMkLst>
        </pc:spChg>
        <pc:spChg chg="add del mod">
          <ac:chgData name="T H" userId="270efafb50020bd6" providerId="LiveId" clId="{5F2D75EC-2B88-4211-89A7-F17EE20F6243}" dt="2022-08-12T22:40:38.221" v="724" actId="478"/>
          <ac:spMkLst>
            <pc:docMk/>
            <pc:sldMk cId="1732376544" sldId="281"/>
            <ac:spMk id="17" creationId="{73DC5D23-E1FA-E93F-1EDA-D59AEACAD774}"/>
          </ac:spMkLst>
        </pc:spChg>
        <pc:spChg chg="add del mod">
          <ac:chgData name="T H" userId="270efafb50020bd6" providerId="LiveId" clId="{5F2D75EC-2B88-4211-89A7-F17EE20F6243}" dt="2022-08-12T22:40:38.221" v="724" actId="478"/>
          <ac:spMkLst>
            <pc:docMk/>
            <pc:sldMk cId="1732376544" sldId="281"/>
            <ac:spMk id="18" creationId="{A6729C7F-9AB4-DD8F-CC71-37F3DEBAEDD8}"/>
          </ac:spMkLst>
        </pc:spChg>
        <pc:spChg chg="add del mod">
          <ac:chgData name="T H" userId="270efafb50020bd6" providerId="LiveId" clId="{5F2D75EC-2B88-4211-89A7-F17EE20F6243}" dt="2022-08-12T22:41:41.774" v="726"/>
          <ac:spMkLst>
            <pc:docMk/>
            <pc:sldMk cId="1732376544" sldId="281"/>
            <ac:spMk id="19" creationId="{1E42B5BE-45BB-3235-237E-2AC26015BA79}"/>
          </ac:spMkLst>
        </pc:spChg>
        <pc:spChg chg="add del mod">
          <ac:chgData name="T H" userId="270efafb50020bd6" providerId="LiveId" clId="{5F2D75EC-2B88-4211-89A7-F17EE20F6243}" dt="2022-08-13T00:16:44.394" v="1814" actId="21"/>
          <ac:spMkLst>
            <pc:docMk/>
            <pc:sldMk cId="1732376544" sldId="281"/>
            <ac:spMk id="26" creationId="{CF2CA436-D292-FAE4-1455-430273B242E1}"/>
          </ac:spMkLst>
        </pc:spChg>
        <pc:spChg chg="add del mod">
          <ac:chgData name="T H" userId="270efafb50020bd6" providerId="LiveId" clId="{5F2D75EC-2B88-4211-89A7-F17EE20F6243}" dt="2022-08-12T23:12:12.818" v="911"/>
          <ac:spMkLst>
            <pc:docMk/>
            <pc:sldMk cId="1732376544" sldId="281"/>
            <ac:spMk id="27" creationId="{7C55BD6F-99E6-C971-F11E-4F417257AFC9}"/>
          </ac:spMkLst>
        </pc:spChg>
        <pc:spChg chg="add mod">
          <ac:chgData name="T H" userId="270efafb50020bd6" providerId="LiveId" clId="{5F2D75EC-2B88-4211-89A7-F17EE20F6243}" dt="2022-08-12T23:12:29.390" v="919" actId="1076"/>
          <ac:spMkLst>
            <pc:docMk/>
            <pc:sldMk cId="1732376544" sldId="281"/>
            <ac:spMk id="28" creationId="{005FBD89-726B-32A1-E8BA-6B985CE9413D}"/>
          </ac:spMkLst>
        </pc:spChg>
        <pc:spChg chg="del">
          <ac:chgData name="T H" userId="270efafb50020bd6" providerId="LiveId" clId="{5F2D75EC-2B88-4211-89A7-F17EE20F6243}" dt="2022-08-12T23:12:15.027" v="912" actId="478"/>
          <ac:spMkLst>
            <pc:docMk/>
            <pc:sldMk cId="1732376544" sldId="281"/>
            <ac:spMk id="45" creationId="{00000000-0000-0000-0000-000000000000}"/>
          </ac:spMkLst>
        </pc:spChg>
        <pc:spChg chg="mod">
          <ac:chgData name="T H" userId="270efafb50020bd6" providerId="LiveId" clId="{5F2D75EC-2B88-4211-89A7-F17EE20F6243}" dt="2022-08-12T23:47:51.783" v="1044" actId="20577"/>
          <ac:spMkLst>
            <pc:docMk/>
            <pc:sldMk cId="1732376544" sldId="281"/>
            <ac:spMk id="46" creationId="{00000000-0000-0000-0000-000000000000}"/>
          </ac:spMkLst>
        </pc:spChg>
        <pc:spChg chg="mod">
          <ac:chgData name="T H" userId="270efafb50020bd6" providerId="LiveId" clId="{5F2D75EC-2B88-4211-89A7-F17EE20F6243}" dt="2022-08-13T00:15:33.247" v="1799" actId="14100"/>
          <ac:spMkLst>
            <pc:docMk/>
            <pc:sldMk cId="1732376544" sldId="281"/>
            <ac:spMk id="47" creationId="{00000000-0000-0000-0000-000000000000}"/>
          </ac:spMkLst>
        </pc:spChg>
        <pc:picChg chg="del">
          <ac:chgData name="T H" userId="270efafb50020bd6" providerId="LiveId" clId="{5F2D75EC-2B88-4211-89A7-F17EE20F6243}" dt="2022-08-12T22:32:56.573" v="681" actId="478"/>
          <ac:picMkLst>
            <pc:docMk/>
            <pc:sldMk cId="1732376544" sldId="281"/>
            <ac:picMk id="8" creationId="{1B26C7AC-B077-860B-88AD-4C30E3C639D6}"/>
          </ac:picMkLst>
        </pc:picChg>
        <pc:picChg chg="add del mod modCrop">
          <ac:chgData name="T H" userId="270efafb50020bd6" providerId="LiveId" clId="{5F2D75EC-2B88-4211-89A7-F17EE20F6243}" dt="2022-08-12T22:41:41.774" v="726"/>
          <ac:picMkLst>
            <pc:docMk/>
            <pc:sldMk cId="1732376544" sldId="281"/>
            <ac:picMk id="10" creationId="{F0189276-982B-D857-6442-FC3907601E75}"/>
          </ac:picMkLst>
        </pc:picChg>
        <pc:picChg chg="del">
          <ac:chgData name="T H" userId="270efafb50020bd6" providerId="LiveId" clId="{5F2D75EC-2B88-4211-89A7-F17EE20F6243}" dt="2022-08-12T22:32:58.116" v="682" actId="478"/>
          <ac:picMkLst>
            <pc:docMk/>
            <pc:sldMk cId="1732376544" sldId="281"/>
            <ac:picMk id="12" creationId="{F99A9AC7-116A-8152-2FEC-0D1CF477B938}"/>
          </ac:picMkLst>
        </pc:picChg>
        <pc:picChg chg="del mod modCrop">
          <ac:chgData name="T H" userId="270efafb50020bd6" providerId="LiveId" clId="{5F2D75EC-2B88-4211-89A7-F17EE20F6243}" dt="2022-08-12T22:44:24.176" v="763" actId="21"/>
          <ac:picMkLst>
            <pc:docMk/>
            <pc:sldMk cId="1732376544" sldId="281"/>
            <ac:picMk id="20" creationId="{A3EA5350-EB52-D535-AD60-285C5FC98D3F}"/>
          </ac:picMkLst>
        </pc:picChg>
        <pc:picChg chg="del mod">
          <ac:chgData name="T H" userId="270efafb50020bd6" providerId="LiveId" clId="{5F2D75EC-2B88-4211-89A7-F17EE20F6243}" dt="2022-08-13T00:16:44.394" v="1814" actId="21"/>
          <ac:picMkLst>
            <pc:docMk/>
            <pc:sldMk cId="1732376544" sldId="281"/>
            <ac:picMk id="21" creationId="{CD502CBE-DC9B-C963-F0BF-87EE044D9EBE}"/>
          </ac:picMkLst>
        </pc:picChg>
        <pc:picChg chg="del mod">
          <ac:chgData name="T H" userId="270efafb50020bd6" providerId="LiveId" clId="{5F2D75EC-2B88-4211-89A7-F17EE20F6243}" dt="2022-08-13T00:16:44.394" v="1814" actId="21"/>
          <ac:picMkLst>
            <pc:docMk/>
            <pc:sldMk cId="1732376544" sldId="281"/>
            <ac:picMk id="22" creationId="{27D690B5-4888-3B69-7068-CB9A545186F4}"/>
          </ac:picMkLst>
        </pc:picChg>
        <pc:picChg chg="del mod">
          <ac:chgData name="T H" userId="270efafb50020bd6" providerId="LiveId" clId="{5F2D75EC-2B88-4211-89A7-F17EE20F6243}" dt="2022-08-13T00:16:44.394" v="1814" actId="21"/>
          <ac:picMkLst>
            <pc:docMk/>
            <pc:sldMk cId="1732376544" sldId="281"/>
            <ac:picMk id="23" creationId="{057514E7-36AC-39BE-F014-6AF748FB0143}"/>
          </ac:picMkLst>
        </pc:picChg>
        <pc:picChg chg="del mod">
          <ac:chgData name="T H" userId="270efafb50020bd6" providerId="LiveId" clId="{5F2D75EC-2B88-4211-89A7-F17EE20F6243}" dt="2022-08-13T00:16:44.394" v="1814" actId="21"/>
          <ac:picMkLst>
            <pc:docMk/>
            <pc:sldMk cId="1732376544" sldId="281"/>
            <ac:picMk id="24" creationId="{435BBBE0-148D-8447-EC2E-AFF665B0B9DA}"/>
          </ac:picMkLst>
        </pc:picChg>
        <pc:picChg chg="add del mod modCrop">
          <ac:chgData name="T H" userId="270efafb50020bd6" providerId="LiveId" clId="{5F2D75EC-2B88-4211-89A7-F17EE20F6243}" dt="2022-08-12T22:44:54.239" v="768" actId="478"/>
          <ac:picMkLst>
            <pc:docMk/>
            <pc:sldMk cId="1732376544" sldId="281"/>
            <ac:picMk id="25" creationId="{4E119E82-3DD9-C812-D4B8-AB4BBD89A344}"/>
          </ac:picMkLst>
        </pc:picChg>
        <pc:picChg chg="add mod">
          <ac:chgData name="T H" userId="270efafb50020bd6" providerId="LiveId" clId="{5F2D75EC-2B88-4211-89A7-F17EE20F6243}" dt="2022-08-13T00:16:57.656" v="1818" actId="1076"/>
          <ac:picMkLst>
            <pc:docMk/>
            <pc:sldMk cId="1732376544" sldId="281"/>
            <ac:picMk id="29" creationId="{E0C3BD9F-B7EE-9BD8-C039-9FC4E4A3BB7E}"/>
          </ac:picMkLst>
        </pc:picChg>
      </pc:sldChg>
      <pc:sldChg chg="addSp delSp modSp add mod modAnim">
        <pc:chgData name="T H" userId="270efafb50020bd6" providerId="LiveId" clId="{5F2D75EC-2B88-4211-89A7-F17EE20F6243}" dt="2022-08-13T00:18:24.676" v="1829"/>
        <pc:sldMkLst>
          <pc:docMk/>
          <pc:sldMk cId="850050081" sldId="282"/>
        </pc:sldMkLst>
        <pc:spChg chg="del mod">
          <ac:chgData name="T H" userId="270efafb50020bd6" providerId="LiveId" clId="{5F2D75EC-2B88-4211-89A7-F17EE20F6243}" dt="2022-08-12T23:47:58.456" v="1046" actId="478"/>
          <ac:spMkLst>
            <pc:docMk/>
            <pc:sldMk cId="850050081" sldId="282"/>
            <ac:spMk id="7" creationId="{028B0BA2-45F9-220C-C6F9-6FEFB658153C}"/>
          </ac:spMkLst>
        </pc:spChg>
        <pc:spChg chg="mod">
          <ac:chgData name="T H" userId="270efafb50020bd6" providerId="LiveId" clId="{5F2D75EC-2B88-4211-89A7-F17EE20F6243}" dt="2022-08-12T23:09:34.120" v="887" actId="1076"/>
          <ac:spMkLst>
            <pc:docMk/>
            <pc:sldMk cId="850050081" sldId="282"/>
            <ac:spMk id="14" creationId="{AD46774F-0910-2AEC-12DA-BF89A37ECDA2}"/>
          </ac:spMkLst>
        </pc:spChg>
        <pc:spChg chg="mod">
          <ac:chgData name="T H" userId="270efafb50020bd6" providerId="LiveId" clId="{5F2D75EC-2B88-4211-89A7-F17EE20F6243}" dt="2022-08-12T23:51:24.813" v="1287" actId="20577"/>
          <ac:spMkLst>
            <pc:docMk/>
            <pc:sldMk cId="850050081" sldId="282"/>
            <ac:spMk id="45" creationId="{00000000-0000-0000-0000-000000000000}"/>
          </ac:spMkLst>
        </pc:spChg>
        <pc:spChg chg="mod">
          <ac:chgData name="T H" userId="270efafb50020bd6" providerId="LiveId" clId="{5F2D75EC-2B88-4211-89A7-F17EE20F6243}" dt="2022-08-12T23:48:07.589" v="1098" actId="20577"/>
          <ac:spMkLst>
            <pc:docMk/>
            <pc:sldMk cId="850050081" sldId="282"/>
            <ac:spMk id="46" creationId="{00000000-0000-0000-0000-000000000000}"/>
          </ac:spMkLst>
        </pc:spChg>
        <pc:spChg chg="mod">
          <ac:chgData name="T H" userId="270efafb50020bd6" providerId="LiveId" clId="{5F2D75EC-2B88-4211-89A7-F17EE20F6243}" dt="2022-08-12T23:46:52.390" v="925" actId="14100"/>
          <ac:spMkLst>
            <pc:docMk/>
            <pc:sldMk cId="850050081" sldId="282"/>
            <ac:spMk id="47" creationId="{00000000-0000-0000-0000-000000000000}"/>
          </ac:spMkLst>
        </pc:spChg>
        <pc:picChg chg="add mod">
          <ac:chgData name="T H" userId="270efafb50020bd6" providerId="LiveId" clId="{5F2D75EC-2B88-4211-89A7-F17EE20F6243}" dt="2022-08-12T22:54:56.942" v="874" actId="1076"/>
          <ac:picMkLst>
            <pc:docMk/>
            <pc:sldMk cId="850050081" sldId="282"/>
            <ac:picMk id="8" creationId="{C2324AE6-612A-4B4D-6896-F3F61CB4AA53}"/>
          </ac:picMkLst>
        </pc:picChg>
        <pc:picChg chg="del">
          <ac:chgData name="T H" userId="270efafb50020bd6" providerId="LiveId" clId="{5F2D75EC-2B88-4211-89A7-F17EE20F6243}" dt="2022-08-12T22:54:34.405" v="867" actId="478"/>
          <ac:picMkLst>
            <pc:docMk/>
            <pc:sldMk cId="850050081" sldId="282"/>
            <ac:picMk id="10" creationId="{F0189276-982B-D857-6442-FC3907601E75}"/>
          </ac:picMkLst>
        </pc:picChg>
      </pc:sldChg>
      <pc:sldChg chg="addSp delSp modSp add del mod delAnim">
        <pc:chgData name="T H" userId="270efafb50020bd6" providerId="LiveId" clId="{5F2D75EC-2B88-4211-89A7-F17EE20F6243}" dt="2022-08-12T22:30:54.397" v="466" actId="2696"/>
        <pc:sldMkLst>
          <pc:docMk/>
          <pc:sldMk cId="1835618613" sldId="282"/>
        </pc:sldMkLst>
        <pc:spChg chg="del">
          <ac:chgData name="T H" userId="270efafb50020bd6" providerId="LiveId" clId="{5F2D75EC-2B88-4211-89A7-F17EE20F6243}" dt="2022-08-12T22:21:43.443" v="383" actId="478"/>
          <ac:spMkLst>
            <pc:docMk/>
            <pc:sldMk cId="1835618613" sldId="282"/>
            <ac:spMk id="7" creationId="{00000000-0000-0000-0000-000000000000}"/>
          </ac:spMkLst>
        </pc:spChg>
        <pc:picChg chg="add del mod modCrop">
          <ac:chgData name="T H" userId="270efafb50020bd6" providerId="LiveId" clId="{5F2D75EC-2B88-4211-89A7-F17EE20F6243}" dt="2022-08-12T22:26:06.730" v="433" actId="478"/>
          <ac:picMkLst>
            <pc:docMk/>
            <pc:sldMk cId="1835618613" sldId="282"/>
            <ac:picMk id="8" creationId="{9BA6F002-D62E-63A7-5928-5FE8607A5398}"/>
          </ac:picMkLst>
        </pc:picChg>
        <pc:picChg chg="add del mod modCrop">
          <ac:chgData name="T H" userId="270efafb50020bd6" providerId="LiveId" clId="{5F2D75EC-2B88-4211-89A7-F17EE20F6243}" dt="2022-08-12T22:26:01.187" v="432" actId="478"/>
          <ac:picMkLst>
            <pc:docMk/>
            <pc:sldMk cId="1835618613" sldId="282"/>
            <ac:picMk id="9" creationId="{9926F126-99B8-16FB-7CF9-461EA06BE360}"/>
          </ac:picMkLst>
        </pc:picChg>
        <pc:picChg chg="add del mod modCrop">
          <ac:chgData name="T H" userId="270efafb50020bd6" providerId="LiveId" clId="{5F2D75EC-2B88-4211-89A7-F17EE20F6243}" dt="2022-08-12T22:26:08.286" v="435" actId="478"/>
          <ac:picMkLst>
            <pc:docMk/>
            <pc:sldMk cId="1835618613" sldId="282"/>
            <ac:picMk id="10" creationId="{710290C7-1B74-C49E-882C-AB90711C87B6}"/>
          </ac:picMkLst>
        </pc:picChg>
        <pc:picChg chg="add del mod modCrop">
          <ac:chgData name="T H" userId="270efafb50020bd6" providerId="LiveId" clId="{5F2D75EC-2B88-4211-89A7-F17EE20F6243}" dt="2022-08-12T22:26:09.006" v="436" actId="478"/>
          <ac:picMkLst>
            <pc:docMk/>
            <pc:sldMk cId="1835618613" sldId="282"/>
            <ac:picMk id="11" creationId="{5ABFF43C-46CF-DFD7-19DF-DFAF70BA1EA5}"/>
          </ac:picMkLst>
        </pc:picChg>
        <pc:picChg chg="add del mod modCrop">
          <ac:chgData name="T H" userId="270efafb50020bd6" providerId="LiveId" clId="{5F2D75EC-2B88-4211-89A7-F17EE20F6243}" dt="2022-08-12T22:25:37.334" v="423" actId="478"/>
          <ac:picMkLst>
            <pc:docMk/>
            <pc:sldMk cId="1835618613" sldId="282"/>
            <ac:picMk id="12" creationId="{06C6A412-B3D2-77EE-3F63-7081B281F05D}"/>
          </ac:picMkLst>
        </pc:picChg>
        <pc:picChg chg="add del mod">
          <ac:chgData name="T H" userId="270efafb50020bd6" providerId="LiveId" clId="{5F2D75EC-2B88-4211-89A7-F17EE20F6243}" dt="2022-08-12T22:26:07.561" v="434" actId="478"/>
          <ac:picMkLst>
            <pc:docMk/>
            <pc:sldMk cId="1835618613" sldId="282"/>
            <ac:picMk id="13" creationId="{47AFF29F-AAC3-2BCE-3811-BEE7A7AA6053}"/>
          </ac:picMkLst>
        </pc:picChg>
        <pc:picChg chg="add mod">
          <ac:chgData name="T H" userId="270efafb50020bd6" providerId="LiveId" clId="{5F2D75EC-2B88-4211-89A7-F17EE20F6243}" dt="2022-08-12T22:25:57.223" v="431" actId="1076"/>
          <ac:picMkLst>
            <pc:docMk/>
            <pc:sldMk cId="1835618613" sldId="282"/>
            <ac:picMk id="14" creationId="{376F8D43-D0F1-3584-DE5E-6DEA3FA97570}"/>
          </ac:picMkLst>
        </pc:picChg>
      </pc:sldChg>
      <pc:sldChg chg="addSp delSp modSp add del mod addAnim delAnim">
        <pc:chgData name="T H" userId="270efafb50020bd6" providerId="LiveId" clId="{5F2D75EC-2B88-4211-89A7-F17EE20F6243}" dt="2022-08-12T22:36:16.583" v="697" actId="2890"/>
        <pc:sldMkLst>
          <pc:docMk/>
          <pc:sldMk cId="4060689082" sldId="282"/>
        </pc:sldMkLst>
        <pc:spChg chg="add del">
          <ac:chgData name="T H" userId="270efafb50020bd6" providerId="LiveId" clId="{5F2D75EC-2B88-4211-89A7-F17EE20F6243}" dt="2022-08-12T22:36:15.845" v="696" actId="478"/>
          <ac:spMkLst>
            <pc:docMk/>
            <pc:sldMk cId="4060689082" sldId="282"/>
            <ac:spMk id="7" creationId="{00000000-0000-0000-0000-000000000000}"/>
          </ac:spMkLst>
        </pc:spChg>
        <pc:picChg chg="mod">
          <ac:chgData name="T H" userId="270efafb50020bd6" providerId="LiveId" clId="{5F2D75EC-2B88-4211-89A7-F17EE20F6243}" dt="2022-08-12T22:36:14.783" v="695" actId="1076"/>
          <ac:picMkLst>
            <pc:docMk/>
            <pc:sldMk cId="4060689082" sldId="282"/>
            <ac:picMk id="11" creationId="{77A1096D-B275-4908-1D46-EAAF56637656}"/>
          </ac:picMkLst>
        </pc:picChg>
      </pc:sldChg>
      <pc:sldChg chg="addSp delSp modSp add mod modAnim">
        <pc:chgData name="T H" userId="270efafb50020bd6" providerId="LiveId" clId="{5F2D75EC-2B88-4211-89A7-F17EE20F6243}" dt="2022-08-13T00:17:31.905" v="1820"/>
        <pc:sldMkLst>
          <pc:docMk/>
          <pc:sldMk cId="1765785619" sldId="283"/>
        </pc:sldMkLst>
        <pc:spChg chg="del mod">
          <ac:chgData name="T H" userId="270efafb50020bd6" providerId="LiveId" clId="{5F2D75EC-2B88-4211-89A7-F17EE20F6243}" dt="2022-08-12T23:48:31.580" v="1140" actId="478"/>
          <ac:spMkLst>
            <pc:docMk/>
            <pc:sldMk cId="1765785619" sldId="283"/>
            <ac:spMk id="7" creationId="{028B0BA2-45F9-220C-C6F9-6FEFB658153C}"/>
          </ac:spMkLst>
        </pc:spChg>
        <pc:spChg chg="add mod">
          <ac:chgData name="T H" userId="270efafb50020bd6" providerId="LiveId" clId="{5F2D75EC-2B88-4211-89A7-F17EE20F6243}" dt="2022-08-12T22:48:11.157" v="820" actId="1076"/>
          <ac:spMkLst>
            <pc:docMk/>
            <pc:sldMk cId="1765785619" sldId="283"/>
            <ac:spMk id="9" creationId="{6CEDDDAD-9C86-5394-F989-CF767AFD106D}"/>
          </ac:spMkLst>
        </pc:spChg>
        <pc:spChg chg="del">
          <ac:chgData name="T H" userId="270efafb50020bd6" providerId="LiveId" clId="{5F2D75EC-2B88-4211-89A7-F17EE20F6243}" dt="2022-08-12T22:46:55.133" v="799" actId="478"/>
          <ac:spMkLst>
            <pc:docMk/>
            <pc:sldMk cId="1765785619" sldId="283"/>
            <ac:spMk id="26" creationId="{CF2CA436-D292-FAE4-1455-430273B242E1}"/>
          </ac:spMkLst>
        </pc:spChg>
        <pc:spChg chg="mod">
          <ac:chgData name="T H" userId="270efafb50020bd6" providerId="LiveId" clId="{5F2D75EC-2B88-4211-89A7-F17EE20F6243}" dt="2022-08-12T23:48:27.705" v="1138" actId="20577"/>
          <ac:spMkLst>
            <pc:docMk/>
            <pc:sldMk cId="1765785619" sldId="283"/>
            <ac:spMk id="45" creationId="{00000000-0000-0000-0000-000000000000}"/>
          </ac:spMkLst>
        </pc:spChg>
        <pc:spChg chg="mod">
          <ac:chgData name="T H" userId="270efafb50020bd6" providerId="LiveId" clId="{5F2D75EC-2B88-4211-89A7-F17EE20F6243}" dt="2022-08-12T22:48:06.577" v="819" actId="14100"/>
          <ac:spMkLst>
            <pc:docMk/>
            <pc:sldMk cId="1765785619" sldId="283"/>
            <ac:spMk id="47" creationId="{00000000-0000-0000-0000-000000000000}"/>
          </ac:spMkLst>
        </pc:spChg>
        <pc:picChg chg="del">
          <ac:chgData name="T H" userId="270efafb50020bd6" providerId="LiveId" clId="{5F2D75EC-2B88-4211-89A7-F17EE20F6243}" dt="2022-08-12T22:46:48.064" v="797" actId="478"/>
          <ac:picMkLst>
            <pc:docMk/>
            <pc:sldMk cId="1765785619" sldId="283"/>
            <ac:picMk id="21" creationId="{CD502CBE-DC9B-C963-F0BF-87EE044D9EBE}"/>
          </ac:picMkLst>
        </pc:picChg>
        <pc:picChg chg="del">
          <ac:chgData name="T H" userId="270efafb50020bd6" providerId="LiveId" clId="{5F2D75EC-2B88-4211-89A7-F17EE20F6243}" dt="2022-08-12T22:46:46.766" v="796" actId="478"/>
          <ac:picMkLst>
            <pc:docMk/>
            <pc:sldMk cId="1765785619" sldId="283"/>
            <ac:picMk id="22" creationId="{27D690B5-4888-3B69-7068-CB9A545186F4}"/>
          </ac:picMkLst>
        </pc:picChg>
        <pc:picChg chg="del">
          <ac:chgData name="T H" userId="270efafb50020bd6" providerId="LiveId" clId="{5F2D75EC-2B88-4211-89A7-F17EE20F6243}" dt="2022-08-12T22:46:45.667" v="795" actId="478"/>
          <ac:picMkLst>
            <pc:docMk/>
            <pc:sldMk cId="1765785619" sldId="283"/>
            <ac:picMk id="23" creationId="{057514E7-36AC-39BE-F014-6AF748FB0143}"/>
          </ac:picMkLst>
        </pc:picChg>
        <pc:picChg chg="mod">
          <ac:chgData name="T H" userId="270efafb50020bd6" providerId="LiveId" clId="{5F2D75EC-2B88-4211-89A7-F17EE20F6243}" dt="2022-08-12T22:47:06.567" v="804" actId="1076"/>
          <ac:picMkLst>
            <pc:docMk/>
            <pc:sldMk cId="1765785619" sldId="283"/>
            <ac:picMk id="24" creationId="{435BBBE0-148D-8447-EC2E-AFF665B0B9DA}"/>
          </ac:picMkLst>
        </pc:picChg>
      </pc:sldChg>
      <pc:sldChg chg="add del">
        <pc:chgData name="T H" userId="270efafb50020bd6" providerId="LiveId" clId="{5F2D75EC-2B88-4211-89A7-F17EE20F6243}" dt="2022-08-12T22:46:37.459" v="793" actId="2890"/>
        <pc:sldMkLst>
          <pc:docMk/>
          <pc:sldMk cId="2054234798" sldId="283"/>
        </pc:sldMkLst>
      </pc:sldChg>
      <pc:sldChg chg="addSp delSp modSp add mod modAnim">
        <pc:chgData name="T H" userId="270efafb50020bd6" providerId="LiveId" clId="{5F2D75EC-2B88-4211-89A7-F17EE20F6243}" dt="2022-08-13T00:17:57.676" v="1825" actId="20577"/>
        <pc:sldMkLst>
          <pc:docMk/>
          <pc:sldMk cId="1199688829" sldId="284"/>
        </pc:sldMkLst>
        <pc:spChg chg="del mod">
          <ac:chgData name="T H" userId="270efafb50020bd6" providerId="LiveId" clId="{5F2D75EC-2B88-4211-89A7-F17EE20F6243}" dt="2022-08-12T23:47:34.276" v="970" actId="478"/>
          <ac:spMkLst>
            <pc:docMk/>
            <pc:sldMk cId="1199688829" sldId="284"/>
            <ac:spMk id="7" creationId="{028B0BA2-45F9-220C-C6F9-6FEFB658153C}"/>
          </ac:spMkLst>
        </pc:spChg>
        <pc:spChg chg="mod">
          <ac:chgData name="T H" userId="270efafb50020bd6" providerId="LiveId" clId="{5F2D75EC-2B88-4211-89A7-F17EE20F6243}" dt="2022-08-13T00:17:57.676" v="1825" actId="20577"/>
          <ac:spMkLst>
            <pc:docMk/>
            <pc:sldMk cId="1199688829" sldId="284"/>
            <ac:spMk id="9" creationId="{6CEDDDAD-9C86-5394-F989-CF767AFD106D}"/>
          </ac:spMkLst>
        </pc:spChg>
        <pc:spChg chg="mod">
          <ac:chgData name="T H" userId="270efafb50020bd6" providerId="LiveId" clId="{5F2D75EC-2B88-4211-89A7-F17EE20F6243}" dt="2022-08-13T00:17:42.083" v="1822" actId="20577"/>
          <ac:spMkLst>
            <pc:docMk/>
            <pc:sldMk cId="1199688829" sldId="284"/>
            <ac:spMk id="45" creationId="{00000000-0000-0000-0000-000000000000}"/>
          </ac:spMkLst>
        </pc:spChg>
        <pc:spChg chg="mod">
          <ac:chgData name="T H" userId="270efafb50020bd6" providerId="LiveId" clId="{5F2D75EC-2B88-4211-89A7-F17EE20F6243}" dt="2022-08-12T23:48:48.197" v="1196" actId="1076"/>
          <ac:spMkLst>
            <pc:docMk/>
            <pc:sldMk cId="1199688829" sldId="284"/>
            <ac:spMk id="46" creationId="{00000000-0000-0000-0000-000000000000}"/>
          </ac:spMkLst>
        </pc:spChg>
        <pc:picChg chg="add mod">
          <ac:chgData name="T H" userId="270efafb50020bd6" providerId="LiveId" clId="{5F2D75EC-2B88-4211-89A7-F17EE20F6243}" dt="2022-08-12T22:49:21.657" v="827" actId="14100"/>
          <ac:picMkLst>
            <pc:docMk/>
            <pc:sldMk cId="1199688829" sldId="284"/>
            <ac:picMk id="8" creationId="{E6E10A3D-6004-7945-594A-A96C742BDFE8}"/>
          </ac:picMkLst>
        </pc:picChg>
        <pc:picChg chg="del">
          <ac:chgData name="T H" userId="270efafb50020bd6" providerId="LiveId" clId="{5F2D75EC-2B88-4211-89A7-F17EE20F6243}" dt="2022-08-12T22:49:11.593" v="822" actId="478"/>
          <ac:picMkLst>
            <pc:docMk/>
            <pc:sldMk cId="1199688829" sldId="284"/>
            <ac:picMk id="24" creationId="{435BBBE0-148D-8447-EC2E-AFF665B0B9DA}"/>
          </ac:picMkLst>
        </pc:picChg>
      </pc:sldChg>
      <pc:sldChg chg="addSp delSp modSp add mod modAnim">
        <pc:chgData name="T H" userId="270efafb50020bd6" providerId="LiveId" clId="{5F2D75EC-2B88-4211-89A7-F17EE20F6243}" dt="2022-08-13T00:18:15.119" v="1827"/>
        <pc:sldMkLst>
          <pc:docMk/>
          <pc:sldMk cId="72527163" sldId="285"/>
        </pc:sldMkLst>
        <pc:spChg chg="del">
          <ac:chgData name="T H" userId="270efafb50020bd6" providerId="LiveId" clId="{5F2D75EC-2B88-4211-89A7-F17EE20F6243}" dt="2022-08-12T23:50:55.276" v="1197" actId="478"/>
          <ac:spMkLst>
            <pc:docMk/>
            <pc:sldMk cId="72527163" sldId="285"/>
            <ac:spMk id="7" creationId="{028B0BA2-45F9-220C-C6F9-6FEFB658153C}"/>
          </ac:spMkLst>
        </pc:spChg>
        <pc:spChg chg="mod">
          <ac:chgData name="T H" userId="270efafb50020bd6" providerId="LiveId" clId="{5F2D75EC-2B88-4211-89A7-F17EE20F6243}" dt="2022-08-12T22:53:58.026" v="866" actId="948"/>
          <ac:spMkLst>
            <pc:docMk/>
            <pc:sldMk cId="72527163" sldId="285"/>
            <ac:spMk id="9" creationId="{6CEDDDAD-9C86-5394-F989-CF767AFD106D}"/>
          </ac:spMkLst>
        </pc:spChg>
        <pc:spChg chg="mod">
          <ac:chgData name="T H" userId="270efafb50020bd6" providerId="LiveId" clId="{5F2D75EC-2B88-4211-89A7-F17EE20F6243}" dt="2022-08-12T23:51:15.745" v="1263" actId="20577"/>
          <ac:spMkLst>
            <pc:docMk/>
            <pc:sldMk cId="72527163" sldId="285"/>
            <ac:spMk id="45" creationId="{00000000-0000-0000-0000-000000000000}"/>
          </ac:spMkLst>
        </pc:spChg>
        <pc:spChg chg="mod">
          <ac:chgData name="T H" userId="270efafb50020bd6" providerId="LiveId" clId="{5F2D75EC-2B88-4211-89A7-F17EE20F6243}" dt="2022-08-12T23:51:03.706" v="1231" actId="20577"/>
          <ac:spMkLst>
            <pc:docMk/>
            <pc:sldMk cId="72527163" sldId="285"/>
            <ac:spMk id="46" creationId="{00000000-0000-0000-0000-000000000000}"/>
          </ac:spMkLst>
        </pc:spChg>
        <pc:picChg chg="del">
          <ac:chgData name="T H" userId="270efafb50020bd6" providerId="LiveId" clId="{5F2D75EC-2B88-4211-89A7-F17EE20F6243}" dt="2022-08-12T22:50:58.866" v="843" actId="478"/>
          <ac:picMkLst>
            <pc:docMk/>
            <pc:sldMk cId="72527163" sldId="285"/>
            <ac:picMk id="8" creationId="{E6E10A3D-6004-7945-594A-A96C742BDFE8}"/>
          </ac:picMkLst>
        </pc:picChg>
        <pc:picChg chg="add mod">
          <ac:chgData name="T H" userId="270efafb50020bd6" providerId="LiveId" clId="{5F2D75EC-2B88-4211-89A7-F17EE20F6243}" dt="2022-08-12T23:23:35.620" v="923"/>
          <ac:picMkLst>
            <pc:docMk/>
            <pc:sldMk cId="72527163" sldId="285"/>
            <ac:picMk id="10" creationId="{9A80C939-26C2-5FC1-CF98-7DD29529AA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14/10/2024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14/10/2024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12"/>
          <p:cNvSpPr txBox="1">
            <a:spLocks noChangeArrowheads="1"/>
          </p:cNvSpPr>
          <p:nvPr/>
        </p:nvSpPr>
        <p:spPr bwMode="auto">
          <a:xfrm>
            <a:off x="1898941" y="1543057"/>
            <a:ext cx="9630344"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018" tIns="61009" rIns="122018" bIns="61009">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pPr>
            <a:endParaRPr lang="en-US" sz="4300" b="1">
              <a:solidFill>
                <a:srgbClr val="FF0000"/>
              </a:solidFill>
              <a:latin typeface=".VnTimeH" pitchFamily="34" charset="0"/>
              <a:cs typeface="Arial" pitchFamily="34" charset="0"/>
            </a:endParaRPr>
          </a:p>
        </p:txBody>
      </p:sp>
      <p:grpSp>
        <p:nvGrpSpPr>
          <p:cNvPr id="3" name="Group 17"/>
          <p:cNvGrpSpPr>
            <a:grpSpLocks/>
          </p:cNvGrpSpPr>
          <p:nvPr/>
        </p:nvGrpSpPr>
        <p:grpSpPr bwMode="auto">
          <a:xfrm>
            <a:off x="508497" y="1465105"/>
            <a:ext cx="15361227" cy="5209695"/>
            <a:chOff x="-629" y="-5967"/>
            <a:chExt cx="6032" cy="9688"/>
          </a:xfrm>
        </p:grpSpPr>
        <p:sp>
          <p:nvSpPr>
            <p:cNvPr id="38941" name="Rectangle 18" descr="Parchment"/>
            <p:cNvSpPr>
              <a:spLocks noChangeArrowheads="1"/>
            </p:cNvSpPr>
            <p:nvPr/>
          </p:nvSpPr>
          <p:spPr bwMode="auto">
            <a:xfrm>
              <a:off x="4569" y="-553"/>
              <a:ext cx="73" cy="4239"/>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4300">
                <a:latin typeface="Times New Roman" pitchFamily="18" charset="0"/>
                <a:cs typeface="Times New Roman" pitchFamily="18" charset="0"/>
              </a:endParaRPr>
            </a:p>
          </p:txBody>
        </p:sp>
        <p:sp>
          <p:nvSpPr>
            <p:cNvPr id="38942" name="AutoShape 19" descr="Parchment"/>
            <p:cNvSpPr>
              <a:spLocks noChangeArrowheads="1"/>
            </p:cNvSpPr>
            <p:nvPr/>
          </p:nvSpPr>
          <p:spPr bwMode="auto">
            <a:xfrm>
              <a:off x="-629" y="-5967"/>
              <a:ext cx="6032" cy="9688"/>
            </a:xfrm>
            <a:prstGeom prst="roundRect">
              <a:avLst>
                <a:gd name="adj" fmla="val 16667"/>
              </a:avLst>
            </a:prstGeom>
            <a:solidFill>
              <a:schemeClr val="accent5">
                <a:lumMod val="20000"/>
                <a:lumOff val="8000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Trường</a:t>
              </a:r>
              <a:r>
                <a:rPr 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tiểu</a:t>
              </a:r>
              <a:r>
                <a:rPr 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học</a:t>
              </a:r>
              <a:r>
                <a:rPr 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xã</a:t>
              </a:r>
              <a:r>
                <a:rPr 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Bình</a:t>
              </a:r>
              <a:r>
                <a:rPr 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Chánh</a:t>
              </a:r>
              <a:endParaRPr 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Môn</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Cộng</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nghệ</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lớp</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3 </a:t>
              </a:r>
            </a:p>
            <a:p>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Bài</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3:Tiết 2:Sử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dụng</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quạt</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điện</a:t>
              </a:r>
              <a:endPar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GVCN:Nguyễn</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Tiến</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Dũng</a:t>
              </a:r>
              <a:endPar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Năm</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6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học</a:t>
              </a:r>
              <a:r>
                <a:rPr lang="en-US" altLang="en-US" sz="6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2024-2024</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grpSp>
      <p:pic>
        <p:nvPicPr>
          <p:cNvPr id="31" name="Picture 91" descr="33"/>
          <p:cNvPicPr>
            <a:picLocks noChangeAspect="1" noChangeArrowheads="1" noCrop="1"/>
          </p:cNvPicPr>
          <p:nvPr/>
        </p:nvPicPr>
        <p:blipFill>
          <a:blip r:embed="rId3" cstate="print"/>
          <a:srcRect/>
          <a:stretch>
            <a:fillRect/>
          </a:stretch>
        </p:blipFill>
        <p:spPr bwMode="auto">
          <a:xfrm>
            <a:off x="13945719" y="1218543"/>
            <a:ext cx="1653052" cy="1428728"/>
          </a:xfrm>
          <a:prstGeom prst="rect">
            <a:avLst/>
          </a:prstGeom>
          <a:noFill/>
        </p:spPr>
      </p:pic>
      <p:pic>
        <p:nvPicPr>
          <p:cNvPr id="10" name="Picture 91" descr="33"/>
          <p:cNvPicPr>
            <a:picLocks noChangeAspect="1" noChangeArrowheads="1" noCrop="1"/>
          </p:cNvPicPr>
          <p:nvPr/>
        </p:nvPicPr>
        <p:blipFill>
          <a:blip r:embed="rId3" cstate="print"/>
          <a:srcRect/>
          <a:stretch>
            <a:fillRect/>
          </a:stretch>
        </p:blipFill>
        <p:spPr bwMode="auto">
          <a:xfrm>
            <a:off x="655638" y="1218543"/>
            <a:ext cx="1653052" cy="1428728"/>
          </a:xfrm>
          <a:prstGeom prst="rect">
            <a:avLst/>
          </a:prstGeom>
          <a:noFill/>
        </p:spPr>
      </p:pic>
      <p:pic>
        <p:nvPicPr>
          <p:cNvPr id="11" name="Picture 91" descr="33"/>
          <p:cNvPicPr>
            <a:picLocks noChangeAspect="1" noChangeArrowheads="1" noCrop="1"/>
          </p:cNvPicPr>
          <p:nvPr/>
        </p:nvPicPr>
        <p:blipFill>
          <a:blip r:embed="rId3" cstate="print"/>
          <a:srcRect/>
          <a:stretch>
            <a:fillRect/>
          </a:stretch>
        </p:blipFill>
        <p:spPr bwMode="auto">
          <a:xfrm>
            <a:off x="743364" y="5408329"/>
            <a:ext cx="1653052" cy="1428728"/>
          </a:xfrm>
          <a:prstGeom prst="rect">
            <a:avLst/>
          </a:prstGeom>
          <a:noFill/>
        </p:spPr>
      </p:pic>
      <p:pic>
        <p:nvPicPr>
          <p:cNvPr id="12" name="Picture 91" descr="33"/>
          <p:cNvPicPr>
            <a:picLocks noChangeAspect="1" noChangeArrowheads="1" noCrop="1"/>
          </p:cNvPicPr>
          <p:nvPr/>
        </p:nvPicPr>
        <p:blipFill>
          <a:blip r:embed="rId3" cstate="print"/>
          <a:srcRect/>
          <a:stretch>
            <a:fillRect/>
          </a:stretch>
        </p:blipFill>
        <p:spPr bwMode="auto">
          <a:xfrm>
            <a:off x="13745841" y="5456721"/>
            <a:ext cx="1653052" cy="1428728"/>
          </a:xfrm>
          <a:prstGeom prst="rect">
            <a:avLst/>
          </a:prstGeom>
          <a:noFill/>
        </p:spPr>
      </p:pic>
    </p:spTree>
    <p:extLst>
      <p:ext uri="{BB962C8B-B14F-4D97-AF65-F5344CB8AC3E}">
        <p14:creationId xmlns:p14="http://schemas.microsoft.com/office/powerpoint/2010/main" val="1711107377"/>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đèn học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pic>
        <p:nvPicPr>
          <p:cNvPr id="24" name="Picture 23">
            <a:extLst>
              <a:ext uri="{FF2B5EF4-FFF2-40B4-BE49-F238E27FC236}">
                <a16:creationId xmlns:a16="http://schemas.microsoft.com/office/drawing/2014/main" id="{435BBBE0-148D-8447-EC2E-AFF665B0B9DA}"/>
              </a:ext>
            </a:extLst>
          </p:cNvPr>
          <p:cNvPicPr>
            <a:picLocks noChangeAspect="1"/>
          </p:cNvPicPr>
          <p:nvPr/>
        </p:nvPicPr>
        <p:blipFill rotWithShape="1">
          <a:blip r:embed="rId2"/>
          <a:srcRect l="8731" t="12174" r="54337" b="48708"/>
          <a:stretch/>
        </p:blipFill>
        <p:spPr>
          <a:xfrm>
            <a:off x="783596" y="2745446"/>
            <a:ext cx="5579936" cy="5804493"/>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9" name="TextBox 8">
            <a:extLst>
              <a:ext uri="{FF2B5EF4-FFF2-40B4-BE49-F238E27FC236}">
                <a16:creationId xmlns:a16="http://schemas.microsoft.com/office/drawing/2014/main" id="{6CEDDDAD-9C86-5394-F989-CF767AFD106D}"/>
              </a:ext>
            </a:extLst>
          </p:cNvPr>
          <p:cNvSpPr txBox="1"/>
          <p:nvPr/>
        </p:nvSpPr>
        <p:spPr>
          <a:xfrm>
            <a:off x="7181268" y="3276600"/>
            <a:ext cx="8137186" cy="2693494"/>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 </a:t>
            </a:r>
            <a:r>
              <a:rPr lang="vi-VN" sz="3600" b="1" i="1">
                <a:solidFill>
                  <a:srgbClr val="0000FF"/>
                </a:solidFill>
                <a:latin typeface="Times New Roman" panose="02020603050405020304" pitchFamily="18" charset="0"/>
                <a:cs typeface="Times New Roman" panose="02020603050405020304" pitchFamily="18" charset="0"/>
              </a:rPr>
              <a:t>Đặt quạt chênh vênh trên ghế có thể làm đổ quạt, gây hư hỏng và nguy hiểm cho người xung quanh nếu mảnh vỡ của cánh quạt bị văng ra ngoài.</a:t>
            </a:r>
          </a:p>
        </p:txBody>
      </p:sp>
      <p:sp>
        <p:nvSpPr>
          <p:cNvPr id="12" name="TextBox 11">
            <a:extLst>
              <a:ext uri="{FF2B5EF4-FFF2-40B4-BE49-F238E27FC236}">
                <a16:creationId xmlns:a16="http://schemas.microsoft.com/office/drawing/2014/main" id="{6CEDDDAD-9C86-5394-F989-CF767AFD106D}"/>
              </a:ext>
            </a:extLst>
          </p:cNvPr>
          <p:cNvSpPr txBox="1"/>
          <p:nvPr/>
        </p:nvSpPr>
        <p:spPr>
          <a:xfrm>
            <a:off x="6663895" y="6477000"/>
            <a:ext cx="8137186" cy="698525"/>
          </a:xfrm>
          <a:prstGeom prst="rect">
            <a:avLst/>
          </a:prstGeom>
          <a:noFill/>
        </p:spPr>
        <p:txBody>
          <a:bodyPr wrap="square">
            <a:spAutoFit/>
          </a:bodyPr>
          <a:lstStyle/>
          <a:p>
            <a:pPr algn="just">
              <a:lnSpc>
                <a:spcPct val="120000"/>
              </a:lnSpc>
            </a:pPr>
            <a:r>
              <a:rPr lang="en-US" sz="3600" b="1" i="1">
                <a:latin typeface="Times New Roman" panose="02020603050405020304" pitchFamily="18" charset="0"/>
                <a:cs typeface="Times New Roman" panose="02020603050405020304" pitchFamily="18" charset="0"/>
              </a:rPr>
              <a:t> </a:t>
            </a:r>
            <a:r>
              <a:rPr lang="en-US" sz="3600" b="1" i="1" smtClean="0">
                <a:latin typeface="Times New Roman" panose="02020603050405020304" pitchFamily="18" charset="0"/>
                <a:cs typeface="Times New Roman" panose="02020603050405020304" pitchFamily="18" charset="0"/>
                <a:sym typeface="Wingdings" pitchFamily="2" charset="2"/>
              </a:rPr>
              <a:t> Đặt quạt ở nơi có bề mặt chắc chắn</a:t>
            </a:r>
            <a:endParaRPr lang="vi-VN" sz="36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7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24650" y="157734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a16="http://schemas.microsoft.com/office/drawing/2014/main" id="{6CEDDDAD-9C86-5394-F989-CF767AFD106D}"/>
              </a:ext>
            </a:extLst>
          </p:cNvPr>
          <p:cNvSpPr txBox="1"/>
          <p:nvPr/>
        </p:nvSpPr>
        <p:spPr>
          <a:xfrm>
            <a:off x="6385719" y="3505200"/>
            <a:ext cx="9396784" cy="2086725"/>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kumimoji="0" lang="en-US"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Ngồi gần sát vào quạt có thể khiến tóc bị cuốn vào cánh quạt gây nguy hiểm, nhất là đối với các bé gái.</a:t>
            </a:r>
          </a:p>
        </p:txBody>
      </p:sp>
      <p:pic>
        <p:nvPicPr>
          <p:cNvPr id="8" name="Picture 7">
            <a:extLst>
              <a:ext uri="{FF2B5EF4-FFF2-40B4-BE49-F238E27FC236}">
                <a16:creationId xmlns:a16="http://schemas.microsoft.com/office/drawing/2014/main" id="{E6E10A3D-6004-7945-594A-A96C742BDFE8}"/>
              </a:ext>
            </a:extLst>
          </p:cNvPr>
          <p:cNvPicPr>
            <a:picLocks noChangeAspect="1"/>
          </p:cNvPicPr>
          <p:nvPr/>
        </p:nvPicPr>
        <p:blipFill rotWithShape="1">
          <a:blip r:embed="rId2"/>
          <a:srcRect l="52950" t="12174" r="10118" b="48708"/>
          <a:stretch/>
        </p:blipFill>
        <p:spPr>
          <a:xfrm>
            <a:off x="242093" y="2863002"/>
            <a:ext cx="5915026" cy="5638800"/>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12" name="TextBox 11">
            <a:extLst>
              <a:ext uri="{FF2B5EF4-FFF2-40B4-BE49-F238E27FC236}">
                <a16:creationId xmlns:a16="http://schemas.microsoft.com/office/drawing/2014/main" id="{6CEDDDAD-9C86-5394-F989-CF767AFD106D}"/>
              </a:ext>
            </a:extLst>
          </p:cNvPr>
          <p:cNvSpPr txBox="1"/>
          <p:nvPr/>
        </p:nvSpPr>
        <p:spPr>
          <a:xfrm>
            <a:off x="6385718" y="6098435"/>
            <a:ext cx="8932735" cy="757130"/>
          </a:xfrm>
          <a:prstGeom prst="rect">
            <a:avLst/>
          </a:prstGeom>
          <a:noFill/>
        </p:spPr>
        <p:txBody>
          <a:bodyPr wrap="square">
            <a:spAutoFit/>
          </a:bodyPr>
          <a:lstStyle/>
          <a:p>
            <a:pPr algn="just">
              <a:lnSpc>
                <a:spcPct val="120000"/>
              </a:lnSpc>
            </a:pPr>
            <a:r>
              <a:rPr lang="en-US" sz="3600" b="1" i="1">
                <a:latin typeface="Times New Roman" panose="02020603050405020304" pitchFamily="18" charset="0"/>
                <a:cs typeface="Times New Roman" panose="02020603050405020304" pitchFamily="18" charset="0"/>
              </a:rPr>
              <a:t> </a:t>
            </a:r>
            <a:r>
              <a:rPr lang="en-US" sz="3600" b="1" i="1" smtClean="0">
                <a:latin typeface="Times New Roman" panose="02020603050405020304" pitchFamily="18" charset="0"/>
                <a:cs typeface="Times New Roman" panose="02020603050405020304" pitchFamily="18" charset="0"/>
                <a:sym typeface="Wingdings" pitchFamily="2" charset="2"/>
              </a:rPr>
              <a:t> Nên ngồi cách quạt một khoảng an toàn.</a:t>
            </a:r>
            <a:endParaRPr lang="vi-VN" sz="36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6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294637" y="1466676"/>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057400"/>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a16="http://schemas.microsoft.com/office/drawing/2014/main" id="{6CEDDDAD-9C86-5394-F989-CF767AFD106D}"/>
              </a:ext>
            </a:extLst>
          </p:cNvPr>
          <p:cNvSpPr txBox="1"/>
          <p:nvPr/>
        </p:nvSpPr>
        <p:spPr>
          <a:xfrm>
            <a:off x="6925960" y="3810000"/>
            <a:ext cx="8137186" cy="2693494"/>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lang="en-US" sz="3600" b="1" i="1">
                <a:solidFill>
                  <a:srgbClr val="0000FF"/>
                </a:solidFill>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Cho tay vào lồng quạt khi quạt đang hoạt động có thể khiến bản thân bị thương do cánh quạt cắt vào tay.</a:t>
            </a:r>
          </a:p>
          <a:p>
            <a:pPr algn="just">
              <a:lnSpc>
                <a:spcPct val="120000"/>
              </a:lnSpc>
            </a:pPr>
            <a:endParaRPr lang="vi-VN" sz="3600" b="1">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A80C939-26C2-5FC1-CF98-7DD29529AA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623" t="54864" r="54445" b="6017"/>
          <a:stretch/>
        </p:blipFill>
        <p:spPr>
          <a:xfrm>
            <a:off x="1409185" y="3200400"/>
            <a:ext cx="5075720" cy="55933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12" name="TextBox 11">
            <a:extLst>
              <a:ext uri="{FF2B5EF4-FFF2-40B4-BE49-F238E27FC236}">
                <a16:creationId xmlns:a16="http://schemas.microsoft.com/office/drawing/2014/main" id="{6CEDDDAD-9C86-5394-F989-CF767AFD106D}"/>
              </a:ext>
            </a:extLst>
          </p:cNvPr>
          <p:cNvSpPr txBox="1"/>
          <p:nvPr/>
        </p:nvSpPr>
        <p:spPr>
          <a:xfrm>
            <a:off x="6663895" y="6477000"/>
            <a:ext cx="8137186" cy="757130"/>
          </a:xfrm>
          <a:prstGeom prst="rect">
            <a:avLst/>
          </a:prstGeom>
          <a:noFill/>
        </p:spPr>
        <p:txBody>
          <a:bodyPr wrap="square">
            <a:spAutoFit/>
          </a:bodyPr>
          <a:lstStyle/>
          <a:p>
            <a:pPr algn="just">
              <a:lnSpc>
                <a:spcPct val="120000"/>
              </a:lnSpc>
            </a:pPr>
            <a:r>
              <a:rPr lang="en-US" sz="3600" b="1" i="1">
                <a:latin typeface="Times New Roman" panose="02020603050405020304" pitchFamily="18" charset="0"/>
                <a:cs typeface="Times New Roman" panose="02020603050405020304" pitchFamily="18" charset="0"/>
              </a:rPr>
              <a:t> </a:t>
            </a:r>
            <a:r>
              <a:rPr lang="en-US" sz="3600" b="1" i="1" smtClean="0">
                <a:latin typeface="Times New Roman" panose="02020603050405020304" pitchFamily="18" charset="0"/>
                <a:cs typeface="Times New Roman" panose="02020603050405020304" pitchFamily="18" charset="0"/>
                <a:sym typeface="Wingdings" pitchFamily="2" charset="2"/>
              </a:rPr>
              <a:t> Không được cho tay vào lồng quạt</a:t>
            </a:r>
            <a:endParaRPr lang="vi-VN" sz="36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494"/>
            <a:ext cx="137333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14" name="TextBox 13">
            <a:extLst>
              <a:ext uri="{FF2B5EF4-FFF2-40B4-BE49-F238E27FC236}">
                <a16:creationId xmlns:a16="http://schemas.microsoft.com/office/drawing/2014/main" id="{AD46774F-0910-2AEC-12DA-BF89A37ECDA2}"/>
              </a:ext>
            </a:extLst>
          </p:cNvPr>
          <p:cNvSpPr txBox="1"/>
          <p:nvPr/>
        </p:nvSpPr>
        <p:spPr>
          <a:xfrm>
            <a:off x="7803526" y="3733800"/>
            <a:ext cx="8137186" cy="2028697"/>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Times New Roman" panose="02020603050405020304" pitchFamily="18" charset="0"/>
                <a:cs typeface="Times New Roman" panose="02020603050405020304" pitchFamily="18" charset="0"/>
              </a:rPr>
              <a:t>Tắt quạt bằng cách giật dây nguồn có thể khiến dây bị đứt, hỏng, hở điện gây nguy hiểm cho người dùng.</a:t>
            </a:r>
          </a:p>
        </p:txBody>
      </p:sp>
      <p:pic>
        <p:nvPicPr>
          <p:cNvPr id="8" name="Picture 7">
            <a:extLst>
              <a:ext uri="{FF2B5EF4-FFF2-40B4-BE49-F238E27FC236}">
                <a16:creationId xmlns:a16="http://schemas.microsoft.com/office/drawing/2014/main" id="{C2324AE6-612A-4B4D-6896-F3F61CB4AA53}"/>
              </a:ext>
            </a:extLst>
          </p:cNvPr>
          <p:cNvPicPr>
            <a:picLocks noChangeAspect="1"/>
          </p:cNvPicPr>
          <p:nvPr/>
        </p:nvPicPr>
        <p:blipFill rotWithShape="1">
          <a:blip r:embed="rId2"/>
          <a:srcRect l="53311" t="53524" r="9757" b="7358"/>
          <a:stretch/>
        </p:blipFill>
        <p:spPr>
          <a:xfrm>
            <a:off x="1491583" y="3378763"/>
            <a:ext cx="5791200" cy="56695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12" name="TextBox 11">
            <a:extLst>
              <a:ext uri="{FF2B5EF4-FFF2-40B4-BE49-F238E27FC236}">
                <a16:creationId xmlns:a16="http://schemas.microsoft.com/office/drawing/2014/main" id="{6CEDDDAD-9C86-5394-F989-CF767AFD106D}"/>
              </a:ext>
            </a:extLst>
          </p:cNvPr>
          <p:cNvSpPr txBox="1"/>
          <p:nvPr/>
        </p:nvSpPr>
        <p:spPr>
          <a:xfrm>
            <a:off x="7124410" y="6217849"/>
            <a:ext cx="8137186" cy="1421928"/>
          </a:xfrm>
          <a:prstGeom prst="rect">
            <a:avLst/>
          </a:prstGeom>
          <a:noFill/>
        </p:spPr>
        <p:txBody>
          <a:bodyPr wrap="square">
            <a:spAutoFit/>
          </a:bodyPr>
          <a:lstStyle/>
          <a:p>
            <a:pPr algn="just">
              <a:lnSpc>
                <a:spcPct val="120000"/>
              </a:lnSpc>
            </a:pPr>
            <a:r>
              <a:rPr lang="en-US" sz="3600" b="1" i="1">
                <a:latin typeface="Times New Roman" panose="02020603050405020304" pitchFamily="18" charset="0"/>
                <a:cs typeface="Times New Roman" panose="02020603050405020304" pitchFamily="18" charset="0"/>
              </a:rPr>
              <a:t> </a:t>
            </a:r>
            <a:r>
              <a:rPr lang="en-US" sz="3600" b="1" i="1" smtClean="0">
                <a:latin typeface="Times New Roman" panose="02020603050405020304" pitchFamily="18" charset="0"/>
                <a:cs typeface="Times New Roman" panose="02020603050405020304" pitchFamily="18" charset="0"/>
                <a:sym typeface="Wingdings" pitchFamily="2" charset="2"/>
              </a:rPr>
              <a:t> Cầm vào phích bằng nhựa và nhẹ nhàng rút dây nguồn ra khỏi ổ cắm. </a:t>
            </a:r>
            <a:endParaRPr lang="vi-VN" sz="36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0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10" name="Text Box 14">
            <a:extLst>
              <a:ext uri="{FF2B5EF4-FFF2-40B4-BE49-F238E27FC236}">
                <a16:creationId xmlns:a16="http://schemas.microsoft.com/office/drawing/2014/main" id="{A605FB54-5568-11B9-2731-B87FD1F5CE39}"/>
              </a:ext>
            </a:extLst>
          </p:cNvPr>
          <p:cNvSpPr txBox="1">
            <a:spLocks noChangeArrowheads="1"/>
          </p:cNvSpPr>
          <p:nvPr/>
        </p:nvSpPr>
        <p:spPr bwMode="auto">
          <a:xfrm>
            <a:off x="1507306"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20" name="Rectangle: Diagonal Corners Snipped 19">
            <a:extLst>
              <a:ext uri="{FF2B5EF4-FFF2-40B4-BE49-F238E27FC236}">
                <a16:creationId xmlns:a16="http://schemas.microsoft.com/office/drawing/2014/main" id="{CD4F9F0F-128E-2E87-15EB-1F1629079D4C}"/>
              </a:ext>
            </a:extLst>
          </p:cNvPr>
          <p:cNvSpPr/>
          <p:nvPr/>
        </p:nvSpPr>
        <p:spPr>
          <a:xfrm>
            <a:off x="1661319" y="6356963"/>
            <a:ext cx="13106399" cy="1921329"/>
          </a:xfrm>
          <a:prstGeom prst="snip2DiagRect">
            <a:avLst>
              <a:gd name="adj1" fmla="val 29365"/>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Các</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em</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cần</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nhớ</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sử</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dụng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nếu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quạt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phát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tiếng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kêu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khác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thường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hoặc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cs typeface="Times New Roman" panose="02020603050405020304" pitchFamily="18" charset="0"/>
              </a:rPr>
              <a:t> rung </a:t>
            </a:r>
            <a:r>
              <a:rPr lang="en-US" sz="3600" b="1" i="1" dirty="0" err="1">
                <a:solidFill>
                  <a:srgbClr val="FF0000"/>
                </a:solidFill>
                <a:latin typeface="Times New Roman" panose="02020603050405020304" pitchFamily="18" charset="0"/>
                <a:cs typeface="Times New Roman" panose="02020603050405020304" pitchFamily="18" charset="0"/>
              </a:rPr>
              <a:t>lắc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cần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chóng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tắt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quạt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báo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người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lớn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đảm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bảo</a:t>
            </a:r>
            <a:r>
              <a:rPr lang="en-US" sz="3600" b="1" i="1" dirty="0">
                <a:solidFill>
                  <a:srgbClr val="FF0000"/>
                </a:solidFill>
                <a:latin typeface="Times New Roman" panose="02020603050405020304" pitchFamily="18" charset="0"/>
                <a:cs typeface="Times New Roman" panose="02020603050405020304" pitchFamily="18" charset="0"/>
              </a:rPr>
              <a:t> an </a:t>
            </a:r>
            <a:r>
              <a:rPr lang="en-US" sz="3600" b="1" i="1" dirty="0" err="1">
                <a:solidFill>
                  <a:srgbClr val="FF0000"/>
                </a:solidFill>
                <a:latin typeface="Times New Roman" panose="02020603050405020304" pitchFamily="18" charset="0"/>
                <a:cs typeface="Times New Roman" panose="02020603050405020304" pitchFamily="18" charset="0"/>
              </a:rPr>
              <a:t>toàn</a:t>
            </a:r>
            <a:r>
              <a:rPr lang="en-US" sz="3600" b="1" i="1" dirty="0">
                <a:solidFill>
                  <a:srgbClr val="FF0000"/>
                </a:solidFill>
                <a:latin typeface="Times New Roman" panose="02020603050405020304" pitchFamily="18" charset="0"/>
                <a:cs typeface="Times New Roman" panose="02020603050405020304" pitchFamily="18" charset="0"/>
              </a:rPr>
              <a:t>.</a:t>
            </a:r>
          </a:p>
        </p:txBody>
      </p:sp>
      <p:pic>
        <p:nvPicPr>
          <p:cNvPr id="22" name="Picture 21">
            <a:extLst>
              <a:ext uri="{FF2B5EF4-FFF2-40B4-BE49-F238E27FC236}">
                <a16:creationId xmlns:a16="http://schemas.microsoft.com/office/drawing/2014/main" id="{4317F175-F679-AB62-11A9-9ACB6B7CA32B}"/>
              </a:ext>
            </a:extLst>
          </p:cNvPr>
          <p:cNvPicPr>
            <a:picLocks noChangeAspect="1"/>
          </p:cNvPicPr>
          <p:nvPr/>
        </p:nvPicPr>
        <p:blipFill>
          <a:blip r:embed="rId2"/>
          <a:stretch>
            <a:fillRect/>
          </a:stretch>
        </p:blipFill>
        <p:spPr>
          <a:xfrm>
            <a:off x="549878" y="2438400"/>
            <a:ext cx="14877889" cy="3569926"/>
          </a:xfrm>
          <a:prstGeom prst="rect">
            <a:avLst/>
          </a:prstGeom>
        </p:spPr>
      </p:pic>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75630" y="823827"/>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08919" y="1231342"/>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1807320"/>
            <a:ext cx="14190536" cy="1200329"/>
          </a:xfrm>
          <a:prstGeom prst="rect">
            <a:avLst/>
          </a:prstGeom>
          <a:noFill/>
        </p:spPr>
        <p:txBody>
          <a:bodyPr wrap="square" rtlCol="0">
            <a:spAutoFit/>
          </a:bodyPr>
          <a:lstStyle/>
          <a:p>
            <a:pPr algn="just"/>
            <a:r>
              <a:rPr lang="vi-VN" sz="3600" b="0" i="1">
                <a:solidFill>
                  <a:srgbClr val="FF0000"/>
                </a:solidFill>
                <a:effectLst/>
                <a:latin typeface="+mj-lt"/>
              </a:rPr>
              <a:t>Trong gia đình em có những loại quạt điện nào? Mỗi loại quạt được dùng trong trường hợp nào?</a:t>
            </a:r>
          </a:p>
        </p:txBody>
      </p:sp>
      <p:graphicFrame>
        <p:nvGraphicFramePr>
          <p:cNvPr id="7" name="Table 6"/>
          <p:cNvGraphicFramePr>
            <a:graphicFrameLocks noGrp="1"/>
          </p:cNvGraphicFramePr>
          <p:nvPr>
            <p:extLst>
              <p:ext uri="{D42A27DB-BD31-4B8C-83A1-F6EECF244321}">
                <p14:modId xmlns:p14="http://schemas.microsoft.com/office/powerpoint/2010/main" val="2425778047"/>
              </p:ext>
            </p:extLst>
          </p:nvPr>
        </p:nvGraphicFramePr>
        <p:xfrm>
          <a:off x="909701" y="3004959"/>
          <a:ext cx="14620812" cy="5148441"/>
        </p:xfrm>
        <a:graphic>
          <a:graphicData uri="http://schemas.openxmlformats.org/drawingml/2006/table">
            <a:tbl>
              <a:tblPr firstRow="1" firstCol="1" bandRow="1">
                <a:tableStyleId>{7DF18680-E054-41AD-8BC1-D1AEF772440D}</a:tableStyleId>
              </a:tblPr>
              <a:tblGrid>
                <a:gridCol w="2184800">
                  <a:extLst>
                    <a:ext uri="{9D8B030D-6E8A-4147-A177-3AD203B41FA5}">
                      <a16:colId xmlns:a16="http://schemas.microsoft.com/office/drawing/2014/main" val="20001"/>
                    </a:ext>
                  </a:extLst>
                </a:gridCol>
                <a:gridCol w="5578095">
                  <a:extLst>
                    <a:ext uri="{9D8B030D-6E8A-4147-A177-3AD203B41FA5}">
                      <a16:colId xmlns:a16="http://schemas.microsoft.com/office/drawing/2014/main" val="20002"/>
                    </a:ext>
                  </a:extLst>
                </a:gridCol>
                <a:gridCol w="6857917">
                  <a:extLst>
                    <a:ext uri="{9D8B030D-6E8A-4147-A177-3AD203B41FA5}">
                      <a16:colId xmlns:a16="http://schemas.microsoft.com/office/drawing/2014/main" val="20003"/>
                    </a:ext>
                  </a:extLst>
                </a:gridCol>
              </a:tblGrid>
              <a:tr h="708393">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Loại quạt</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ea typeface="Times New Roman"/>
                          <a:cs typeface="Times New Roman" panose="02020603050405020304" pitchFamily="18" charset="0"/>
                        </a:rPr>
                        <a:t>Dùng trong trường hợp</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Cách sử dụng an toàn</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440048">
                <a:tc>
                  <a:txBody>
                    <a:bodyPr/>
                    <a:lstStyle/>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cây</a:t>
                      </a: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trần</a:t>
                      </a:r>
                      <a:endParaRPr lang="en-US" sz="3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 </a:t>
                      </a:r>
                      <a:r>
                        <a:rPr lang="vi-VN" sz="3400" b="0" i="0">
                          <a:solidFill>
                            <a:srgbClr val="000000"/>
                          </a:solidFill>
                          <a:effectLst/>
                          <a:latin typeface="Times New Roman" panose="02020603050405020304" pitchFamily="18" charset="0"/>
                          <a:cs typeface="Times New Roman" panose="02020603050405020304" pitchFamily="18" charset="0"/>
                        </a:rPr>
                        <a:t>Quạt cây được sử dụng trong phòng riêng của em và bố mẹ, khi ngồi học</a:t>
                      </a:r>
                      <a:r>
                        <a:rPr lang="en-US" sz="3400" b="0" i="0">
                          <a:solidFill>
                            <a:srgbClr val="000000"/>
                          </a:solidFill>
                          <a:effectLst/>
                          <a:latin typeface="Times New Roman" panose="02020603050405020304" pitchFamily="18" charset="0"/>
                          <a:cs typeface="Times New Roman" panose="02020603050405020304" pitchFamily="18" charset="0"/>
                        </a:rPr>
                        <a: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Quạt trần được lắp trên trần phòng khách, sử dụng khi cả nhà quây quần bên nhau hoặc có khách đến chơi.</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Tắt quạt khi không sử dụng, không giật dây nguồn để tắt.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ngồi sát gần quạt.</a:t>
                      </a:r>
                    </a:p>
                    <a:p>
                      <a:pPr algn="just">
                        <a:lnSpc>
                          <a:spcPct val="12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Không để quạt ở nơi ẩm ướt, nhiều bụi hay đặt ở nơi chênh vênh, không chắc </a:t>
                      </a:r>
                      <a:r>
                        <a:rPr lang="en-US" sz="3400" b="0" i="0">
                          <a:solidFill>
                            <a:srgbClr val="000000"/>
                          </a:solidFill>
                          <a:effectLst/>
                          <a:latin typeface="Times New Roman" panose="02020603050405020304" pitchFamily="18" charset="0"/>
                          <a:cs typeface="Times New Roman" panose="02020603050405020304" pitchFamily="18" charset="0"/>
                        </a:rPr>
                        <a:t>c</a:t>
                      </a:r>
                      <a:r>
                        <a:rPr lang="vi-VN" sz="3400" b="0" i="0">
                          <a:solidFill>
                            <a:srgbClr val="000000"/>
                          </a:solidFill>
                          <a:effectLst/>
                          <a:latin typeface="Times New Roman" panose="02020603050405020304" pitchFamily="18" charset="0"/>
                          <a:cs typeface="Times New Roman" panose="02020603050405020304" pitchFamily="18" charset="0"/>
                        </a:rPr>
                        <a:t>hắn.</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12"/>
          <p:cNvSpPr txBox="1">
            <a:spLocks noChangeArrowheads="1"/>
          </p:cNvSpPr>
          <p:nvPr/>
        </p:nvSpPr>
        <p:spPr bwMode="auto">
          <a:xfrm>
            <a:off x="1898941" y="1543057"/>
            <a:ext cx="9630344"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018" tIns="61009" rIns="122018" bIns="61009">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pPr>
            <a:endParaRPr lang="en-US" sz="4300" b="1">
              <a:solidFill>
                <a:srgbClr val="FF0000"/>
              </a:solidFill>
              <a:latin typeface=".VnTimeH" pitchFamily="34" charset="0"/>
              <a:cs typeface="Arial" pitchFamily="34" charset="0"/>
            </a:endParaRPr>
          </a:p>
        </p:txBody>
      </p:sp>
      <p:grpSp>
        <p:nvGrpSpPr>
          <p:cNvPr id="3" name="Group 17"/>
          <p:cNvGrpSpPr>
            <a:grpSpLocks/>
          </p:cNvGrpSpPr>
          <p:nvPr/>
        </p:nvGrpSpPr>
        <p:grpSpPr bwMode="auto">
          <a:xfrm>
            <a:off x="1078941" y="1846264"/>
            <a:ext cx="14785690" cy="920900"/>
            <a:chOff x="-405" y="-553"/>
            <a:chExt cx="5806" cy="5177"/>
          </a:xfrm>
        </p:grpSpPr>
        <p:sp>
          <p:nvSpPr>
            <p:cNvPr id="38941" name="Rectangle 18" descr="Parchment"/>
            <p:cNvSpPr>
              <a:spLocks noChangeArrowheads="1"/>
            </p:cNvSpPr>
            <p:nvPr/>
          </p:nvSpPr>
          <p:spPr bwMode="auto">
            <a:xfrm>
              <a:off x="4569" y="-553"/>
              <a:ext cx="73" cy="4239"/>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4300">
                <a:latin typeface="Times New Roman" pitchFamily="18" charset="0"/>
                <a:cs typeface="Times New Roman" pitchFamily="18" charset="0"/>
              </a:endParaRPr>
            </a:p>
          </p:txBody>
        </p:sp>
        <p:sp>
          <p:nvSpPr>
            <p:cNvPr id="38942" name="AutoShape 19" descr="Parchment"/>
            <p:cNvSpPr>
              <a:spLocks noChangeArrowheads="1"/>
            </p:cNvSpPr>
            <p:nvPr/>
          </p:nvSpPr>
          <p:spPr bwMode="auto">
            <a:xfrm>
              <a:off x="-405" y="-66"/>
              <a:ext cx="5806" cy="4690"/>
            </a:xfrm>
            <a:prstGeom prst="roundRect">
              <a:avLst>
                <a:gd name="adj" fmla="val 16667"/>
              </a:avLst>
            </a:prstGeom>
            <a:solidFill>
              <a:schemeClr val="accent5">
                <a:lumMod val="20000"/>
                <a:lumOff val="8000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4300" b="1" smtClean="0">
                  <a:solidFill>
                    <a:srgbClr val="FF0000"/>
                  </a:solidFill>
                  <a:effectLst>
                    <a:outerShdw blurRad="38100" dist="38100" dir="2700000" algn="tl">
                      <a:srgbClr val="C0C0C0"/>
                    </a:outerShdw>
                  </a:effectLst>
                  <a:latin typeface="Times New Roman" pitchFamily="18" charset="0"/>
                  <a:cs typeface="Times New Roman" pitchFamily="18" charset="0"/>
                </a:rPr>
                <a:t>Câu 1</a:t>
              </a:r>
              <a:r>
                <a:rPr lang="en-US" sz="430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300" b="1" smtClean="0">
                  <a:solidFill>
                    <a:srgbClr val="FF0000"/>
                  </a:solidFill>
                  <a:latin typeface="Times New Roman" panose="02020603050405020304" pitchFamily="18" charset="0"/>
                  <a:cs typeface="Times New Roman" panose="02020603050405020304" pitchFamily="18" charset="0"/>
                </a:rPr>
                <a:t>Nêu các bước sử dụng quạt đúng cách? </a:t>
              </a:r>
              <a:endParaRPr lang="en-US" altLang="en-US" sz="4300" b="1">
                <a:solidFill>
                  <a:srgbClr val="FF0000"/>
                </a:solidFill>
                <a:latin typeface="Times New Roman" panose="02020603050405020304" pitchFamily="18" charset="0"/>
                <a:cs typeface="Times New Roman" panose="02020603050405020304" pitchFamily="18" charset="0"/>
              </a:endParaRPr>
            </a:p>
          </p:txBody>
        </p:sp>
      </p:grpSp>
      <p:pic>
        <p:nvPicPr>
          <p:cNvPr id="31" name="Picture 91" descr="33"/>
          <p:cNvPicPr>
            <a:picLocks noChangeAspect="1" noChangeArrowheads="1" noCrop="1"/>
          </p:cNvPicPr>
          <p:nvPr/>
        </p:nvPicPr>
        <p:blipFill>
          <a:blip r:embed="rId3" cstate="print"/>
          <a:srcRect/>
          <a:stretch>
            <a:fillRect/>
          </a:stretch>
        </p:blipFill>
        <p:spPr bwMode="auto">
          <a:xfrm>
            <a:off x="14623589" y="0"/>
            <a:ext cx="1653052" cy="1428728"/>
          </a:xfrm>
          <a:prstGeom prst="rect">
            <a:avLst/>
          </a:prstGeom>
          <a:noFill/>
        </p:spPr>
      </p:pic>
      <p:pic>
        <p:nvPicPr>
          <p:cNvPr id="21" name="Picture 20">
            <a:extLst>
              <a:ext uri="{FF2B5EF4-FFF2-40B4-BE49-F238E27FC236}">
                <a16:creationId xmlns:a16="http://schemas.microsoft.com/office/drawing/2014/main" id="{2B0A2820-A3B9-4E6A-A910-95A9C13E2E9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359" t="28542" r="73462" b="50000"/>
          <a:stretch>
            <a:fillRect/>
          </a:stretch>
        </p:blipFill>
        <p:spPr>
          <a:xfrm>
            <a:off x="11529284" y="472153"/>
            <a:ext cx="2807741" cy="2545255"/>
          </a:xfrm>
          <a:custGeom>
            <a:avLst/>
            <a:gdLst>
              <a:gd name="connsiteX0" fmla="*/ 685800 w 1371600"/>
              <a:gd name="connsiteY0" fmla="*/ 0 h 1243374"/>
              <a:gd name="connsiteX1" fmla="*/ 1371600 w 1371600"/>
              <a:gd name="connsiteY1" fmla="*/ 621687 h 1243374"/>
              <a:gd name="connsiteX2" fmla="*/ 685800 w 1371600"/>
              <a:gd name="connsiteY2" fmla="*/ 1243374 h 1243374"/>
              <a:gd name="connsiteX3" fmla="*/ 0 w 1371600"/>
              <a:gd name="connsiteY3" fmla="*/ 621687 h 1243374"/>
              <a:gd name="connsiteX4" fmla="*/ 685800 w 1371600"/>
              <a:gd name="connsiteY4" fmla="*/ 0 h 124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243374">
                <a:moveTo>
                  <a:pt x="685800" y="0"/>
                </a:moveTo>
                <a:cubicBezTo>
                  <a:pt x="1064557" y="0"/>
                  <a:pt x="1371600" y="278339"/>
                  <a:pt x="1371600" y="621687"/>
                </a:cubicBezTo>
                <a:cubicBezTo>
                  <a:pt x="1371600" y="965035"/>
                  <a:pt x="1064557" y="1243374"/>
                  <a:pt x="685800" y="1243374"/>
                </a:cubicBezTo>
                <a:cubicBezTo>
                  <a:pt x="307043" y="1243374"/>
                  <a:pt x="0" y="965035"/>
                  <a:pt x="0" y="621687"/>
                </a:cubicBezTo>
                <a:cubicBezTo>
                  <a:pt x="0" y="278339"/>
                  <a:pt x="307043" y="0"/>
                  <a:pt x="685800" y="0"/>
                </a:cubicBezTo>
                <a:close/>
              </a:path>
            </a:pathLst>
          </a:custGeom>
        </p:spPr>
      </p:pic>
      <p:sp>
        <p:nvSpPr>
          <p:cNvPr id="6" name="Rectangle 5"/>
          <p:cNvSpPr/>
          <p:nvPr/>
        </p:nvSpPr>
        <p:spPr>
          <a:xfrm>
            <a:off x="6080919" y="472153"/>
            <a:ext cx="2888676" cy="923330"/>
          </a:xfrm>
          <a:prstGeom prst="rect">
            <a:avLst/>
          </a:prstGeom>
          <a:noFill/>
        </p:spPr>
        <p:txBody>
          <a:bodyPr wrap="none" lIns="91440" tIns="45720" rIns="91440" bIns="45720">
            <a:spAutoFit/>
          </a:bodyPr>
          <a:lstStyle/>
          <a:p>
            <a:pPr algn="ctr"/>
            <a:r>
              <a:rPr lang="en-US" sz="54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CỦNG CỐ</a:t>
            </a:r>
            <a:endPar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50325301"/>
      </p:ext>
    </p:extLst>
  </p:cSld>
  <p:clrMapOvr>
    <a:masterClrMapping/>
  </p:clrMapOvr>
  <p:transition spd="med">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12"/>
          <p:cNvSpPr txBox="1">
            <a:spLocks noChangeArrowheads="1"/>
          </p:cNvSpPr>
          <p:nvPr/>
        </p:nvSpPr>
        <p:spPr bwMode="auto">
          <a:xfrm>
            <a:off x="1898941" y="1543057"/>
            <a:ext cx="9630344"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018" tIns="61009" rIns="122018" bIns="61009">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pPr>
            <a:endParaRPr lang="en-US" sz="4300" b="1">
              <a:solidFill>
                <a:srgbClr val="FF0000"/>
              </a:solidFill>
              <a:latin typeface=".VnTimeH" pitchFamily="34" charset="0"/>
              <a:cs typeface="Arial" pitchFamily="34" charset="0"/>
            </a:endParaRPr>
          </a:p>
        </p:txBody>
      </p:sp>
      <p:grpSp>
        <p:nvGrpSpPr>
          <p:cNvPr id="3" name="Group 17"/>
          <p:cNvGrpSpPr>
            <a:grpSpLocks/>
          </p:cNvGrpSpPr>
          <p:nvPr/>
        </p:nvGrpSpPr>
        <p:grpSpPr bwMode="auto">
          <a:xfrm>
            <a:off x="1078941" y="1710184"/>
            <a:ext cx="14785690" cy="1566437"/>
            <a:chOff x="-405" y="-1318"/>
            <a:chExt cx="5806" cy="8806"/>
          </a:xfrm>
        </p:grpSpPr>
        <p:sp>
          <p:nvSpPr>
            <p:cNvPr id="38941" name="Rectangle 18" descr="Parchment"/>
            <p:cNvSpPr>
              <a:spLocks noChangeArrowheads="1"/>
            </p:cNvSpPr>
            <p:nvPr/>
          </p:nvSpPr>
          <p:spPr bwMode="auto">
            <a:xfrm>
              <a:off x="4569" y="-553"/>
              <a:ext cx="73" cy="4239"/>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4300">
                <a:latin typeface="Times New Roman" pitchFamily="18" charset="0"/>
                <a:cs typeface="Times New Roman" pitchFamily="18" charset="0"/>
              </a:endParaRPr>
            </a:p>
          </p:txBody>
        </p:sp>
        <p:sp>
          <p:nvSpPr>
            <p:cNvPr id="38942" name="AutoShape 19" descr="Parchment"/>
            <p:cNvSpPr>
              <a:spLocks noChangeArrowheads="1"/>
            </p:cNvSpPr>
            <p:nvPr/>
          </p:nvSpPr>
          <p:spPr bwMode="auto">
            <a:xfrm>
              <a:off x="-405" y="-1318"/>
              <a:ext cx="5806" cy="8806"/>
            </a:xfrm>
            <a:prstGeom prst="roundRect">
              <a:avLst>
                <a:gd name="adj" fmla="val 16667"/>
              </a:avLst>
            </a:prstGeom>
            <a:solidFill>
              <a:schemeClr val="accent5">
                <a:lumMod val="20000"/>
                <a:lumOff val="8000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4300" b="1" smtClean="0">
                  <a:solidFill>
                    <a:srgbClr val="FF0000"/>
                  </a:solidFill>
                  <a:effectLst>
                    <a:outerShdw blurRad="38100" dist="38100" dir="2700000" algn="tl">
                      <a:srgbClr val="C0C0C0"/>
                    </a:outerShdw>
                  </a:effectLst>
                  <a:latin typeface="Times New Roman" pitchFamily="18" charset="0"/>
                  <a:cs typeface="Times New Roman" pitchFamily="18" charset="0"/>
                </a:rPr>
                <a:t>Câu 2</a:t>
              </a:r>
              <a:r>
                <a:rPr lang="en-US" sz="430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300" b="1" smtClean="0">
                  <a:solidFill>
                    <a:srgbClr val="FF0000"/>
                  </a:solidFill>
                  <a:latin typeface="Times New Roman" panose="02020603050405020304" pitchFamily="18" charset="0"/>
                  <a:cs typeface="Times New Roman" panose="02020603050405020304" pitchFamily="18" charset="0"/>
                </a:rPr>
                <a:t>Em hãy kể một số tình huống sử dụng quạt mất an toàn? </a:t>
              </a:r>
              <a:endParaRPr lang="en-US" altLang="en-US" sz="4300" b="1">
                <a:solidFill>
                  <a:srgbClr val="FF0000"/>
                </a:solidFill>
                <a:latin typeface="Times New Roman" panose="02020603050405020304" pitchFamily="18" charset="0"/>
                <a:cs typeface="Times New Roman" panose="02020603050405020304" pitchFamily="18" charset="0"/>
              </a:endParaRPr>
            </a:p>
          </p:txBody>
        </p:sp>
      </p:grpSp>
      <p:pic>
        <p:nvPicPr>
          <p:cNvPr id="31" name="Picture 91" descr="33"/>
          <p:cNvPicPr>
            <a:picLocks noChangeAspect="1" noChangeArrowheads="1" noCrop="1"/>
          </p:cNvPicPr>
          <p:nvPr/>
        </p:nvPicPr>
        <p:blipFill>
          <a:blip r:embed="rId3" cstate="print"/>
          <a:srcRect/>
          <a:stretch>
            <a:fillRect/>
          </a:stretch>
        </p:blipFill>
        <p:spPr bwMode="auto">
          <a:xfrm>
            <a:off x="14623589" y="0"/>
            <a:ext cx="1653052" cy="1428728"/>
          </a:xfrm>
          <a:prstGeom prst="rect">
            <a:avLst/>
          </a:prstGeom>
          <a:noFill/>
        </p:spPr>
      </p:pic>
      <p:sp>
        <p:nvSpPr>
          <p:cNvPr id="6" name="Rectangle 5"/>
          <p:cNvSpPr/>
          <p:nvPr/>
        </p:nvSpPr>
        <p:spPr>
          <a:xfrm>
            <a:off x="6080919" y="472153"/>
            <a:ext cx="2888676" cy="923330"/>
          </a:xfrm>
          <a:prstGeom prst="rect">
            <a:avLst/>
          </a:prstGeom>
          <a:noFill/>
        </p:spPr>
        <p:txBody>
          <a:bodyPr wrap="none" lIns="91440" tIns="45720" rIns="91440" bIns="45720">
            <a:spAutoFit/>
          </a:bodyPr>
          <a:lstStyle/>
          <a:p>
            <a:pPr algn="ctr"/>
            <a:r>
              <a:rPr lang="en-US" sz="54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CỦNG CỐ</a:t>
            </a:r>
            <a:endPar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281298553"/>
      </p:ext>
    </p:extLst>
  </p:cSld>
  <p:clrMapOvr>
    <a:masterClrMapping/>
  </p:clrMapOvr>
  <p:transition spd="med">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12"/>
          <p:cNvSpPr txBox="1">
            <a:spLocks noChangeArrowheads="1"/>
          </p:cNvSpPr>
          <p:nvPr/>
        </p:nvSpPr>
        <p:spPr bwMode="auto">
          <a:xfrm>
            <a:off x="1898941" y="1543057"/>
            <a:ext cx="9630344"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018" tIns="61009" rIns="122018" bIns="61009">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pPr>
            <a:endParaRPr lang="en-US" sz="4300" b="1">
              <a:solidFill>
                <a:srgbClr val="FF0000"/>
              </a:solidFill>
              <a:latin typeface=".VnTimeH" pitchFamily="34" charset="0"/>
              <a:cs typeface="Arial" pitchFamily="34" charset="0"/>
            </a:endParaRPr>
          </a:p>
        </p:txBody>
      </p:sp>
      <p:grpSp>
        <p:nvGrpSpPr>
          <p:cNvPr id="3" name="Group 17"/>
          <p:cNvGrpSpPr>
            <a:grpSpLocks/>
          </p:cNvGrpSpPr>
          <p:nvPr/>
        </p:nvGrpSpPr>
        <p:grpSpPr bwMode="auto">
          <a:xfrm>
            <a:off x="4784277" y="1846264"/>
            <a:ext cx="9269706" cy="1064274"/>
            <a:chOff x="1050" y="-553"/>
            <a:chExt cx="3640" cy="5983"/>
          </a:xfrm>
        </p:grpSpPr>
        <p:sp>
          <p:nvSpPr>
            <p:cNvPr id="38941" name="Rectangle 18" descr="Parchment"/>
            <p:cNvSpPr>
              <a:spLocks noChangeArrowheads="1"/>
            </p:cNvSpPr>
            <p:nvPr/>
          </p:nvSpPr>
          <p:spPr bwMode="auto">
            <a:xfrm>
              <a:off x="4569" y="-553"/>
              <a:ext cx="73" cy="4239"/>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4300">
                <a:latin typeface="Times New Roman" pitchFamily="18" charset="0"/>
                <a:cs typeface="Times New Roman" pitchFamily="18" charset="0"/>
              </a:endParaRPr>
            </a:p>
          </p:txBody>
        </p:sp>
        <p:sp>
          <p:nvSpPr>
            <p:cNvPr id="38942" name="AutoShape 19" descr="Parchment"/>
            <p:cNvSpPr>
              <a:spLocks noChangeArrowheads="1"/>
            </p:cNvSpPr>
            <p:nvPr/>
          </p:nvSpPr>
          <p:spPr bwMode="auto">
            <a:xfrm>
              <a:off x="1050" y="740"/>
              <a:ext cx="3640" cy="4690"/>
            </a:xfrm>
            <a:prstGeom prst="roundRect">
              <a:avLst>
                <a:gd name="adj" fmla="val 16667"/>
              </a:avLst>
            </a:prstGeom>
            <a:solidFill>
              <a:schemeClr val="accent5">
                <a:lumMod val="20000"/>
                <a:lumOff val="8000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4300" b="1" smtClean="0">
                  <a:solidFill>
                    <a:srgbClr val="FF0000"/>
                  </a:solidFill>
                  <a:effectLst>
                    <a:outerShdw blurRad="38100" dist="38100" dir="2700000" algn="tl">
                      <a:srgbClr val="C0C0C0"/>
                    </a:outerShdw>
                  </a:effectLst>
                  <a:latin typeface="Times New Roman" pitchFamily="18" charset="0"/>
                  <a:cs typeface="Times New Roman" pitchFamily="18" charset="0"/>
                </a:rPr>
                <a:t>ÔN BÀI, ĐỌC TRƯỚC BÀI MỚI</a:t>
              </a:r>
              <a:endParaRPr lang="en-US" altLang="en-US" sz="4300" b="1">
                <a:solidFill>
                  <a:srgbClr val="FF0000"/>
                </a:solidFill>
                <a:latin typeface="Times New Roman" panose="02020603050405020304" pitchFamily="18" charset="0"/>
                <a:cs typeface="Times New Roman" panose="02020603050405020304" pitchFamily="18" charset="0"/>
              </a:endParaRPr>
            </a:p>
          </p:txBody>
        </p:sp>
      </p:grpSp>
      <p:pic>
        <p:nvPicPr>
          <p:cNvPr id="31" name="Picture 91" descr="33"/>
          <p:cNvPicPr>
            <a:picLocks noChangeAspect="1" noChangeArrowheads="1" noCrop="1"/>
          </p:cNvPicPr>
          <p:nvPr/>
        </p:nvPicPr>
        <p:blipFill>
          <a:blip r:embed="rId3" cstate="print"/>
          <a:srcRect/>
          <a:stretch>
            <a:fillRect/>
          </a:stretch>
        </p:blipFill>
        <p:spPr bwMode="auto">
          <a:xfrm>
            <a:off x="14623589" y="0"/>
            <a:ext cx="1653052" cy="1428728"/>
          </a:xfrm>
          <a:prstGeom prst="rect">
            <a:avLst/>
          </a:prstGeom>
          <a:noFill/>
        </p:spPr>
      </p:pic>
      <p:sp>
        <p:nvSpPr>
          <p:cNvPr id="6" name="Rectangle 5"/>
          <p:cNvSpPr/>
          <p:nvPr/>
        </p:nvSpPr>
        <p:spPr>
          <a:xfrm>
            <a:off x="6254013" y="472153"/>
            <a:ext cx="2542491" cy="923330"/>
          </a:xfrm>
          <a:prstGeom prst="rect">
            <a:avLst/>
          </a:prstGeom>
          <a:noFill/>
        </p:spPr>
        <p:txBody>
          <a:bodyPr wrap="none" lIns="91440" tIns="45720" rIns="91440" bIns="45720">
            <a:spAutoFit/>
          </a:bodyPr>
          <a:lstStyle/>
          <a:p>
            <a:pPr algn="ctr"/>
            <a:r>
              <a:rPr lang="en-US" sz="54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DẶN DÒ</a:t>
            </a:r>
            <a:endPar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518858005"/>
      </p:ext>
    </p:extLst>
  </p:cSld>
  <p:clrMapOvr>
    <a:masterClrMapping/>
  </p:clrMapOvr>
  <p:transition spd="med">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9" y="35169"/>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a:t>
            </a:r>
            <a:r>
              <a:rPr lang="vi-VN" sz="5700" b="1" kern="10" dirty="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VÀ </a:t>
            </a: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8b/cd/5d/8bcd5d6367e6280c5aa7b504738a810e.jpg"/>
          <p:cNvPicPr>
            <a:picLocks noChangeAspect="1" noChangeArrowheads="1"/>
          </p:cNvPicPr>
          <p:nvPr/>
        </p:nvPicPr>
        <p:blipFill rotWithShape="1">
          <a:blip r:embed="rId2">
            <a:extLst>
              <a:ext uri="{28A0092B-C50C-407E-A947-70E740481C1C}">
                <a14:useLocalDpi xmlns:a14="http://schemas.microsoft.com/office/drawing/2010/main" val="0"/>
              </a:ext>
            </a:extLst>
          </a:blip>
          <a:srcRect t="27755" b="26531"/>
          <a:stretch/>
        </p:blipFill>
        <p:spPr bwMode="auto">
          <a:xfrm>
            <a:off x="2981626" y="4954607"/>
            <a:ext cx="9053880" cy="38085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4750705" y="6774"/>
            <a:ext cx="1478461" cy="1486769"/>
          </a:xfrm>
          <a:prstGeom prst="rect">
            <a:avLst/>
          </a:prstGeom>
        </p:spPr>
      </p:pic>
      <p:sp>
        <p:nvSpPr>
          <p:cNvPr id="11" name="Title 1"/>
          <p:cNvSpPr txBox="1">
            <a:spLocks/>
          </p:cNvSpPr>
          <p:nvPr/>
        </p:nvSpPr>
        <p:spPr>
          <a:xfrm>
            <a:off x="2047808" y="35983"/>
            <a:ext cx="12872311" cy="878417"/>
          </a:xfrm>
        </p:spPr>
        <p:txBody>
          <a:bodyPr lIns="122018" tIns="61009" rIns="122018" bIns="61009" anchor="b" anchorCtr="0">
            <a:noAutofit/>
          </a:bodyPr>
          <a:lst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a:lstStyle>
          <a:p>
            <a:pPr defTabSz="1220175" eaLnBrk="1" fontAlgn="auto" hangingPunct="1">
              <a:spcAft>
                <a:spcPts val="0"/>
              </a:spcAft>
              <a:defRPr/>
            </a:pPr>
            <a:r>
              <a:rPr lang="en-US" sz="4800" b="1" dirty="0" err="1">
                <a:solidFill>
                  <a:srgbClr val="FF6600"/>
                </a:solidFill>
                <a:latin typeface="Tahoma" pitchFamily="34" charset="0"/>
                <a:ea typeface="Tahoma" pitchFamily="34" charset="0"/>
                <a:cs typeface="Tahoma" pitchFamily="34" charset="0"/>
              </a:rPr>
              <a:t>Thứ</a:t>
            </a:r>
            <a:r>
              <a:rPr lang="en-US" sz="4800" b="1" dirty="0">
                <a:solidFill>
                  <a:srgbClr val="FF6600"/>
                </a:solidFill>
                <a:latin typeface="Tahoma" pitchFamily="34" charset="0"/>
                <a:ea typeface="Tahoma" pitchFamily="34" charset="0"/>
                <a:cs typeface="Tahoma" pitchFamily="34" charset="0"/>
              </a:rPr>
              <a:t>  </a:t>
            </a:r>
            <a:r>
              <a:rPr lang="en-US" sz="4800" b="1" dirty="0" err="1" smtClean="0">
                <a:solidFill>
                  <a:srgbClr val="FF6600"/>
                </a:solidFill>
                <a:latin typeface="Tahoma" pitchFamily="34" charset="0"/>
                <a:ea typeface="Tahoma" pitchFamily="34" charset="0"/>
                <a:cs typeface="Tahoma" pitchFamily="34" charset="0"/>
              </a:rPr>
              <a:t>hai</a:t>
            </a:r>
            <a:r>
              <a:rPr lang="en-US" sz="4800" b="1" dirty="0" smtClean="0">
                <a:solidFill>
                  <a:srgbClr val="FF6600"/>
                </a:solidFill>
                <a:latin typeface="Tahoma" pitchFamily="34" charset="0"/>
                <a:ea typeface="Tahoma" pitchFamily="34" charset="0"/>
                <a:cs typeface="Tahoma" pitchFamily="34" charset="0"/>
              </a:rPr>
              <a:t> </a:t>
            </a:r>
            <a:r>
              <a:rPr lang="en-US" sz="4800" b="1" dirty="0" err="1">
                <a:solidFill>
                  <a:srgbClr val="FF6600"/>
                </a:solidFill>
                <a:latin typeface="Tahoma" pitchFamily="34" charset="0"/>
                <a:ea typeface="Tahoma" pitchFamily="34" charset="0"/>
                <a:cs typeface="Tahoma" pitchFamily="34" charset="0"/>
              </a:rPr>
              <a:t>ngày</a:t>
            </a:r>
            <a:r>
              <a:rPr lang="en-US" sz="4800" b="1" dirty="0">
                <a:solidFill>
                  <a:srgbClr val="FF6600"/>
                </a:solidFill>
                <a:latin typeface="Tahoma" pitchFamily="34" charset="0"/>
                <a:ea typeface="Tahoma" pitchFamily="34" charset="0"/>
                <a:cs typeface="Tahoma" pitchFamily="34" charset="0"/>
              </a:rPr>
              <a:t> </a:t>
            </a:r>
            <a:r>
              <a:rPr lang="en-US" sz="4800" b="1" dirty="0" smtClean="0">
                <a:solidFill>
                  <a:srgbClr val="FF6600"/>
                </a:solidFill>
                <a:latin typeface="Tahoma" pitchFamily="34" charset="0"/>
                <a:ea typeface="Tahoma" pitchFamily="34" charset="0"/>
                <a:cs typeface="Tahoma" pitchFamily="34" charset="0"/>
              </a:rPr>
              <a:t>12 </a:t>
            </a:r>
            <a:r>
              <a:rPr lang="en-US" sz="4800" b="1" dirty="0" err="1">
                <a:solidFill>
                  <a:srgbClr val="FF6600"/>
                </a:solidFill>
                <a:latin typeface="Tahoma" pitchFamily="34" charset="0"/>
                <a:ea typeface="Tahoma" pitchFamily="34" charset="0"/>
                <a:cs typeface="Tahoma" pitchFamily="34" charset="0"/>
              </a:rPr>
              <a:t>tháng</a:t>
            </a:r>
            <a:r>
              <a:rPr lang="en-US" sz="4800" b="1" dirty="0">
                <a:solidFill>
                  <a:srgbClr val="FF6600"/>
                </a:solidFill>
                <a:latin typeface="Tahoma" pitchFamily="34" charset="0"/>
                <a:ea typeface="Tahoma" pitchFamily="34" charset="0"/>
                <a:cs typeface="Tahoma" pitchFamily="34" charset="0"/>
              </a:rPr>
              <a:t> </a:t>
            </a:r>
            <a:r>
              <a:rPr lang="en-US" sz="4800" b="1" dirty="0" smtClean="0">
                <a:solidFill>
                  <a:srgbClr val="FF6600"/>
                </a:solidFill>
                <a:latin typeface="Tahoma" pitchFamily="34" charset="0"/>
                <a:ea typeface="Tahoma" pitchFamily="34" charset="0"/>
                <a:cs typeface="Tahoma" pitchFamily="34" charset="0"/>
              </a:rPr>
              <a:t>10 </a:t>
            </a:r>
            <a:r>
              <a:rPr lang="en-US" sz="4800" b="1" dirty="0" err="1">
                <a:solidFill>
                  <a:srgbClr val="FF6600"/>
                </a:solidFill>
                <a:latin typeface="Tahoma" pitchFamily="34" charset="0"/>
                <a:ea typeface="Tahoma" pitchFamily="34" charset="0"/>
                <a:cs typeface="Tahoma" pitchFamily="34" charset="0"/>
              </a:rPr>
              <a:t>năm</a:t>
            </a:r>
            <a:r>
              <a:rPr lang="en-US" sz="4800" b="1" dirty="0">
                <a:solidFill>
                  <a:srgbClr val="FF6600"/>
                </a:solidFill>
                <a:latin typeface="Tahoma" pitchFamily="34" charset="0"/>
                <a:ea typeface="Tahoma" pitchFamily="34" charset="0"/>
                <a:cs typeface="Tahoma" pitchFamily="34" charset="0"/>
              </a:rPr>
              <a:t> </a:t>
            </a:r>
            <a:r>
              <a:rPr lang="en-US" sz="4800" b="1" dirty="0" smtClean="0">
                <a:solidFill>
                  <a:srgbClr val="FF6600"/>
                </a:solidFill>
                <a:latin typeface="Tahoma" pitchFamily="34" charset="0"/>
                <a:ea typeface="Tahoma" pitchFamily="34" charset="0"/>
                <a:cs typeface="Tahoma" pitchFamily="34" charset="0"/>
              </a:rPr>
              <a:t>2024</a:t>
            </a:r>
            <a:endParaRPr lang="en-US" sz="4800" b="1" dirty="0">
              <a:solidFill>
                <a:srgbClr val="FF6600"/>
              </a:solidFill>
              <a:latin typeface="Tahoma" pitchFamily="34" charset="0"/>
              <a:ea typeface="Tahoma" pitchFamily="34" charset="0"/>
              <a:cs typeface="Tahoma" pitchFamily="34" charset="0"/>
            </a:endParaRPr>
          </a:p>
        </p:txBody>
      </p:sp>
      <p:sp>
        <p:nvSpPr>
          <p:cNvPr id="13" name="Title 1"/>
          <p:cNvSpPr txBox="1">
            <a:spLocks/>
          </p:cNvSpPr>
          <p:nvPr/>
        </p:nvSpPr>
        <p:spPr>
          <a:xfrm>
            <a:off x="5928943" y="711200"/>
            <a:ext cx="4374346" cy="878416"/>
          </a:xfrm>
        </p:spPr>
        <p:txBody>
          <a:bodyPr lIns="122018" tIns="61009" rIns="122018" bIns="61009" anchor="b"/>
          <a:lst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a:lstStyle>
          <a:p>
            <a:pPr defTabSz="1220175" eaLnBrk="1" fontAlgn="auto" hangingPunct="1">
              <a:spcAft>
                <a:spcPts val="0"/>
              </a:spcAft>
              <a:defRPr/>
            </a:pPr>
            <a:r>
              <a:rPr lang="en-US" sz="4800" b="1" dirty="0" err="1">
                <a:solidFill>
                  <a:srgbClr val="00CC00"/>
                </a:solidFill>
                <a:latin typeface="Tahoma" pitchFamily="34" charset="0"/>
                <a:ea typeface="Tahoma" pitchFamily="34" charset="0"/>
                <a:cs typeface="Tahoma" pitchFamily="34" charset="0"/>
              </a:rPr>
              <a:t>Công</a:t>
            </a:r>
            <a:r>
              <a:rPr lang="en-US" sz="4800" b="1" dirty="0">
                <a:solidFill>
                  <a:srgbClr val="00CC00"/>
                </a:solidFill>
                <a:latin typeface="Tahoma" pitchFamily="34" charset="0"/>
                <a:ea typeface="Tahoma" pitchFamily="34" charset="0"/>
                <a:cs typeface="Tahoma" pitchFamily="34" charset="0"/>
              </a:rPr>
              <a:t> </a:t>
            </a:r>
            <a:r>
              <a:rPr lang="en-US" sz="4800" b="1" dirty="0" err="1">
                <a:solidFill>
                  <a:srgbClr val="00CC00"/>
                </a:solidFill>
                <a:latin typeface="Tahoma" pitchFamily="34" charset="0"/>
                <a:ea typeface="Tahoma" pitchFamily="34" charset="0"/>
                <a:cs typeface="Tahoma" pitchFamily="34" charset="0"/>
              </a:rPr>
              <a:t>nghệ</a:t>
            </a:r>
            <a:endParaRPr lang="en-US" sz="4800" b="1" dirty="0">
              <a:solidFill>
                <a:srgbClr val="00CC00"/>
              </a:solidFill>
              <a:latin typeface="Tahoma" pitchFamily="34" charset="0"/>
              <a:ea typeface="Tahoma" pitchFamily="34" charset="0"/>
              <a:cs typeface="Tahoma" pitchFamily="34" charset="0"/>
            </a:endParaRPr>
          </a:p>
        </p:txBody>
      </p:sp>
      <p:sp>
        <p:nvSpPr>
          <p:cNvPr id="14" name="Rounded Rectangle 13"/>
          <p:cNvSpPr/>
          <p:nvPr/>
        </p:nvSpPr>
        <p:spPr>
          <a:xfrm>
            <a:off x="3080545" y="1991382"/>
            <a:ext cx="9384499" cy="998692"/>
          </a:xfrm>
          <a:prstGeom prst="roundRect">
            <a:avLst/>
          </a:prstGeom>
          <a:solidFill>
            <a:srgbClr val="FFFF99"/>
          </a:solidFill>
          <a:ln>
            <a:solidFill>
              <a:sysClr val="window" lastClr="FFFFFF"/>
            </a:solidFill>
          </a:ln>
          <a:effectLst>
            <a:outerShdw blurRad="57150" dist="19050" dir="5400000" algn="ctr" rotWithShape="0">
              <a:srgbClr val="000000">
                <a:alpha val="63000"/>
              </a:srgbClr>
            </a:outerShdw>
          </a:effectLst>
        </p:spPr>
        <p:txBody>
          <a:bodyPr lIns="122018" tIns="61009" rIns="122018" bIns="61009" anchor="ctr"/>
          <a:lstStyle/>
          <a:p>
            <a:pPr algn="ctr" defTabSz="1220175" eaLnBrk="0" fontAlgn="base" hangingPunct="0">
              <a:spcBef>
                <a:spcPct val="0"/>
              </a:spcBef>
              <a:spcAft>
                <a:spcPct val="0"/>
              </a:spcAft>
              <a:defRPr/>
            </a:pPr>
            <a:r>
              <a:rPr lang="en-US" sz="4300" b="1" kern="0" dirty="0" err="1" smtClean="0">
                <a:solidFill>
                  <a:srgbClr val="FF0000"/>
                </a:solidFill>
                <a:latin typeface="Tahoma" pitchFamily="34" charset="0"/>
                <a:ea typeface="Tahoma" pitchFamily="34" charset="0"/>
                <a:cs typeface="Tahoma" pitchFamily="34" charset="0"/>
              </a:rPr>
              <a:t>Ôn</a:t>
            </a:r>
            <a:r>
              <a:rPr lang="en-US" sz="4300" b="1" kern="0" dirty="0" smtClean="0">
                <a:solidFill>
                  <a:srgbClr val="FF0000"/>
                </a:solidFill>
                <a:latin typeface="Tahoma" pitchFamily="34" charset="0"/>
                <a:ea typeface="Tahoma" pitchFamily="34" charset="0"/>
                <a:cs typeface="Tahoma" pitchFamily="34" charset="0"/>
              </a:rPr>
              <a:t> </a:t>
            </a:r>
            <a:r>
              <a:rPr lang="en-US" sz="4300" b="1" kern="0" dirty="0" err="1" smtClean="0">
                <a:solidFill>
                  <a:srgbClr val="FF0000"/>
                </a:solidFill>
                <a:latin typeface="Tahoma" pitchFamily="34" charset="0"/>
                <a:ea typeface="Tahoma" pitchFamily="34" charset="0"/>
                <a:cs typeface="Tahoma" pitchFamily="34" charset="0"/>
              </a:rPr>
              <a:t>bài</a:t>
            </a:r>
            <a:r>
              <a:rPr lang="en-US" sz="4300" b="1" kern="0" dirty="0" smtClean="0">
                <a:solidFill>
                  <a:srgbClr val="FF0000"/>
                </a:solidFill>
                <a:latin typeface="Tahoma" pitchFamily="34" charset="0"/>
                <a:ea typeface="Tahoma" pitchFamily="34" charset="0"/>
                <a:cs typeface="Tahoma" pitchFamily="34" charset="0"/>
              </a:rPr>
              <a:t> </a:t>
            </a:r>
            <a:r>
              <a:rPr lang="en-US" sz="4300" b="1" kern="0" dirty="0" err="1" smtClean="0">
                <a:solidFill>
                  <a:srgbClr val="FF0000"/>
                </a:solidFill>
                <a:latin typeface="Tahoma" pitchFamily="34" charset="0"/>
                <a:ea typeface="Tahoma" pitchFamily="34" charset="0"/>
                <a:cs typeface="Tahoma" pitchFamily="34" charset="0"/>
              </a:rPr>
              <a:t>cũ</a:t>
            </a:r>
            <a:endParaRPr lang="en-US" sz="4300" b="1" kern="0" dirty="0">
              <a:solidFill>
                <a:srgbClr val="FF0000"/>
              </a:solidFill>
              <a:latin typeface="Tahoma" pitchFamily="34" charset="0"/>
              <a:ea typeface="Tahoma" pitchFamily="34" charset="0"/>
              <a:cs typeface="Tahoma" pitchFamily="34" charset="0"/>
            </a:endParaRPr>
          </a:p>
        </p:txBody>
      </p:sp>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41151" y="459779"/>
            <a:ext cx="2459377" cy="2530295"/>
          </a:xfrm>
          <a:prstGeom prst="rect">
            <a:avLst/>
          </a:prstGeom>
        </p:spPr>
      </p:pic>
      <p:pic>
        <p:nvPicPr>
          <p:cNvPr id="1026" name="Picture 2" descr="Hình ảnh Đèn Bàn Tinh Tế đèn Bàn Màu Xanh đèn Bàn đẹp đèn Bàn Sáng Tạo PNG  , đèn Bàn Tinh Tế, đèn Bàn Màu Xanh, đèn Bàn đẹp PNG miễ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916" y="4538147"/>
            <a:ext cx="3560515" cy="4371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Các Yếu Tố Của đèn Bàn Sách PNG , Ngày đọc Thế Giới, Sách, Hoạt  Hình PNG miễn phí tải tập tin PSDComment và V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5506" y="4038801"/>
            <a:ext cx="4346565" cy="568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0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12"/>
          <p:cNvSpPr txBox="1">
            <a:spLocks noChangeArrowheads="1"/>
          </p:cNvSpPr>
          <p:nvPr/>
        </p:nvSpPr>
        <p:spPr bwMode="auto">
          <a:xfrm>
            <a:off x="1898941" y="1543057"/>
            <a:ext cx="9630344"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018" tIns="61009" rIns="122018" bIns="61009">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pPr>
            <a:endParaRPr lang="en-US" sz="4300" b="1">
              <a:solidFill>
                <a:srgbClr val="FF0000"/>
              </a:solidFill>
              <a:latin typeface=".VnTimeH" pitchFamily="34" charset="0"/>
              <a:cs typeface="Arial" pitchFamily="34" charset="0"/>
            </a:endParaRPr>
          </a:p>
        </p:txBody>
      </p:sp>
      <p:grpSp>
        <p:nvGrpSpPr>
          <p:cNvPr id="3" name="Group 17"/>
          <p:cNvGrpSpPr>
            <a:grpSpLocks/>
          </p:cNvGrpSpPr>
          <p:nvPr/>
        </p:nvGrpSpPr>
        <p:grpSpPr bwMode="auto">
          <a:xfrm>
            <a:off x="508497" y="961651"/>
            <a:ext cx="15361227" cy="1638657"/>
            <a:chOff x="-629" y="-5526"/>
            <a:chExt cx="6032" cy="9212"/>
          </a:xfrm>
        </p:grpSpPr>
        <p:sp>
          <p:nvSpPr>
            <p:cNvPr id="38941" name="Rectangle 18" descr="Parchment"/>
            <p:cNvSpPr>
              <a:spLocks noChangeArrowheads="1"/>
            </p:cNvSpPr>
            <p:nvPr/>
          </p:nvSpPr>
          <p:spPr bwMode="auto">
            <a:xfrm>
              <a:off x="4569" y="-553"/>
              <a:ext cx="73" cy="4239"/>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4300">
                <a:latin typeface="Times New Roman" pitchFamily="18" charset="0"/>
                <a:cs typeface="Times New Roman" pitchFamily="18" charset="0"/>
              </a:endParaRPr>
            </a:p>
          </p:txBody>
        </p:sp>
        <p:sp>
          <p:nvSpPr>
            <p:cNvPr id="38942" name="AutoShape 19" descr="Parchment"/>
            <p:cNvSpPr>
              <a:spLocks noChangeArrowheads="1"/>
            </p:cNvSpPr>
            <p:nvPr/>
          </p:nvSpPr>
          <p:spPr bwMode="auto">
            <a:xfrm>
              <a:off x="-629" y="-5526"/>
              <a:ext cx="6032" cy="8806"/>
            </a:xfrm>
            <a:prstGeom prst="roundRect">
              <a:avLst>
                <a:gd name="adj" fmla="val 16667"/>
              </a:avLst>
            </a:prstGeom>
            <a:solidFill>
              <a:schemeClr val="accent5">
                <a:lumMod val="20000"/>
                <a:lumOff val="8000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4300" b="1">
                  <a:solidFill>
                    <a:srgbClr val="FF0000"/>
                  </a:solidFill>
                  <a:effectLst>
                    <a:outerShdw blurRad="38100" dist="38100" dir="2700000" algn="tl">
                      <a:srgbClr val="C0C0C0"/>
                    </a:outerShdw>
                  </a:effectLst>
                  <a:latin typeface="Times New Roman" pitchFamily="18" charset="0"/>
                  <a:cs typeface="Times New Roman" pitchFamily="18" charset="0"/>
                </a:rPr>
                <a:t>Câu 1</a:t>
              </a:r>
              <a:r>
                <a:rPr lang="en-US" sz="430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300" b="1">
                  <a:solidFill>
                    <a:srgbClr val="FF0000"/>
                  </a:solidFill>
                  <a:latin typeface="Times New Roman" panose="02020603050405020304" pitchFamily="18" charset="0"/>
                  <a:cs typeface="Times New Roman" panose="02020603050405020304" pitchFamily="18" charset="0"/>
                </a:rPr>
                <a:t>Em hãy điền vào chỗ trống để nêu tác dụng của </a:t>
              </a:r>
              <a:r>
                <a:rPr lang="en-US" sz="4300" b="1" smtClean="0">
                  <a:solidFill>
                    <a:srgbClr val="FF0000"/>
                  </a:solidFill>
                  <a:latin typeface="Times New Roman" panose="02020603050405020304" pitchFamily="18" charset="0"/>
                  <a:cs typeface="Times New Roman" panose="02020603050405020304" pitchFamily="18" charset="0"/>
                </a:rPr>
                <a:t>quạt điện? </a:t>
              </a:r>
              <a:endParaRPr lang="en-US" altLang="en-US" sz="4300" b="1">
                <a:solidFill>
                  <a:srgbClr val="FF0000"/>
                </a:solidFill>
                <a:latin typeface="Times New Roman" panose="02020603050405020304" pitchFamily="18" charset="0"/>
                <a:cs typeface="Times New Roman" panose="02020603050405020304" pitchFamily="18" charset="0"/>
              </a:endParaRPr>
            </a:p>
          </p:txBody>
        </p:sp>
      </p:grpSp>
      <p:sp>
        <p:nvSpPr>
          <p:cNvPr id="25" name="AutoShape 25" descr="Water droplets"/>
          <p:cNvSpPr>
            <a:spLocks noChangeArrowheads="1"/>
          </p:cNvSpPr>
          <p:nvPr/>
        </p:nvSpPr>
        <p:spPr bwMode="auto">
          <a:xfrm>
            <a:off x="2651919" y="3330522"/>
            <a:ext cx="9639471" cy="862671"/>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2018" tIns="61009" rIns="122018" bIns="61009" anchor="ctr">
            <a:spAutoFit/>
          </a:bodyPr>
          <a:lstStyle/>
          <a:p>
            <a:r>
              <a:rPr lang="en-US" altLang="en-US" sz="4300" b="1" smtClean="0">
                <a:latin typeface="Times New Roman" panose="02020603050405020304" pitchFamily="18" charset="0"/>
                <a:cs typeface="Times New Roman" panose="02020603050405020304" pitchFamily="18" charset="0"/>
              </a:rPr>
              <a:t>Quạt điện tạo ra ........, giúp ........... </a:t>
            </a:r>
            <a:endParaRPr lang="en-US" altLang="en-US" sz="4300" b="1">
              <a:latin typeface="Times New Roman" panose="02020603050405020304" pitchFamily="18" charset="0"/>
              <a:cs typeface="Times New Roman" panose="02020603050405020304" pitchFamily="18" charset="0"/>
            </a:endParaRPr>
          </a:p>
        </p:txBody>
      </p:sp>
      <p:pic>
        <p:nvPicPr>
          <p:cNvPr id="31" name="Picture 91" descr="33"/>
          <p:cNvPicPr>
            <a:picLocks noChangeAspect="1" noChangeArrowheads="1" noCrop="1"/>
          </p:cNvPicPr>
          <p:nvPr/>
        </p:nvPicPr>
        <p:blipFill>
          <a:blip r:embed="rId4" cstate="print"/>
          <a:srcRect/>
          <a:stretch>
            <a:fillRect/>
          </a:stretch>
        </p:blipFill>
        <p:spPr bwMode="auto">
          <a:xfrm>
            <a:off x="14623589" y="0"/>
            <a:ext cx="1653052" cy="1428728"/>
          </a:xfrm>
          <a:prstGeom prst="rect">
            <a:avLst/>
          </a:prstGeom>
          <a:noFill/>
        </p:spPr>
      </p:pic>
      <p:sp>
        <p:nvSpPr>
          <p:cNvPr id="6" name="TextBox 5"/>
          <p:cNvSpPr txBox="1"/>
          <p:nvPr/>
        </p:nvSpPr>
        <p:spPr>
          <a:xfrm>
            <a:off x="6777526" y="3355728"/>
            <a:ext cx="2309594" cy="779700"/>
          </a:xfrm>
          <a:prstGeom prst="rect">
            <a:avLst/>
          </a:prstGeom>
          <a:noFill/>
        </p:spPr>
        <p:txBody>
          <a:bodyPr wrap="square" lIns="122018" tIns="61009" rIns="122018" bIns="61009" rtlCol="0">
            <a:spAutoFit/>
          </a:bodyPr>
          <a:lstStyle/>
          <a:p>
            <a:r>
              <a:rPr lang="en-US" sz="4300" b="1" smtClean="0">
                <a:solidFill>
                  <a:srgbClr val="FF0000"/>
                </a:solidFill>
                <a:latin typeface="Times New Roman" pitchFamily="18" charset="0"/>
                <a:cs typeface="Times New Roman" pitchFamily="18" charset="0"/>
              </a:rPr>
              <a:t>gió</a:t>
            </a:r>
            <a:endParaRPr lang="en-US" sz="4300" b="1">
              <a:solidFill>
                <a:srgbClr val="FF0000"/>
              </a:solidFill>
              <a:latin typeface="Times New Roman" pitchFamily="18" charset="0"/>
              <a:cs typeface="Times New Roman" pitchFamily="18" charset="0"/>
            </a:endParaRPr>
          </a:p>
        </p:txBody>
      </p:sp>
      <p:sp>
        <p:nvSpPr>
          <p:cNvPr id="18" name="TextBox 17"/>
          <p:cNvSpPr txBox="1"/>
          <p:nvPr/>
        </p:nvSpPr>
        <p:spPr>
          <a:xfrm>
            <a:off x="9239520" y="3313560"/>
            <a:ext cx="3051870" cy="779700"/>
          </a:xfrm>
          <a:prstGeom prst="rect">
            <a:avLst/>
          </a:prstGeom>
          <a:noFill/>
        </p:spPr>
        <p:txBody>
          <a:bodyPr wrap="square" lIns="122018" tIns="61009" rIns="122018" bIns="61009" rtlCol="0">
            <a:spAutoFit/>
          </a:bodyPr>
          <a:lstStyle/>
          <a:p>
            <a:r>
              <a:rPr lang="en-US" sz="4300" b="1" smtClean="0">
                <a:solidFill>
                  <a:srgbClr val="FF0000"/>
                </a:solidFill>
                <a:latin typeface="Times New Roman" pitchFamily="18" charset="0"/>
                <a:cs typeface="Times New Roman" pitchFamily="18" charset="0"/>
              </a:rPr>
              <a:t>làm mát</a:t>
            </a:r>
            <a:endParaRPr lang="en-US" sz="43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06129532"/>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662244" y="5540285"/>
            <a:ext cx="10275158" cy="706969"/>
            <a:chOff x="68" y="1942"/>
            <a:chExt cx="4751" cy="334"/>
          </a:xfrm>
        </p:grpSpPr>
        <p:sp>
          <p:nvSpPr>
            <p:cNvPr id="38943" name="Rectangle 4" descr="Water droplets"/>
            <p:cNvSpPr>
              <a:spLocks noChangeArrowheads="1"/>
            </p:cNvSpPr>
            <p:nvPr/>
          </p:nvSpPr>
          <p:spPr bwMode="auto">
            <a:xfrm>
              <a:off x="4513" y="2000"/>
              <a:ext cx="85" cy="276"/>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200"/>
            </a:p>
          </p:txBody>
        </p:sp>
        <p:sp>
          <p:nvSpPr>
            <p:cNvPr id="38944" name="AutoShape 5" descr="Water droplets"/>
            <p:cNvSpPr>
              <a:spLocks noChangeArrowheads="1"/>
            </p:cNvSpPr>
            <p:nvPr/>
          </p:nvSpPr>
          <p:spPr bwMode="auto">
            <a:xfrm>
              <a:off x="68" y="1942"/>
              <a:ext cx="4751" cy="306"/>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C. </a:t>
              </a:r>
              <a:r>
                <a:rPr lang="en-US" sz="3200" b="1" smtClean="0">
                  <a:latin typeface="Times New Roman" panose="02020603050405020304" pitchFamily="18" charset="0"/>
                  <a:cs typeface="Times New Roman" panose="02020603050405020304" pitchFamily="18" charset="0"/>
                </a:rPr>
                <a:t>Quạt bàn</a:t>
              </a:r>
              <a:endParaRPr lang="en-US" altLang="en-US" sz="3200" b="1">
                <a:latin typeface="Times New Roman" panose="02020603050405020304" pitchFamily="18" charset="0"/>
                <a:cs typeface="Times New Roman" panose="02020603050405020304" pitchFamily="18" charset="0"/>
              </a:endParaRPr>
            </a:p>
          </p:txBody>
        </p:sp>
      </p:grpSp>
      <p:sp>
        <p:nvSpPr>
          <p:cNvPr id="38916" name="Text Box 12"/>
          <p:cNvSpPr txBox="1">
            <a:spLocks noChangeArrowheads="1"/>
          </p:cNvSpPr>
          <p:nvPr/>
        </p:nvSpPr>
        <p:spPr bwMode="auto">
          <a:xfrm>
            <a:off x="1898941" y="1543057"/>
            <a:ext cx="9630344"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018" tIns="61009" rIns="122018" bIns="61009">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pPr>
            <a:endParaRPr lang="en-US" sz="4300" b="1">
              <a:solidFill>
                <a:srgbClr val="FF0000"/>
              </a:solidFill>
              <a:latin typeface=".VnTimeH" pitchFamily="34" charset="0"/>
              <a:cs typeface="Arial" pitchFamily="34" charset="0"/>
            </a:endParaRPr>
          </a:p>
        </p:txBody>
      </p:sp>
      <p:grpSp>
        <p:nvGrpSpPr>
          <p:cNvPr id="3" name="Group 17"/>
          <p:cNvGrpSpPr>
            <a:grpSpLocks/>
          </p:cNvGrpSpPr>
          <p:nvPr/>
        </p:nvGrpSpPr>
        <p:grpSpPr bwMode="auto">
          <a:xfrm>
            <a:off x="1084034" y="587030"/>
            <a:ext cx="14785690" cy="2315503"/>
            <a:chOff x="-403" y="-7632"/>
            <a:chExt cx="5806" cy="13017"/>
          </a:xfrm>
        </p:grpSpPr>
        <p:sp>
          <p:nvSpPr>
            <p:cNvPr id="38941" name="Rectangle 18" descr="Parchment"/>
            <p:cNvSpPr>
              <a:spLocks noChangeArrowheads="1"/>
            </p:cNvSpPr>
            <p:nvPr/>
          </p:nvSpPr>
          <p:spPr bwMode="auto">
            <a:xfrm>
              <a:off x="4569" y="-553"/>
              <a:ext cx="73" cy="4239"/>
            </a:xfrm>
            <a:prstGeom prst="rect">
              <a:avLst/>
            </a:prstGeom>
            <a:blipFill dpi="0" rotWithShape="1">
              <a:blip r:embed="rId3"/>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4300">
                <a:latin typeface="Times New Roman" pitchFamily="18" charset="0"/>
                <a:cs typeface="Times New Roman" pitchFamily="18" charset="0"/>
              </a:endParaRPr>
            </a:p>
          </p:txBody>
        </p:sp>
        <p:sp>
          <p:nvSpPr>
            <p:cNvPr id="38942" name="AutoShape 19" descr="Parchment"/>
            <p:cNvSpPr>
              <a:spLocks noChangeArrowheads="1"/>
            </p:cNvSpPr>
            <p:nvPr/>
          </p:nvSpPr>
          <p:spPr bwMode="auto">
            <a:xfrm>
              <a:off x="-403" y="-7632"/>
              <a:ext cx="5806" cy="13017"/>
            </a:xfrm>
            <a:prstGeom prst="roundRect">
              <a:avLst>
                <a:gd name="adj" fmla="val 16667"/>
              </a:avLst>
            </a:prstGeom>
            <a:solidFill>
              <a:schemeClr val="accent5">
                <a:lumMod val="20000"/>
                <a:lumOff val="8000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4300" b="1">
                <a:solidFill>
                  <a:srgbClr val="FF0000"/>
                </a:solidFill>
                <a:effectLst>
                  <a:outerShdw blurRad="38100" dist="38100" dir="2700000" algn="tl">
                    <a:srgbClr val="C0C0C0"/>
                  </a:outerShdw>
                </a:effectLst>
                <a:latin typeface="Times New Roman" pitchFamily="18" charset="0"/>
                <a:cs typeface="Times New Roman" pitchFamily="18" charset="0"/>
              </a:endParaRPr>
            </a:p>
            <a:p>
              <a:r>
                <a:rPr lang="en-US" sz="4300" b="1">
                  <a:solidFill>
                    <a:srgbClr val="FF0000"/>
                  </a:solidFill>
                  <a:effectLst>
                    <a:outerShdw blurRad="38100" dist="38100" dir="2700000" algn="tl">
                      <a:srgbClr val="C0C0C0"/>
                    </a:outerShdw>
                  </a:effectLst>
                  <a:latin typeface="Times New Roman" pitchFamily="18" charset="0"/>
                  <a:cs typeface="Times New Roman" pitchFamily="18" charset="0"/>
                </a:rPr>
                <a:t>Câu 2</a:t>
              </a:r>
              <a:r>
                <a:rPr lang="en-US" sz="430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300" b="1" smtClean="0">
                  <a:solidFill>
                    <a:srgbClr val="FF0000"/>
                  </a:solidFill>
                  <a:latin typeface="Times New Roman" panose="02020603050405020304" pitchFamily="18" charset="0"/>
                  <a:cs typeface="Times New Roman" panose="02020603050405020304" pitchFamily="18" charset="0"/>
                </a:rPr>
                <a:t>Đây là loại quạt nào? </a:t>
              </a:r>
              <a:endParaRPr lang="en-US" altLang="en-US" sz="4300" b="1">
                <a:solidFill>
                  <a:srgbClr val="FF0000"/>
                </a:solidFill>
                <a:latin typeface="Times New Roman" panose="02020603050405020304" pitchFamily="18" charset="0"/>
                <a:cs typeface="Times New Roman" panose="02020603050405020304" pitchFamily="18" charset="0"/>
              </a:endParaRPr>
            </a:p>
            <a:p>
              <a:endParaRPr lang="en-US" sz="4300" b="1" dirty="0">
                <a:latin typeface="Times New Roman" pitchFamily="18" charset="0"/>
                <a:cs typeface="Times New Roman" pitchFamily="18" charset="0"/>
              </a:endParaRPr>
            </a:p>
          </p:txBody>
        </p:sp>
      </p:grpSp>
      <p:grpSp>
        <p:nvGrpSpPr>
          <p:cNvPr id="4" name="Group 23"/>
          <p:cNvGrpSpPr>
            <a:grpSpLocks/>
          </p:cNvGrpSpPr>
          <p:nvPr/>
        </p:nvGrpSpPr>
        <p:grpSpPr bwMode="auto">
          <a:xfrm>
            <a:off x="3559898" y="3458562"/>
            <a:ext cx="10275297" cy="1803443"/>
            <a:chOff x="98" y="1678"/>
            <a:chExt cx="6172" cy="508"/>
          </a:xfrm>
        </p:grpSpPr>
        <p:sp>
          <p:nvSpPr>
            <p:cNvPr id="38937" name="Rectangle 24" descr="Water droplets"/>
            <p:cNvSpPr>
              <a:spLocks noChangeArrowheads="1"/>
            </p:cNvSpPr>
            <p:nvPr/>
          </p:nvSpPr>
          <p:spPr bwMode="auto">
            <a:xfrm>
              <a:off x="4513" y="2034"/>
              <a:ext cx="111" cy="152"/>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938" name="AutoShape 25" descr="Water droplets"/>
            <p:cNvSpPr>
              <a:spLocks noChangeArrowheads="1"/>
            </p:cNvSpPr>
            <p:nvPr/>
          </p:nvSpPr>
          <p:spPr bwMode="auto">
            <a:xfrm>
              <a:off x="98" y="1968"/>
              <a:ext cx="6122" cy="182"/>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B. </a:t>
              </a:r>
              <a:r>
                <a:rPr lang="en-US" altLang="en-US" sz="3200" b="1" smtClean="0">
                  <a:latin typeface="Times New Roman" panose="02020603050405020304" pitchFamily="18" charset="0"/>
                  <a:cs typeface="Times New Roman" panose="02020603050405020304" pitchFamily="18" charset="0"/>
                </a:rPr>
                <a:t>Quạt treo tường</a:t>
              </a:r>
              <a:endParaRPr lang="en-US" altLang="en-US" sz="3200" b="1" dirty="0">
                <a:latin typeface="Times New Roman" panose="02020603050405020304" pitchFamily="18" charset="0"/>
                <a:cs typeface="Times New Roman" panose="02020603050405020304" pitchFamily="18" charset="0"/>
              </a:endParaRPr>
            </a:p>
          </p:txBody>
        </p:sp>
        <p:sp>
          <p:nvSpPr>
            <p:cNvPr id="25" name="AutoShape 25" descr="Water droplets"/>
            <p:cNvSpPr>
              <a:spLocks noChangeArrowheads="1"/>
            </p:cNvSpPr>
            <p:nvPr/>
          </p:nvSpPr>
          <p:spPr bwMode="auto">
            <a:xfrm>
              <a:off x="98" y="1678"/>
              <a:ext cx="6172" cy="182"/>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A. </a:t>
              </a:r>
              <a:r>
                <a:rPr lang="en-US" sz="3200" b="1" smtClean="0">
                  <a:latin typeface="Times New Roman" panose="02020603050405020304" pitchFamily="18" charset="0"/>
                  <a:cs typeface="Times New Roman" panose="02020603050405020304" pitchFamily="18" charset="0"/>
                </a:rPr>
                <a:t>Quạt trần</a:t>
              </a:r>
              <a:endParaRPr lang="en-US" altLang="en-US" sz="3200" b="1">
                <a:latin typeface="Times New Roman" panose="02020603050405020304" pitchFamily="18" charset="0"/>
                <a:cs typeface="Times New Roman" panose="02020603050405020304" pitchFamily="18" charset="0"/>
              </a:endParaRPr>
            </a:p>
          </p:txBody>
        </p:sp>
      </p:grpSp>
      <p:grpSp>
        <p:nvGrpSpPr>
          <p:cNvPr id="5" name="Group 26"/>
          <p:cNvGrpSpPr>
            <a:grpSpLocks/>
          </p:cNvGrpSpPr>
          <p:nvPr/>
        </p:nvGrpSpPr>
        <p:grpSpPr bwMode="auto">
          <a:xfrm>
            <a:off x="3687647" y="7376581"/>
            <a:ext cx="3763940" cy="732367"/>
            <a:chOff x="142" y="1944"/>
            <a:chExt cx="4757" cy="346"/>
          </a:xfrm>
        </p:grpSpPr>
        <p:sp>
          <p:nvSpPr>
            <p:cNvPr id="38935" name="Rectangle 27"/>
            <p:cNvSpPr>
              <a:spLocks noChangeArrowheads="1"/>
            </p:cNvSpPr>
            <p:nvPr/>
          </p:nvSpPr>
          <p:spPr bwMode="auto">
            <a:xfrm>
              <a:off x="4513" y="1982"/>
              <a:ext cx="233" cy="254"/>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936" name="AutoShape 28"/>
            <p:cNvSpPr>
              <a:spLocks noChangeArrowheads="1"/>
            </p:cNvSpPr>
            <p:nvPr/>
          </p:nvSpPr>
          <p:spPr bwMode="auto">
            <a:xfrm>
              <a:off x="142" y="1944"/>
              <a:ext cx="4757" cy="346"/>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700" b="1" dirty="0" err="1">
                  <a:latin typeface="Times New Roman" pitchFamily="18" charset="0"/>
                  <a:cs typeface="Times New Roman" pitchFamily="18" charset="0"/>
                </a:rPr>
                <a:t>Đáp</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án</a:t>
              </a:r>
              <a:r>
                <a:rPr lang="en-US" sz="3700" b="1">
                  <a:latin typeface="Times New Roman" pitchFamily="18" charset="0"/>
                  <a:cs typeface="Times New Roman" pitchFamily="18" charset="0"/>
                </a:rPr>
                <a:t>: </a:t>
              </a:r>
              <a:r>
                <a:rPr lang="en-US" sz="3700" b="1">
                  <a:solidFill>
                    <a:srgbClr val="FF0000"/>
                  </a:solidFill>
                  <a:latin typeface="Times New Roman" pitchFamily="18" charset="0"/>
                  <a:cs typeface="Times New Roman" pitchFamily="18" charset="0"/>
                </a:rPr>
                <a:t>A</a:t>
              </a:r>
              <a:endParaRPr lang="en-US" sz="3700" b="1" dirty="0">
                <a:solidFill>
                  <a:srgbClr val="FF0000"/>
                </a:solidFill>
                <a:latin typeface="Times New Roman" pitchFamily="18" charset="0"/>
                <a:cs typeface="Times New Roman" pitchFamily="18" charset="0"/>
              </a:endParaRPr>
            </a:p>
          </p:txBody>
        </p:sp>
      </p:grpSp>
      <p:pic>
        <p:nvPicPr>
          <p:cNvPr id="31" name="Picture 91" descr="33"/>
          <p:cNvPicPr>
            <a:picLocks noChangeAspect="1" noChangeArrowheads="1" noCrop="1"/>
          </p:cNvPicPr>
          <p:nvPr/>
        </p:nvPicPr>
        <p:blipFill>
          <a:blip r:embed="rId4" cstate="print"/>
          <a:srcRect/>
          <a:stretch>
            <a:fillRect/>
          </a:stretch>
        </p:blipFill>
        <p:spPr bwMode="auto">
          <a:xfrm>
            <a:off x="14623589" y="0"/>
            <a:ext cx="1653052" cy="1428728"/>
          </a:xfrm>
          <a:prstGeom prst="rect">
            <a:avLst/>
          </a:prstGeom>
          <a:noFill/>
        </p:spPr>
      </p:pic>
      <p:grpSp>
        <p:nvGrpSpPr>
          <p:cNvPr id="17" name="Group 3"/>
          <p:cNvGrpSpPr>
            <a:grpSpLocks/>
          </p:cNvGrpSpPr>
          <p:nvPr/>
        </p:nvGrpSpPr>
        <p:grpSpPr bwMode="auto">
          <a:xfrm>
            <a:off x="3648476" y="6417738"/>
            <a:ext cx="10275158" cy="706969"/>
            <a:chOff x="68" y="1942"/>
            <a:chExt cx="4751" cy="334"/>
          </a:xfrm>
        </p:grpSpPr>
        <p:sp>
          <p:nvSpPr>
            <p:cNvPr id="18" name="Rectangle 4" descr="Water droplets"/>
            <p:cNvSpPr>
              <a:spLocks noChangeArrowheads="1"/>
            </p:cNvSpPr>
            <p:nvPr/>
          </p:nvSpPr>
          <p:spPr bwMode="auto">
            <a:xfrm>
              <a:off x="4513" y="2000"/>
              <a:ext cx="85" cy="276"/>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200"/>
            </a:p>
          </p:txBody>
        </p:sp>
        <p:sp>
          <p:nvSpPr>
            <p:cNvPr id="19" name="AutoShape 5" descr="Water droplets"/>
            <p:cNvSpPr>
              <a:spLocks noChangeArrowheads="1"/>
            </p:cNvSpPr>
            <p:nvPr/>
          </p:nvSpPr>
          <p:spPr bwMode="auto">
            <a:xfrm>
              <a:off x="68" y="1942"/>
              <a:ext cx="4751" cy="306"/>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D. </a:t>
              </a:r>
              <a:r>
                <a:rPr lang="en-US" sz="3200" b="1" smtClean="0">
                  <a:effectLst>
                    <a:outerShdw blurRad="38100" dist="38100" dir="2700000" algn="tl">
                      <a:srgbClr val="C0C0C0"/>
                    </a:outerShdw>
                  </a:effectLst>
                  <a:latin typeface="Times New Roman" pitchFamily="18" charset="0"/>
                  <a:cs typeface="Times New Roman" pitchFamily="18" charset="0"/>
                </a:rPr>
                <a:t>quạt hộp</a:t>
              </a:r>
              <a:endParaRPr lang="en-US" altLang="en-US" sz="3200" b="1">
                <a:latin typeface="Times New Roman" panose="02020603050405020304" pitchFamily="18" charset="0"/>
                <a:cs typeface="Times New Roman" panose="02020603050405020304" pitchFamily="18" charset="0"/>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919" y="711968"/>
            <a:ext cx="3598189" cy="188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773392"/>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662244" y="5540285"/>
            <a:ext cx="10275158" cy="706969"/>
            <a:chOff x="68" y="1942"/>
            <a:chExt cx="4751" cy="334"/>
          </a:xfrm>
        </p:grpSpPr>
        <p:sp>
          <p:nvSpPr>
            <p:cNvPr id="38943" name="Rectangle 4" descr="Water droplets"/>
            <p:cNvSpPr>
              <a:spLocks noChangeArrowheads="1"/>
            </p:cNvSpPr>
            <p:nvPr/>
          </p:nvSpPr>
          <p:spPr bwMode="auto">
            <a:xfrm>
              <a:off x="4513" y="2000"/>
              <a:ext cx="85" cy="276"/>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200"/>
            </a:p>
          </p:txBody>
        </p:sp>
        <p:sp>
          <p:nvSpPr>
            <p:cNvPr id="38944" name="AutoShape 5" descr="Water droplets"/>
            <p:cNvSpPr>
              <a:spLocks noChangeArrowheads="1"/>
            </p:cNvSpPr>
            <p:nvPr/>
          </p:nvSpPr>
          <p:spPr bwMode="auto">
            <a:xfrm>
              <a:off x="68" y="1942"/>
              <a:ext cx="4751" cy="306"/>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C. </a:t>
              </a:r>
              <a:r>
                <a:rPr lang="en-US" sz="3200" b="1" smtClean="0">
                  <a:latin typeface="Times New Roman" panose="02020603050405020304" pitchFamily="18" charset="0"/>
                  <a:cs typeface="Times New Roman" panose="02020603050405020304" pitchFamily="18" charset="0"/>
                </a:rPr>
                <a:t>Đế quạt</a:t>
              </a:r>
              <a:endParaRPr lang="en-US" altLang="en-US" sz="3200" b="1">
                <a:latin typeface="Times New Roman" panose="02020603050405020304" pitchFamily="18" charset="0"/>
                <a:cs typeface="Times New Roman" panose="02020603050405020304" pitchFamily="18" charset="0"/>
              </a:endParaRPr>
            </a:p>
          </p:txBody>
        </p:sp>
      </p:grpSp>
      <p:sp>
        <p:nvSpPr>
          <p:cNvPr id="38916" name="Text Box 12"/>
          <p:cNvSpPr txBox="1">
            <a:spLocks noChangeArrowheads="1"/>
          </p:cNvSpPr>
          <p:nvPr/>
        </p:nvSpPr>
        <p:spPr bwMode="auto">
          <a:xfrm>
            <a:off x="1898941" y="1543057"/>
            <a:ext cx="9630344"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018" tIns="61009" rIns="122018" bIns="61009">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pPr>
            <a:endParaRPr lang="en-US" sz="4300" b="1">
              <a:solidFill>
                <a:srgbClr val="FF0000"/>
              </a:solidFill>
              <a:latin typeface=".VnTimeH" pitchFamily="34" charset="0"/>
              <a:cs typeface="Arial" pitchFamily="34" charset="0"/>
            </a:endParaRPr>
          </a:p>
        </p:txBody>
      </p:sp>
      <p:grpSp>
        <p:nvGrpSpPr>
          <p:cNvPr id="3" name="Group 17"/>
          <p:cNvGrpSpPr>
            <a:grpSpLocks/>
          </p:cNvGrpSpPr>
          <p:nvPr/>
        </p:nvGrpSpPr>
        <p:grpSpPr bwMode="auto">
          <a:xfrm>
            <a:off x="1084034" y="587030"/>
            <a:ext cx="14785690" cy="2315503"/>
            <a:chOff x="-403" y="-7632"/>
            <a:chExt cx="5806" cy="13017"/>
          </a:xfrm>
        </p:grpSpPr>
        <p:sp>
          <p:nvSpPr>
            <p:cNvPr id="38941" name="Rectangle 18" descr="Parchment"/>
            <p:cNvSpPr>
              <a:spLocks noChangeArrowheads="1"/>
            </p:cNvSpPr>
            <p:nvPr/>
          </p:nvSpPr>
          <p:spPr bwMode="auto">
            <a:xfrm>
              <a:off x="4569" y="-553"/>
              <a:ext cx="73" cy="4239"/>
            </a:xfrm>
            <a:prstGeom prst="rect">
              <a:avLst/>
            </a:prstGeom>
            <a:blipFill dpi="0" rotWithShape="1">
              <a:blip r:embed="rId3"/>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4300">
                <a:latin typeface="Times New Roman" pitchFamily="18" charset="0"/>
                <a:cs typeface="Times New Roman" pitchFamily="18" charset="0"/>
              </a:endParaRPr>
            </a:p>
          </p:txBody>
        </p:sp>
        <p:sp>
          <p:nvSpPr>
            <p:cNvPr id="38942" name="AutoShape 19" descr="Parchment"/>
            <p:cNvSpPr>
              <a:spLocks noChangeArrowheads="1"/>
            </p:cNvSpPr>
            <p:nvPr/>
          </p:nvSpPr>
          <p:spPr bwMode="auto">
            <a:xfrm>
              <a:off x="-403" y="-7632"/>
              <a:ext cx="5806" cy="13017"/>
            </a:xfrm>
            <a:prstGeom prst="roundRect">
              <a:avLst>
                <a:gd name="adj" fmla="val 16667"/>
              </a:avLst>
            </a:prstGeom>
            <a:solidFill>
              <a:schemeClr val="accent5">
                <a:lumMod val="20000"/>
                <a:lumOff val="8000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4300" b="1">
                <a:solidFill>
                  <a:srgbClr val="FF0000"/>
                </a:solidFill>
                <a:effectLst>
                  <a:outerShdw blurRad="38100" dist="38100" dir="2700000" algn="tl">
                    <a:srgbClr val="C0C0C0"/>
                  </a:outerShdw>
                </a:effectLst>
                <a:latin typeface="Times New Roman" pitchFamily="18" charset="0"/>
                <a:cs typeface="Times New Roman" pitchFamily="18" charset="0"/>
              </a:endParaRPr>
            </a:p>
            <a:p>
              <a:r>
                <a:rPr lang="en-US" sz="4300" b="1">
                  <a:solidFill>
                    <a:srgbClr val="FF0000"/>
                  </a:solidFill>
                  <a:effectLst>
                    <a:outerShdw blurRad="38100" dist="38100" dir="2700000" algn="tl">
                      <a:srgbClr val="C0C0C0"/>
                    </a:outerShdw>
                  </a:effectLst>
                  <a:latin typeface="Times New Roman" pitchFamily="18" charset="0"/>
                  <a:cs typeface="Times New Roman" pitchFamily="18" charset="0"/>
                </a:rPr>
                <a:t>Câu </a:t>
              </a:r>
              <a:r>
                <a:rPr lang="en-US" sz="4300" b="1" smtClean="0">
                  <a:solidFill>
                    <a:srgbClr val="FF0000"/>
                  </a:solidFill>
                  <a:effectLst>
                    <a:outerShdw blurRad="38100" dist="38100" dir="2700000" algn="tl">
                      <a:srgbClr val="C0C0C0"/>
                    </a:outerShdw>
                  </a:effectLst>
                  <a:latin typeface="Times New Roman" pitchFamily="18" charset="0"/>
                  <a:cs typeface="Times New Roman" pitchFamily="18" charset="0"/>
                </a:rPr>
                <a:t>3</a:t>
              </a:r>
              <a:r>
                <a:rPr lang="en-US" sz="430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300" b="1" smtClean="0">
                  <a:solidFill>
                    <a:srgbClr val="FF0000"/>
                  </a:solidFill>
                  <a:latin typeface="Times New Roman" panose="02020603050405020304" pitchFamily="18" charset="0"/>
                  <a:cs typeface="Times New Roman" panose="02020603050405020304" pitchFamily="18" charset="0"/>
                </a:rPr>
                <a:t>Đây là bộ phận  nào của quạt điện? </a:t>
              </a:r>
              <a:endParaRPr lang="en-US" altLang="en-US" sz="4300" b="1">
                <a:solidFill>
                  <a:srgbClr val="FF0000"/>
                </a:solidFill>
                <a:latin typeface="Times New Roman" panose="02020603050405020304" pitchFamily="18" charset="0"/>
                <a:cs typeface="Times New Roman" panose="02020603050405020304" pitchFamily="18" charset="0"/>
              </a:endParaRPr>
            </a:p>
            <a:p>
              <a:endParaRPr lang="en-US" sz="4300" b="1" dirty="0">
                <a:latin typeface="Times New Roman" pitchFamily="18" charset="0"/>
                <a:cs typeface="Times New Roman" pitchFamily="18" charset="0"/>
              </a:endParaRPr>
            </a:p>
          </p:txBody>
        </p:sp>
      </p:grpSp>
      <p:grpSp>
        <p:nvGrpSpPr>
          <p:cNvPr id="4" name="Group 23"/>
          <p:cNvGrpSpPr>
            <a:grpSpLocks/>
          </p:cNvGrpSpPr>
          <p:nvPr/>
        </p:nvGrpSpPr>
        <p:grpSpPr bwMode="auto">
          <a:xfrm>
            <a:off x="3559898" y="3458562"/>
            <a:ext cx="10275297" cy="1803443"/>
            <a:chOff x="98" y="1678"/>
            <a:chExt cx="6172" cy="508"/>
          </a:xfrm>
        </p:grpSpPr>
        <p:sp>
          <p:nvSpPr>
            <p:cNvPr id="38937" name="Rectangle 24" descr="Water droplets"/>
            <p:cNvSpPr>
              <a:spLocks noChangeArrowheads="1"/>
            </p:cNvSpPr>
            <p:nvPr/>
          </p:nvSpPr>
          <p:spPr bwMode="auto">
            <a:xfrm>
              <a:off x="4513" y="2034"/>
              <a:ext cx="111" cy="152"/>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938" name="AutoShape 25" descr="Water droplets"/>
            <p:cNvSpPr>
              <a:spLocks noChangeArrowheads="1"/>
            </p:cNvSpPr>
            <p:nvPr/>
          </p:nvSpPr>
          <p:spPr bwMode="auto">
            <a:xfrm>
              <a:off x="98" y="1968"/>
              <a:ext cx="6122" cy="182"/>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B. </a:t>
              </a:r>
              <a:r>
                <a:rPr lang="en-US" altLang="en-US" sz="3200" b="1" smtClean="0">
                  <a:latin typeface="Times New Roman" panose="02020603050405020304" pitchFamily="18" charset="0"/>
                  <a:cs typeface="Times New Roman" panose="02020603050405020304" pitchFamily="18" charset="0"/>
                </a:rPr>
                <a:t>Cánh quạt</a:t>
              </a:r>
              <a:endParaRPr lang="en-US" altLang="en-US" sz="3200" b="1" dirty="0">
                <a:latin typeface="Times New Roman" panose="02020603050405020304" pitchFamily="18" charset="0"/>
                <a:cs typeface="Times New Roman" panose="02020603050405020304" pitchFamily="18" charset="0"/>
              </a:endParaRPr>
            </a:p>
          </p:txBody>
        </p:sp>
        <p:sp>
          <p:nvSpPr>
            <p:cNvPr id="25" name="AutoShape 25" descr="Water droplets"/>
            <p:cNvSpPr>
              <a:spLocks noChangeArrowheads="1"/>
            </p:cNvSpPr>
            <p:nvPr/>
          </p:nvSpPr>
          <p:spPr bwMode="auto">
            <a:xfrm>
              <a:off x="98" y="1678"/>
              <a:ext cx="6172" cy="182"/>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A. </a:t>
              </a:r>
              <a:r>
                <a:rPr lang="en-US" sz="3200" b="1" smtClean="0">
                  <a:latin typeface="Times New Roman" panose="02020603050405020304" pitchFamily="18" charset="0"/>
                  <a:cs typeface="Times New Roman" panose="02020603050405020304" pitchFamily="18" charset="0"/>
                </a:rPr>
                <a:t>Lồng quạt</a:t>
              </a:r>
              <a:endParaRPr lang="en-US" altLang="en-US" sz="3200" b="1">
                <a:latin typeface="Times New Roman" panose="02020603050405020304" pitchFamily="18" charset="0"/>
                <a:cs typeface="Times New Roman" panose="02020603050405020304" pitchFamily="18" charset="0"/>
              </a:endParaRPr>
            </a:p>
          </p:txBody>
        </p:sp>
      </p:grpSp>
      <p:grpSp>
        <p:nvGrpSpPr>
          <p:cNvPr id="5" name="Group 26"/>
          <p:cNvGrpSpPr>
            <a:grpSpLocks/>
          </p:cNvGrpSpPr>
          <p:nvPr/>
        </p:nvGrpSpPr>
        <p:grpSpPr bwMode="auto">
          <a:xfrm>
            <a:off x="3687647" y="7376581"/>
            <a:ext cx="3763940" cy="732367"/>
            <a:chOff x="142" y="1944"/>
            <a:chExt cx="4757" cy="346"/>
          </a:xfrm>
        </p:grpSpPr>
        <p:sp>
          <p:nvSpPr>
            <p:cNvPr id="38935" name="Rectangle 27"/>
            <p:cNvSpPr>
              <a:spLocks noChangeArrowheads="1"/>
            </p:cNvSpPr>
            <p:nvPr/>
          </p:nvSpPr>
          <p:spPr bwMode="auto">
            <a:xfrm>
              <a:off x="4513" y="1982"/>
              <a:ext cx="233" cy="254"/>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936" name="AutoShape 28"/>
            <p:cNvSpPr>
              <a:spLocks noChangeArrowheads="1"/>
            </p:cNvSpPr>
            <p:nvPr/>
          </p:nvSpPr>
          <p:spPr bwMode="auto">
            <a:xfrm>
              <a:off x="142" y="1944"/>
              <a:ext cx="4757" cy="346"/>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700" b="1" dirty="0" err="1">
                  <a:latin typeface="Times New Roman" pitchFamily="18" charset="0"/>
                  <a:cs typeface="Times New Roman" pitchFamily="18" charset="0"/>
                </a:rPr>
                <a:t>Đáp</a:t>
              </a:r>
              <a:r>
                <a:rPr lang="en-US" sz="3700" b="1" dirty="0">
                  <a:latin typeface="Times New Roman" pitchFamily="18" charset="0"/>
                  <a:cs typeface="Times New Roman" pitchFamily="18" charset="0"/>
                </a:rPr>
                <a:t> </a:t>
              </a:r>
              <a:r>
                <a:rPr lang="en-US" sz="3700" b="1" dirty="0" err="1">
                  <a:latin typeface="Times New Roman" pitchFamily="18" charset="0"/>
                  <a:cs typeface="Times New Roman" pitchFamily="18" charset="0"/>
                </a:rPr>
                <a:t>án</a:t>
              </a:r>
              <a:r>
                <a:rPr lang="en-US" sz="3700" b="1">
                  <a:latin typeface="Times New Roman" pitchFamily="18" charset="0"/>
                  <a:cs typeface="Times New Roman" pitchFamily="18" charset="0"/>
                </a:rPr>
                <a:t>: </a:t>
              </a:r>
              <a:r>
                <a:rPr lang="en-US" sz="3700" b="1" smtClean="0">
                  <a:solidFill>
                    <a:srgbClr val="FF0000"/>
                  </a:solidFill>
                  <a:latin typeface="Times New Roman" pitchFamily="18" charset="0"/>
                  <a:cs typeface="Times New Roman" pitchFamily="18" charset="0"/>
                </a:rPr>
                <a:t>B</a:t>
              </a:r>
              <a:endParaRPr lang="en-US" sz="3700" b="1" dirty="0">
                <a:solidFill>
                  <a:srgbClr val="FF0000"/>
                </a:solidFill>
                <a:latin typeface="Times New Roman" pitchFamily="18" charset="0"/>
                <a:cs typeface="Times New Roman" pitchFamily="18" charset="0"/>
              </a:endParaRPr>
            </a:p>
          </p:txBody>
        </p:sp>
      </p:grpSp>
      <p:pic>
        <p:nvPicPr>
          <p:cNvPr id="31" name="Picture 91" descr="33"/>
          <p:cNvPicPr>
            <a:picLocks noChangeAspect="1" noChangeArrowheads="1" noCrop="1"/>
          </p:cNvPicPr>
          <p:nvPr/>
        </p:nvPicPr>
        <p:blipFill>
          <a:blip r:embed="rId4" cstate="print"/>
          <a:srcRect/>
          <a:stretch>
            <a:fillRect/>
          </a:stretch>
        </p:blipFill>
        <p:spPr bwMode="auto">
          <a:xfrm>
            <a:off x="14623589" y="0"/>
            <a:ext cx="1653052" cy="1428728"/>
          </a:xfrm>
          <a:prstGeom prst="rect">
            <a:avLst/>
          </a:prstGeom>
          <a:noFill/>
        </p:spPr>
      </p:pic>
      <p:grpSp>
        <p:nvGrpSpPr>
          <p:cNvPr id="17" name="Group 3"/>
          <p:cNvGrpSpPr>
            <a:grpSpLocks/>
          </p:cNvGrpSpPr>
          <p:nvPr/>
        </p:nvGrpSpPr>
        <p:grpSpPr bwMode="auto">
          <a:xfrm>
            <a:off x="3648476" y="6417738"/>
            <a:ext cx="10275158" cy="706969"/>
            <a:chOff x="68" y="1942"/>
            <a:chExt cx="4751" cy="334"/>
          </a:xfrm>
        </p:grpSpPr>
        <p:sp>
          <p:nvSpPr>
            <p:cNvPr id="18" name="Rectangle 4" descr="Water droplets"/>
            <p:cNvSpPr>
              <a:spLocks noChangeArrowheads="1"/>
            </p:cNvSpPr>
            <p:nvPr/>
          </p:nvSpPr>
          <p:spPr bwMode="auto">
            <a:xfrm>
              <a:off x="4513" y="2000"/>
              <a:ext cx="85" cy="276"/>
            </a:xfrm>
            <a:prstGeom prst="rect">
              <a:avLst/>
            </a:prstGeom>
            <a:blipFill dpi="0" rotWithShape="1">
              <a:blip r:embed="rId2"/>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200"/>
            </a:p>
          </p:txBody>
        </p:sp>
        <p:sp>
          <p:nvSpPr>
            <p:cNvPr id="19" name="AutoShape 5" descr="Water droplets"/>
            <p:cNvSpPr>
              <a:spLocks noChangeArrowheads="1"/>
            </p:cNvSpPr>
            <p:nvPr/>
          </p:nvSpPr>
          <p:spPr bwMode="auto">
            <a:xfrm>
              <a:off x="68" y="1942"/>
              <a:ext cx="4751" cy="306"/>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a:effectLst>
                    <a:outerShdw blurRad="38100" dist="38100" dir="2700000" algn="tl">
                      <a:srgbClr val="C0C0C0"/>
                    </a:outerShdw>
                  </a:effectLst>
                  <a:latin typeface="Times New Roman" pitchFamily="18" charset="0"/>
                  <a:cs typeface="Times New Roman" pitchFamily="18" charset="0"/>
                </a:rPr>
                <a:t>D. </a:t>
              </a:r>
              <a:r>
                <a:rPr lang="en-US" sz="3200" b="1" smtClean="0">
                  <a:effectLst>
                    <a:outerShdw blurRad="38100" dist="38100" dir="2700000" algn="tl">
                      <a:srgbClr val="C0C0C0"/>
                    </a:outerShdw>
                  </a:effectLst>
                  <a:latin typeface="Times New Roman" pitchFamily="18" charset="0"/>
                  <a:cs typeface="Times New Roman" pitchFamily="18" charset="0"/>
                </a:rPr>
                <a:t>Tuốc năng</a:t>
              </a:r>
              <a:endParaRPr lang="en-US" altLang="en-US" sz="3200" b="1">
                <a:latin typeface="Times New Roman" panose="02020603050405020304" pitchFamily="18" charset="0"/>
                <a:cs typeface="Times New Roman" panose="02020603050405020304" pitchFamily="18" charset="0"/>
              </a:endParaRPr>
            </a:p>
          </p:txBody>
        </p:sp>
      </p:grpSp>
      <p:pic>
        <p:nvPicPr>
          <p:cNvPr id="21" name="Picture 20">
            <a:extLst>
              <a:ext uri="{FF2B5EF4-FFF2-40B4-BE49-F238E27FC236}">
                <a16:creationId xmlns:a16="http://schemas.microsoft.com/office/drawing/2014/main" id="{2B0A2820-A3B9-4E6A-A910-95A9C13E2E9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359" t="28542" r="73462" b="50000"/>
          <a:stretch>
            <a:fillRect/>
          </a:stretch>
        </p:blipFill>
        <p:spPr>
          <a:xfrm>
            <a:off x="11529284" y="472153"/>
            <a:ext cx="2807741" cy="2545255"/>
          </a:xfrm>
          <a:custGeom>
            <a:avLst/>
            <a:gdLst>
              <a:gd name="connsiteX0" fmla="*/ 685800 w 1371600"/>
              <a:gd name="connsiteY0" fmla="*/ 0 h 1243374"/>
              <a:gd name="connsiteX1" fmla="*/ 1371600 w 1371600"/>
              <a:gd name="connsiteY1" fmla="*/ 621687 h 1243374"/>
              <a:gd name="connsiteX2" fmla="*/ 685800 w 1371600"/>
              <a:gd name="connsiteY2" fmla="*/ 1243374 h 1243374"/>
              <a:gd name="connsiteX3" fmla="*/ 0 w 1371600"/>
              <a:gd name="connsiteY3" fmla="*/ 621687 h 1243374"/>
              <a:gd name="connsiteX4" fmla="*/ 685800 w 1371600"/>
              <a:gd name="connsiteY4" fmla="*/ 0 h 124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243374">
                <a:moveTo>
                  <a:pt x="685800" y="0"/>
                </a:moveTo>
                <a:cubicBezTo>
                  <a:pt x="1064557" y="0"/>
                  <a:pt x="1371600" y="278339"/>
                  <a:pt x="1371600" y="621687"/>
                </a:cubicBezTo>
                <a:cubicBezTo>
                  <a:pt x="1371600" y="965035"/>
                  <a:pt x="1064557" y="1243374"/>
                  <a:pt x="685800" y="1243374"/>
                </a:cubicBezTo>
                <a:cubicBezTo>
                  <a:pt x="307043" y="1243374"/>
                  <a:pt x="0" y="965035"/>
                  <a:pt x="0" y="621687"/>
                </a:cubicBezTo>
                <a:cubicBezTo>
                  <a:pt x="0" y="278339"/>
                  <a:pt x="307043" y="0"/>
                  <a:pt x="685800" y="0"/>
                </a:cubicBezTo>
                <a:close/>
              </a:path>
            </a:pathLst>
          </a:custGeom>
        </p:spPr>
      </p:pic>
    </p:spTree>
    <p:extLst>
      <p:ext uri="{BB962C8B-B14F-4D97-AF65-F5344CB8AC3E}">
        <p14:creationId xmlns:p14="http://schemas.microsoft.com/office/powerpoint/2010/main" val="1724974648"/>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3490119" y="1752600"/>
            <a:ext cx="7788385"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CC"/>
                </a:solidFill>
                <a:latin typeface="Times New Roman" pitchFamily="18" charset="0"/>
              </a:rPr>
              <a:t>Bài 3: SỬ DỤNG QUẠT ĐIỆN (T2)</a:t>
            </a:r>
          </a:p>
        </p:txBody>
      </p:sp>
      <p:sp>
        <p:nvSpPr>
          <p:cNvPr id="20" name="Title 1"/>
          <p:cNvSpPr txBox="1">
            <a:spLocks/>
          </p:cNvSpPr>
          <p:nvPr/>
        </p:nvSpPr>
        <p:spPr>
          <a:xfrm>
            <a:off x="2047808" y="35983"/>
            <a:ext cx="12872311" cy="878417"/>
          </a:xfrm>
        </p:spPr>
        <p:txBody>
          <a:bodyPr lIns="122018" tIns="61009" rIns="122018" bIns="61009" anchor="b" anchorCtr="0">
            <a:noAutofit/>
          </a:bodyPr>
          <a:lst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a:lstStyle>
          <a:p>
            <a:pPr defTabSz="1220175" eaLnBrk="1" fontAlgn="auto" hangingPunct="1">
              <a:spcAft>
                <a:spcPts val="0"/>
              </a:spcAft>
              <a:defRPr/>
            </a:pPr>
            <a:r>
              <a:rPr lang="en-US" sz="4800" b="1" err="1">
                <a:solidFill>
                  <a:srgbClr val="FF6600"/>
                </a:solidFill>
                <a:latin typeface="Tahoma" pitchFamily="34" charset="0"/>
                <a:ea typeface="Tahoma" pitchFamily="34" charset="0"/>
                <a:cs typeface="Tahoma" pitchFamily="34" charset="0"/>
              </a:rPr>
              <a:t>Thứ</a:t>
            </a:r>
            <a:r>
              <a:rPr lang="en-US" sz="4800" b="1">
                <a:solidFill>
                  <a:srgbClr val="FF6600"/>
                </a:solidFill>
                <a:latin typeface="Tahoma" pitchFamily="34" charset="0"/>
                <a:ea typeface="Tahoma" pitchFamily="34" charset="0"/>
                <a:cs typeface="Tahoma" pitchFamily="34" charset="0"/>
              </a:rPr>
              <a:t>  </a:t>
            </a:r>
            <a:r>
              <a:rPr lang="en-US" sz="4800" b="1" smtClean="0">
                <a:solidFill>
                  <a:srgbClr val="FF6600"/>
                </a:solidFill>
                <a:latin typeface="Tahoma" pitchFamily="34" charset="0"/>
                <a:ea typeface="Tahoma" pitchFamily="34" charset="0"/>
                <a:cs typeface="Tahoma" pitchFamily="34" charset="0"/>
              </a:rPr>
              <a:t>hai </a:t>
            </a:r>
            <a:r>
              <a:rPr lang="en-US" sz="4800" b="1" err="1">
                <a:solidFill>
                  <a:srgbClr val="FF6600"/>
                </a:solidFill>
                <a:latin typeface="Tahoma" pitchFamily="34" charset="0"/>
                <a:ea typeface="Tahoma" pitchFamily="34" charset="0"/>
                <a:cs typeface="Tahoma" pitchFamily="34" charset="0"/>
              </a:rPr>
              <a:t>ngày</a:t>
            </a:r>
            <a:r>
              <a:rPr lang="en-US" sz="4800" b="1">
                <a:solidFill>
                  <a:srgbClr val="FF6600"/>
                </a:solidFill>
                <a:latin typeface="Tahoma" pitchFamily="34" charset="0"/>
                <a:ea typeface="Tahoma" pitchFamily="34" charset="0"/>
                <a:cs typeface="Tahoma" pitchFamily="34" charset="0"/>
              </a:rPr>
              <a:t> </a:t>
            </a:r>
            <a:r>
              <a:rPr lang="en-US" sz="4800" b="1" smtClean="0">
                <a:solidFill>
                  <a:srgbClr val="FF6600"/>
                </a:solidFill>
                <a:latin typeface="Tahoma" pitchFamily="34" charset="0"/>
                <a:ea typeface="Tahoma" pitchFamily="34" charset="0"/>
                <a:cs typeface="Tahoma" pitchFamily="34" charset="0"/>
              </a:rPr>
              <a:t>10 </a:t>
            </a:r>
            <a:r>
              <a:rPr lang="en-US" sz="4800" b="1" err="1">
                <a:solidFill>
                  <a:srgbClr val="FF6600"/>
                </a:solidFill>
                <a:latin typeface="Tahoma" pitchFamily="34" charset="0"/>
                <a:ea typeface="Tahoma" pitchFamily="34" charset="0"/>
                <a:cs typeface="Tahoma" pitchFamily="34" charset="0"/>
              </a:rPr>
              <a:t>tháng</a:t>
            </a:r>
            <a:r>
              <a:rPr lang="en-US" sz="4800" b="1">
                <a:solidFill>
                  <a:srgbClr val="FF6600"/>
                </a:solidFill>
                <a:latin typeface="Tahoma" pitchFamily="34" charset="0"/>
                <a:ea typeface="Tahoma" pitchFamily="34" charset="0"/>
                <a:cs typeface="Tahoma" pitchFamily="34" charset="0"/>
              </a:rPr>
              <a:t> </a:t>
            </a:r>
            <a:r>
              <a:rPr lang="en-US" sz="4800" b="1" smtClean="0">
                <a:solidFill>
                  <a:srgbClr val="FF6600"/>
                </a:solidFill>
                <a:latin typeface="Tahoma" pitchFamily="34" charset="0"/>
                <a:ea typeface="Tahoma" pitchFamily="34" charset="0"/>
                <a:cs typeface="Tahoma" pitchFamily="34" charset="0"/>
              </a:rPr>
              <a:t>10 </a:t>
            </a:r>
            <a:r>
              <a:rPr lang="en-US" sz="4800" b="1" dirty="0" err="1">
                <a:solidFill>
                  <a:srgbClr val="FF6600"/>
                </a:solidFill>
                <a:latin typeface="Tahoma" pitchFamily="34" charset="0"/>
                <a:ea typeface="Tahoma" pitchFamily="34" charset="0"/>
                <a:cs typeface="Tahoma" pitchFamily="34" charset="0"/>
              </a:rPr>
              <a:t>năm</a:t>
            </a:r>
            <a:r>
              <a:rPr lang="en-US" sz="4800" b="1" dirty="0">
                <a:solidFill>
                  <a:srgbClr val="FF6600"/>
                </a:solidFill>
                <a:latin typeface="Tahoma" pitchFamily="34" charset="0"/>
                <a:ea typeface="Tahoma" pitchFamily="34" charset="0"/>
                <a:cs typeface="Tahoma" pitchFamily="34" charset="0"/>
              </a:rPr>
              <a:t> 2022</a:t>
            </a:r>
          </a:p>
        </p:txBody>
      </p:sp>
      <p:sp>
        <p:nvSpPr>
          <p:cNvPr id="21" name="Title 1"/>
          <p:cNvSpPr txBox="1">
            <a:spLocks/>
          </p:cNvSpPr>
          <p:nvPr/>
        </p:nvSpPr>
        <p:spPr>
          <a:xfrm>
            <a:off x="5928943" y="711200"/>
            <a:ext cx="4374346" cy="878416"/>
          </a:xfrm>
        </p:spPr>
        <p:txBody>
          <a:bodyPr lIns="122018" tIns="61009" rIns="122018" bIns="61009" anchor="b"/>
          <a:lst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a:lstStyle>
          <a:p>
            <a:pPr defTabSz="1220175" eaLnBrk="1" fontAlgn="auto" hangingPunct="1">
              <a:spcAft>
                <a:spcPts val="0"/>
              </a:spcAft>
              <a:defRPr/>
            </a:pPr>
            <a:r>
              <a:rPr lang="en-US" sz="4800" b="1" dirty="0" err="1">
                <a:solidFill>
                  <a:srgbClr val="00CC00"/>
                </a:solidFill>
                <a:latin typeface="Tahoma" pitchFamily="34" charset="0"/>
                <a:ea typeface="Tahoma" pitchFamily="34" charset="0"/>
                <a:cs typeface="Tahoma" pitchFamily="34" charset="0"/>
              </a:rPr>
              <a:t>Công</a:t>
            </a:r>
            <a:r>
              <a:rPr lang="en-US" sz="4800" b="1" dirty="0">
                <a:solidFill>
                  <a:srgbClr val="00CC00"/>
                </a:solidFill>
                <a:latin typeface="Tahoma" pitchFamily="34" charset="0"/>
                <a:ea typeface="Tahoma" pitchFamily="34" charset="0"/>
                <a:cs typeface="Tahoma" pitchFamily="34" charset="0"/>
              </a:rPr>
              <a:t> </a:t>
            </a:r>
            <a:r>
              <a:rPr lang="en-US" sz="4800" b="1" dirty="0" err="1">
                <a:solidFill>
                  <a:srgbClr val="00CC00"/>
                </a:solidFill>
                <a:latin typeface="Tahoma" pitchFamily="34" charset="0"/>
                <a:ea typeface="Tahoma" pitchFamily="34" charset="0"/>
                <a:cs typeface="Tahoma" pitchFamily="34" charset="0"/>
              </a:rPr>
              <a:t>nghệ</a:t>
            </a:r>
            <a:endParaRPr lang="en-US" sz="4800" b="1" dirty="0">
              <a:solidFill>
                <a:srgbClr val="00CC00"/>
              </a:solidFill>
              <a:latin typeface="Tahoma" pitchFamily="34" charset="0"/>
              <a:ea typeface="Tahoma" pitchFamily="34" charset="0"/>
              <a:cs typeface="Tahoma" pitchFamily="34" charset="0"/>
            </a:endParaRPr>
          </a:p>
        </p:txBody>
      </p:sp>
      <p:sp>
        <p:nvSpPr>
          <p:cNvPr id="8" name="Rectangle 7"/>
          <p:cNvSpPr/>
          <p:nvPr/>
        </p:nvSpPr>
        <p:spPr>
          <a:xfrm>
            <a:off x="670115" y="2667000"/>
            <a:ext cx="28200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Mục tiêu</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661319" y="3599889"/>
            <a:ext cx="8137525" cy="707886"/>
          </a:xfrm>
          <a:prstGeom prst="rect">
            <a:avLst/>
          </a:prstGeom>
        </p:spPr>
        <p:txBody>
          <a:bodyPr>
            <a:spAutoFit/>
          </a:bodyPr>
          <a:lstStyle/>
          <a:p>
            <a:r>
              <a:rPr lang="en-US" sz="4000" b="1" smtClean="0"/>
              <a:t>- Biết </a:t>
            </a:r>
            <a:r>
              <a:rPr lang="en-US" sz="4000" b="1"/>
              <a:t>sử dụng quạt điện đúng </a:t>
            </a:r>
            <a:r>
              <a:rPr lang="en-US" sz="4000" b="1" smtClean="0"/>
              <a:t>cách</a:t>
            </a:r>
            <a:endParaRPr lang="en-US" sz="4000" b="1"/>
          </a:p>
        </p:txBody>
      </p:sp>
      <p:sp>
        <p:nvSpPr>
          <p:cNvPr id="15" name="Rectangle 14"/>
          <p:cNvSpPr/>
          <p:nvPr/>
        </p:nvSpPr>
        <p:spPr>
          <a:xfrm>
            <a:off x="1524794" y="4572000"/>
            <a:ext cx="14309725" cy="1323439"/>
          </a:xfrm>
          <a:prstGeom prst="rect">
            <a:avLst/>
          </a:prstGeom>
        </p:spPr>
        <p:txBody>
          <a:bodyPr wrap="square">
            <a:spAutoFit/>
          </a:bodyPr>
          <a:lstStyle/>
          <a:p>
            <a:r>
              <a:rPr lang="en-US" sz="4000" b="1"/>
              <a:t> </a:t>
            </a:r>
            <a:r>
              <a:rPr lang="en-US" sz="4000" b="1" smtClean="0"/>
              <a:t>- </a:t>
            </a:r>
            <a:r>
              <a:rPr lang="en-US" sz="4000" b="1" smtClean="0">
                <a:solidFill>
                  <a:srgbClr val="00B0F0"/>
                </a:solidFill>
              </a:rPr>
              <a:t>Nhận </a:t>
            </a:r>
            <a:r>
              <a:rPr lang="en-US" sz="4000" b="1">
                <a:solidFill>
                  <a:srgbClr val="00B0F0"/>
                </a:solidFill>
              </a:rPr>
              <a:t>biết </a:t>
            </a:r>
            <a:r>
              <a:rPr lang="en-US" sz="4000" b="1"/>
              <a:t>và </a:t>
            </a:r>
            <a:r>
              <a:rPr lang="en-US" sz="4000" b="1">
                <a:solidFill>
                  <a:srgbClr val="00B0F0"/>
                </a:solidFill>
              </a:rPr>
              <a:t>phòng tránh </a:t>
            </a:r>
            <a:r>
              <a:rPr lang="en-US" sz="4000" b="1"/>
              <a:t>được những </a:t>
            </a:r>
            <a:r>
              <a:rPr lang="en-US" sz="4000" b="1" u="sng">
                <a:solidFill>
                  <a:srgbClr val="00B0F0"/>
                </a:solidFill>
              </a:rPr>
              <a:t>tình huống mất an toàn </a:t>
            </a:r>
            <a:r>
              <a:rPr lang="en-US" sz="4000" b="1"/>
              <a:t>khi sử dụng quạt điện</a:t>
            </a:r>
          </a:p>
        </p:txBody>
      </p:sp>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82796" y="319786"/>
            <a:ext cx="2408032" cy="578244"/>
            <a:chOff x="6184469" y="492218"/>
            <a:chExt cx="2367402" cy="578244"/>
          </a:xfrm>
        </p:grpSpPr>
        <p:sp>
          <p:nvSpPr>
            <p:cNvPr id="6" name="TextBox 5"/>
            <p:cNvSpPr txBox="1"/>
            <p:nvPr/>
          </p:nvSpPr>
          <p:spPr>
            <a:xfrm>
              <a:off x="6184469" y="492218"/>
              <a:ext cx="2367402"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486999" y="1070462"/>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3: SỬ DỤNG QUẠT ĐIỆN (T2)</a:t>
            </a:r>
          </a:p>
        </p:txBody>
      </p:sp>
      <p:sp>
        <p:nvSpPr>
          <p:cNvPr id="46" name="Text Box 14"/>
          <p:cNvSpPr txBox="1">
            <a:spLocks noChangeArrowheads="1"/>
          </p:cNvSpPr>
          <p:nvPr/>
        </p:nvSpPr>
        <p:spPr bwMode="auto">
          <a:xfrm>
            <a:off x="518319" y="1659899"/>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nl-NL" sz="3600" b="1" u="sng" dirty="0">
                <a:solidFill>
                  <a:srgbClr val="FF0000"/>
                </a:solidFill>
                <a:latin typeface="Times New Roman" pitchFamily="18" charset="0"/>
                <a:cs typeface="Times New Roman" pitchFamily="18" charset="0"/>
              </a:rPr>
              <a:t>Sử dụng quạt điện đúng cách và an toàn.</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50538" y="2583622"/>
            <a:ext cx="16154400" cy="646331"/>
          </a:xfrm>
          <a:prstGeom prst="rect">
            <a:avLst/>
          </a:prstGeom>
          <a:noFill/>
        </p:spPr>
        <p:txBody>
          <a:bodyPr wrap="square" rtlCol="0">
            <a:spAutoFit/>
          </a:bodyPr>
          <a:lstStyle/>
          <a:p>
            <a:pPr indent="457200" algn="just"/>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hãy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sắp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xếp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bước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trong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4 </a:t>
            </a:r>
            <a:r>
              <a:rPr lang="en-US" sz="3600" b="1" i="1" dirty="0" err="1">
                <a:latin typeface="Times New Roman" panose="02020603050405020304" pitchFamily="18" charset="0"/>
                <a:cs typeface="Times New Roman" panose="02020603050405020304" pitchFamily="18" charset="0"/>
              </a:rPr>
              <a:t>theo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thứ</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tự</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hợp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lý</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dụng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quạt</a:t>
            </a:r>
            <a:r>
              <a:rPr lang="en-US" sz="3600" b="1" i="1" dirty="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điện</a:t>
            </a:r>
            <a:r>
              <a:rPr lang="en-US" sz="3600" b="1" i="1" dirty="0" smtClean="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7A1096D-B275-4908-1D46-EAAF56637656}"/>
              </a:ext>
            </a:extLst>
          </p:cNvPr>
          <p:cNvPicPr>
            <a:picLocks noChangeAspect="1"/>
          </p:cNvPicPr>
          <p:nvPr/>
        </p:nvPicPr>
        <p:blipFill rotWithShape="1">
          <a:blip r:embed="rId2"/>
          <a:srcRect l="6318" t="6638" r="49270" b="49445"/>
          <a:stretch/>
        </p:blipFill>
        <p:spPr>
          <a:xfrm>
            <a:off x="-29595" y="3657600"/>
            <a:ext cx="4368800" cy="4267199"/>
          </a:xfrm>
          <a:prstGeom prst="rect">
            <a:avLst/>
          </a:prstGeom>
        </p:spPr>
      </p:pic>
      <p:pic>
        <p:nvPicPr>
          <p:cNvPr id="12" name="Picture 11">
            <a:extLst>
              <a:ext uri="{FF2B5EF4-FFF2-40B4-BE49-F238E27FC236}">
                <a16:creationId xmlns:a16="http://schemas.microsoft.com/office/drawing/2014/main" id="{C429334F-9362-3AEC-9E5A-1B16B08BB330}"/>
              </a:ext>
            </a:extLst>
          </p:cNvPr>
          <p:cNvPicPr>
            <a:picLocks noChangeAspect="1"/>
          </p:cNvPicPr>
          <p:nvPr/>
        </p:nvPicPr>
        <p:blipFill rotWithShape="1">
          <a:blip r:embed="rId2"/>
          <a:srcRect l="9500" t="53758" r="49186" b="4986"/>
          <a:stretch/>
        </p:blipFill>
        <p:spPr>
          <a:xfrm>
            <a:off x="8366919" y="3670997"/>
            <a:ext cx="3962400" cy="4253802"/>
          </a:xfrm>
          <a:prstGeom prst="rect">
            <a:avLst/>
          </a:prstGeom>
        </p:spPr>
      </p:pic>
      <p:pic>
        <p:nvPicPr>
          <p:cNvPr id="13" name="Picture 12">
            <a:extLst>
              <a:ext uri="{FF2B5EF4-FFF2-40B4-BE49-F238E27FC236}">
                <a16:creationId xmlns:a16="http://schemas.microsoft.com/office/drawing/2014/main" id="{770771BF-7398-2615-A77C-816CE7289D93}"/>
              </a:ext>
            </a:extLst>
          </p:cNvPr>
          <p:cNvPicPr>
            <a:picLocks noChangeAspect="1"/>
          </p:cNvPicPr>
          <p:nvPr/>
        </p:nvPicPr>
        <p:blipFill rotWithShape="1">
          <a:blip r:embed="rId3"/>
          <a:srcRect r="12189"/>
          <a:stretch/>
        </p:blipFill>
        <p:spPr>
          <a:xfrm>
            <a:off x="12329319" y="3592412"/>
            <a:ext cx="3658304" cy="4332388"/>
          </a:xfrm>
          <a:prstGeom prst="rect">
            <a:avLst/>
          </a:prstGeom>
        </p:spPr>
      </p:pic>
      <p:pic>
        <p:nvPicPr>
          <p:cNvPr id="14" name="Picture 13">
            <a:extLst>
              <a:ext uri="{FF2B5EF4-FFF2-40B4-BE49-F238E27FC236}">
                <a16:creationId xmlns:a16="http://schemas.microsoft.com/office/drawing/2014/main" id="{D6B16C9A-BA5B-2360-3870-7D45D6E52D2B}"/>
              </a:ext>
            </a:extLst>
          </p:cNvPr>
          <p:cNvPicPr>
            <a:picLocks noChangeAspect="1"/>
          </p:cNvPicPr>
          <p:nvPr/>
        </p:nvPicPr>
        <p:blipFill rotWithShape="1">
          <a:blip r:embed="rId2"/>
          <a:srcRect l="51127" t="6083" r="4461" b="50000"/>
          <a:stretch/>
        </p:blipFill>
        <p:spPr>
          <a:xfrm>
            <a:off x="4112398" y="3592411"/>
            <a:ext cx="4254521" cy="4332389"/>
          </a:xfrm>
          <a:prstGeom prst="rect">
            <a:avLst/>
          </a:prstGeom>
        </p:spPr>
      </p:pic>
      <p:sp>
        <p:nvSpPr>
          <p:cNvPr id="16" name="TextBox 15"/>
          <p:cNvSpPr txBox="1"/>
          <p:nvPr/>
        </p:nvSpPr>
        <p:spPr>
          <a:xfrm>
            <a:off x="5996893" y="8365843"/>
            <a:ext cx="1233030" cy="523220"/>
          </a:xfrm>
          <a:prstGeom prst="rect">
            <a:avLst/>
          </a:prstGeom>
          <a:noFill/>
        </p:spPr>
        <p:txBody>
          <a:bodyPr wrap="none" rtlCol="0">
            <a:spAutoFit/>
          </a:bodyPr>
          <a:lstStyle/>
          <a:p>
            <a:r>
              <a:rPr lang="en-US" sz="2800" b="1" dirty="0" err="1" smtClean="0">
                <a:solidFill>
                  <a:srgbClr val="FF0066"/>
                </a:solidFill>
                <a:latin typeface="Times New Roman" pitchFamily="18" charset="0"/>
                <a:cs typeface="Times New Roman" pitchFamily="18" charset="0"/>
              </a:rPr>
              <a:t>Hình</a:t>
            </a:r>
            <a:r>
              <a:rPr lang="en-US" sz="2800" b="1" dirty="0" smtClean="0">
                <a:solidFill>
                  <a:srgbClr val="FF0066"/>
                </a:solidFill>
                <a:latin typeface="Times New Roman" pitchFamily="18" charset="0"/>
                <a:cs typeface="Times New Roman" pitchFamily="18" charset="0"/>
              </a:rPr>
              <a:t> 4</a:t>
            </a:r>
            <a:endParaRPr lang="en-US" sz="2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41378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356187" y="1303672"/>
            <a:ext cx="14487731" cy="236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nl-NL" sz="3600" b="1" u="sng" dirty="0">
                <a:solidFill>
                  <a:srgbClr val="FF0000"/>
                </a:solidFill>
                <a:latin typeface="Times New Roman" pitchFamily="18" charset="0"/>
                <a:cs typeface="Times New Roman" pitchFamily="18" charset="0"/>
              </a:rPr>
              <a:t>Sử dụng quạt điện đúng cách và an toàn</a:t>
            </a:r>
            <a:r>
              <a:rPr lang="nl-NL" sz="3600" b="1" u="sng" dirty="0" smtClean="0">
                <a:solidFill>
                  <a:srgbClr val="FF0000"/>
                </a:solidFill>
                <a:latin typeface="Times New Roman" pitchFamily="18" charset="0"/>
                <a:cs typeface="Times New Roman" pitchFamily="18" charset="0"/>
              </a:rPr>
              <a:t>.</a:t>
            </a:r>
          </a:p>
          <a:p>
            <a:pPr algn="just" eaLnBrk="1" hangingPunct="1">
              <a:spcBef>
                <a:spcPts val="0"/>
              </a:spcBef>
              <a:defRPr/>
            </a:pPr>
            <a:r>
              <a:rPr lang="nl-NL" sz="3600" b="1" u="sng" dirty="0" smtClean="0">
                <a:solidFill>
                  <a:srgbClr val="FF0000"/>
                </a:solidFill>
                <a:latin typeface="Times New Roman" pitchFamily="18" charset="0"/>
                <a:cs typeface="Times New Roman" pitchFamily="18" charset="0"/>
              </a:rPr>
              <a:t>Em hãy sắp xếp các bước trong hình 4 theo thứ tự hớp lí khi sử dụng quạt điện.</a:t>
            </a:r>
            <a:endParaRPr lang="nl-NL" sz="3600" b="1" u="sng" dirty="0" smtClean="0">
              <a:solidFill>
                <a:srgbClr val="FF0000"/>
              </a:solidFill>
              <a:latin typeface="Times New Roman" pitchFamily="18" charset="0"/>
              <a:cs typeface="Times New Roman" pitchFamily="18" charset="0"/>
            </a:endParaRPr>
          </a:p>
          <a:p>
            <a:pPr algn="just" eaLnBrk="1" hangingPunct="1">
              <a:spcBef>
                <a:spcPts val="0"/>
              </a:spcBef>
              <a:defRPr/>
            </a:pPr>
            <a:endParaRPr lang="en-US" sz="3600" b="1" u="sng" dirty="0">
              <a:solidFill>
                <a:srgbClr val="FF0000"/>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77A1096D-B275-4908-1D46-EAAF56637656}"/>
              </a:ext>
            </a:extLst>
          </p:cNvPr>
          <p:cNvPicPr>
            <a:picLocks noChangeAspect="1"/>
          </p:cNvPicPr>
          <p:nvPr/>
        </p:nvPicPr>
        <p:blipFill rotWithShape="1">
          <a:blip r:embed="rId2"/>
          <a:srcRect l="6318" t="6638" r="49270" b="49445"/>
          <a:stretch/>
        </p:blipFill>
        <p:spPr>
          <a:xfrm>
            <a:off x="-86064" y="3443446"/>
            <a:ext cx="4368800" cy="3886200"/>
          </a:xfrm>
          <a:prstGeom prst="rect">
            <a:avLst/>
          </a:prstGeom>
        </p:spPr>
      </p:pic>
      <p:pic>
        <p:nvPicPr>
          <p:cNvPr id="12" name="Picture 11">
            <a:extLst>
              <a:ext uri="{FF2B5EF4-FFF2-40B4-BE49-F238E27FC236}">
                <a16:creationId xmlns:a16="http://schemas.microsoft.com/office/drawing/2014/main" id="{C429334F-9362-3AEC-9E5A-1B16B08BB330}"/>
              </a:ext>
            </a:extLst>
          </p:cNvPr>
          <p:cNvPicPr>
            <a:picLocks noChangeAspect="1"/>
          </p:cNvPicPr>
          <p:nvPr/>
        </p:nvPicPr>
        <p:blipFill rotWithShape="1">
          <a:blip r:embed="rId2"/>
          <a:srcRect l="9500" t="53758" r="49186" b="4986"/>
          <a:stretch/>
        </p:blipFill>
        <p:spPr>
          <a:xfrm>
            <a:off x="4439571" y="3499585"/>
            <a:ext cx="3962400" cy="3995230"/>
          </a:xfrm>
          <a:prstGeom prst="rect">
            <a:avLst/>
          </a:prstGeom>
        </p:spPr>
      </p:pic>
      <p:pic>
        <p:nvPicPr>
          <p:cNvPr id="13" name="Picture 12">
            <a:extLst>
              <a:ext uri="{FF2B5EF4-FFF2-40B4-BE49-F238E27FC236}">
                <a16:creationId xmlns:a16="http://schemas.microsoft.com/office/drawing/2014/main" id="{770771BF-7398-2615-A77C-816CE7289D93}"/>
              </a:ext>
            </a:extLst>
          </p:cNvPr>
          <p:cNvPicPr>
            <a:picLocks noChangeAspect="1"/>
          </p:cNvPicPr>
          <p:nvPr/>
        </p:nvPicPr>
        <p:blipFill>
          <a:blip r:embed="rId3"/>
          <a:stretch>
            <a:fillRect/>
          </a:stretch>
        </p:blipFill>
        <p:spPr>
          <a:xfrm>
            <a:off x="8401971" y="3487955"/>
            <a:ext cx="4166102" cy="3886200"/>
          </a:xfrm>
          <a:prstGeom prst="rect">
            <a:avLst/>
          </a:prstGeom>
        </p:spPr>
      </p:pic>
      <p:pic>
        <p:nvPicPr>
          <p:cNvPr id="14" name="Picture 13">
            <a:extLst>
              <a:ext uri="{FF2B5EF4-FFF2-40B4-BE49-F238E27FC236}">
                <a16:creationId xmlns:a16="http://schemas.microsoft.com/office/drawing/2014/main" id="{D6B16C9A-BA5B-2360-3870-7D45D6E52D2B}"/>
              </a:ext>
            </a:extLst>
          </p:cNvPr>
          <p:cNvPicPr>
            <a:picLocks noChangeAspect="1"/>
          </p:cNvPicPr>
          <p:nvPr/>
        </p:nvPicPr>
        <p:blipFill rotWithShape="1">
          <a:blip r:embed="rId2"/>
          <a:srcRect l="51127" t="6083" r="4461" b="50000"/>
          <a:stretch/>
        </p:blipFill>
        <p:spPr>
          <a:xfrm>
            <a:off x="11995313" y="3337291"/>
            <a:ext cx="4254521" cy="3992355"/>
          </a:xfrm>
          <a:prstGeom prst="rect">
            <a:avLst/>
          </a:prstGeom>
        </p:spPr>
      </p:pic>
      <p:sp>
        <p:nvSpPr>
          <p:cNvPr id="15" name="Rectangle 14"/>
          <p:cNvSpPr/>
          <p:nvPr/>
        </p:nvSpPr>
        <p:spPr>
          <a:xfrm>
            <a:off x="518319" y="7239232"/>
            <a:ext cx="2334753" cy="812530"/>
          </a:xfrm>
          <a:prstGeom prst="rect">
            <a:avLst/>
          </a:prstGeom>
        </p:spPr>
        <p:txBody>
          <a:bodyPr wrap="square">
            <a:spAutoFit/>
          </a:bodyPr>
          <a:lstStyle/>
          <a:p>
            <a:pPr algn="just">
              <a:lnSpc>
                <a:spcPct val="130000"/>
              </a:lnSpc>
            </a:pPr>
            <a:r>
              <a:rPr lang="vi-VN" sz="3600" b="1" smtClean="0">
                <a:solidFill>
                  <a:srgbClr val="00B050"/>
                </a:solidFill>
                <a:latin typeface="+mj-lt"/>
              </a:rPr>
              <a:t>Bước 1</a:t>
            </a:r>
            <a:endParaRPr lang="vi-VN" sz="3600">
              <a:latin typeface="+mj-lt"/>
            </a:endParaRPr>
          </a:p>
        </p:txBody>
      </p:sp>
      <p:sp>
        <p:nvSpPr>
          <p:cNvPr id="16" name="Rectangle 15"/>
          <p:cNvSpPr/>
          <p:nvPr/>
        </p:nvSpPr>
        <p:spPr>
          <a:xfrm>
            <a:off x="4709319" y="7239000"/>
            <a:ext cx="2334753" cy="751424"/>
          </a:xfrm>
          <a:prstGeom prst="rect">
            <a:avLst/>
          </a:prstGeom>
        </p:spPr>
        <p:txBody>
          <a:bodyPr wrap="square">
            <a:spAutoFit/>
          </a:bodyPr>
          <a:lstStyle/>
          <a:p>
            <a:pPr algn="just">
              <a:lnSpc>
                <a:spcPct val="130000"/>
              </a:lnSpc>
            </a:pPr>
            <a:r>
              <a:rPr lang="vi-VN" sz="3600" b="1" smtClean="0">
                <a:solidFill>
                  <a:srgbClr val="00B050"/>
                </a:solidFill>
                <a:latin typeface="+mj-lt"/>
              </a:rPr>
              <a:t>Bước </a:t>
            </a:r>
            <a:r>
              <a:rPr lang="en-US" sz="3600" b="1" smtClean="0">
                <a:solidFill>
                  <a:srgbClr val="00B050"/>
                </a:solidFill>
                <a:latin typeface="+mj-lt"/>
              </a:rPr>
              <a:t>2</a:t>
            </a:r>
            <a:endParaRPr lang="vi-VN" sz="3600">
              <a:latin typeface="+mj-lt"/>
            </a:endParaRPr>
          </a:p>
        </p:txBody>
      </p:sp>
      <p:sp>
        <p:nvSpPr>
          <p:cNvPr id="17" name="Rectangle 16"/>
          <p:cNvSpPr/>
          <p:nvPr/>
        </p:nvSpPr>
        <p:spPr>
          <a:xfrm>
            <a:off x="9096151" y="7300338"/>
            <a:ext cx="2334753" cy="751424"/>
          </a:xfrm>
          <a:prstGeom prst="rect">
            <a:avLst/>
          </a:prstGeom>
        </p:spPr>
        <p:txBody>
          <a:bodyPr wrap="square">
            <a:spAutoFit/>
          </a:bodyPr>
          <a:lstStyle/>
          <a:p>
            <a:pPr algn="just">
              <a:lnSpc>
                <a:spcPct val="130000"/>
              </a:lnSpc>
            </a:pPr>
            <a:r>
              <a:rPr lang="vi-VN" sz="3600" b="1" smtClean="0">
                <a:solidFill>
                  <a:srgbClr val="00B050"/>
                </a:solidFill>
                <a:latin typeface="+mj-lt"/>
              </a:rPr>
              <a:t>Bước </a:t>
            </a:r>
            <a:r>
              <a:rPr lang="en-US" sz="3600" b="1">
                <a:solidFill>
                  <a:srgbClr val="00B050"/>
                </a:solidFill>
                <a:latin typeface="+mj-lt"/>
              </a:rPr>
              <a:t>3</a:t>
            </a:r>
            <a:endParaRPr lang="vi-VN" sz="3600">
              <a:latin typeface="+mj-lt"/>
            </a:endParaRPr>
          </a:p>
        </p:txBody>
      </p:sp>
      <p:sp>
        <p:nvSpPr>
          <p:cNvPr id="18" name="Rectangle 17"/>
          <p:cNvSpPr/>
          <p:nvPr/>
        </p:nvSpPr>
        <p:spPr>
          <a:xfrm>
            <a:off x="12884349" y="7350709"/>
            <a:ext cx="2334753" cy="751424"/>
          </a:xfrm>
          <a:prstGeom prst="rect">
            <a:avLst/>
          </a:prstGeom>
        </p:spPr>
        <p:txBody>
          <a:bodyPr wrap="square">
            <a:spAutoFit/>
          </a:bodyPr>
          <a:lstStyle/>
          <a:p>
            <a:pPr algn="just">
              <a:lnSpc>
                <a:spcPct val="130000"/>
              </a:lnSpc>
            </a:pPr>
            <a:r>
              <a:rPr lang="vi-VN" sz="3600" b="1" smtClean="0">
                <a:solidFill>
                  <a:srgbClr val="00B050"/>
                </a:solidFill>
                <a:latin typeface="+mj-lt"/>
              </a:rPr>
              <a:t>Bước </a:t>
            </a:r>
            <a:r>
              <a:rPr lang="en-US" sz="3600" b="1" smtClean="0">
                <a:solidFill>
                  <a:srgbClr val="00B050"/>
                </a:solidFill>
                <a:latin typeface="+mj-lt"/>
              </a:rPr>
              <a:t>4</a:t>
            </a:r>
            <a:endParaRPr lang="vi-VN" sz="3600">
              <a:latin typeface="+mj-lt"/>
            </a:endParaRPr>
          </a:p>
        </p:txBody>
      </p:sp>
      <p:sp>
        <p:nvSpPr>
          <p:cNvPr id="3" name="Rectangle 2"/>
          <p:cNvSpPr/>
          <p:nvPr/>
        </p:nvSpPr>
        <p:spPr>
          <a:xfrm>
            <a:off x="358691" y="2865507"/>
            <a:ext cx="11142416" cy="584775"/>
          </a:xfrm>
          <a:prstGeom prst="rect">
            <a:avLst/>
          </a:prstGeom>
        </p:spPr>
        <p:txBody>
          <a:bodyPr wrap="square">
            <a:spAutoFit/>
          </a:bodyPr>
          <a:lstStyle/>
          <a:p>
            <a:r>
              <a:rPr lang="en-US" sz="3200" b="1" dirty="0" err="1" smtClean="0">
                <a:solidFill>
                  <a:srgbClr val="0070C0"/>
                </a:solidFill>
                <a:latin typeface="Times New Roman" panose="02020603050405020304" pitchFamily="18" charset="0"/>
                <a:cs typeface="Times New Roman" panose="02020603050405020304" pitchFamily="18" charset="0"/>
              </a:rPr>
              <a:t>Các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bước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sử</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dụng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quạt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điện</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endParaRPr>
          </a:p>
        </p:txBody>
      </p:sp>
    </p:spTree>
    <p:extLst>
      <p:ext uri="{BB962C8B-B14F-4D97-AF65-F5344CB8AC3E}">
        <p14:creationId xmlns:p14="http://schemas.microsoft.com/office/powerpoint/2010/main" val="183920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670719" y="9144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75519" y="2286000"/>
            <a:ext cx="13826872" cy="1077218"/>
          </a:xfrm>
          <a:prstGeom prst="rect">
            <a:avLst/>
          </a:prstGeom>
          <a:noFill/>
        </p:spPr>
        <p:txBody>
          <a:bodyPr wrap="square" rtlCol="0">
            <a:spAutoFit/>
          </a:bodyPr>
          <a:lstStyle/>
          <a:p>
            <a:pPr indent="457200" algn="just"/>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hãy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huống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dụng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5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mất</a:t>
            </a:r>
            <a:r>
              <a:rPr lang="en-US" sz="3200" b="1" i="1" dirty="0">
                <a:latin typeface="Times New Roman" panose="02020603050405020304" pitchFamily="18" charset="0"/>
                <a:cs typeface="Times New Roman" panose="02020603050405020304" pitchFamily="18" charset="0"/>
              </a:rPr>
              <a:t> an </a:t>
            </a:r>
            <a:r>
              <a:rPr lang="en-US" sz="3200" b="1" i="1" dirty="0" err="1">
                <a:latin typeface="Times New Roman" panose="02020603050405020304" pitchFamily="18" charset="0"/>
                <a:cs typeface="Times New Roman" panose="02020603050405020304" pitchFamily="18" charset="0"/>
              </a:rPr>
              <a:t>toàn</a:t>
            </a:r>
            <a:r>
              <a:rPr lang="en-US" sz="3200" b="1" i="1" dirty="0">
                <a:latin typeface="Times New Roman" panose="02020603050405020304" pitchFamily="18" charset="0"/>
                <a:cs typeface="Times New Roman" panose="02020603050405020304" pitchFamily="18" charset="0"/>
              </a:rPr>
              <a:t>?</a:t>
            </a:r>
          </a:p>
        </p:txBody>
      </p:sp>
      <p:sp>
        <p:nvSpPr>
          <p:cNvPr id="28" name="Text Box 14">
            <a:extLst>
              <a:ext uri="{FF2B5EF4-FFF2-40B4-BE49-F238E27FC236}">
                <a16:creationId xmlns:a16="http://schemas.microsoft.com/office/drawing/2014/main" id="{005FBD89-726B-32A1-E8BA-6B985CE9413D}"/>
              </a:ext>
            </a:extLst>
          </p:cNvPr>
          <p:cNvSpPr txBox="1">
            <a:spLocks noChangeArrowheads="1"/>
          </p:cNvSpPr>
          <p:nvPr/>
        </p:nvSpPr>
        <p:spPr bwMode="auto">
          <a:xfrm>
            <a:off x="4458085" y="381000"/>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pic>
        <p:nvPicPr>
          <p:cNvPr id="29" name="Picture 28">
            <a:extLst>
              <a:ext uri="{FF2B5EF4-FFF2-40B4-BE49-F238E27FC236}">
                <a16:creationId xmlns:a16="http://schemas.microsoft.com/office/drawing/2014/main" id="{E0C3BD9F-B7EE-9BD8-C039-9FC4E4A3BB7E}"/>
              </a:ext>
            </a:extLst>
          </p:cNvPr>
          <p:cNvPicPr>
            <a:picLocks noChangeAspect="1"/>
          </p:cNvPicPr>
          <p:nvPr/>
        </p:nvPicPr>
        <p:blipFill>
          <a:blip r:embed="rId2"/>
          <a:stretch>
            <a:fillRect/>
          </a:stretch>
        </p:blipFill>
        <p:spPr>
          <a:xfrm>
            <a:off x="1966119" y="3253390"/>
            <a:ext cx="10896600" cy="6119210"/>
          </a:xfrm>
          <a:prstGeom prst="rect">
            <a:avLst/>
          </a:prstGeom>
        </p:spPr>
      </p:pic>
    </p:spTree>
    <p:extLst>
      <p:ext uri="{BB962C8B-B14F-4D97-AF65-F5344CB8AC3E}">
        <p14:creationId xmlns:p14="http://schemas.microsoft.com/office/powerpoint/2010/main" val="17323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972</Words>
  <Application>Microsoft Office PowerPoint</Application>
  <PresentationFormat>Custom</PresentationFormat>
  <Paragraphs>109</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.VnTimeH</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328</cp:revision>
  <dcterms:created xsi:type="dcterms:W3CDTF">2022-07-10T01:37:20Z</dcterms:created>
  <dcterms:modified xsi:type="dcterms:W3CDTF">2024-10-14T05:47:17Z</dcterms:modified>
</cp:coreProperties>
</file>