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2" r:id="rId3"/>
    <p:sldId id="261" r:id="rId4"/>
    <p:sldId id="267" r:id="rId5"/>
    <p:sldId id="301" r:id="rId6"/>
    <p:sldId id="299" r:id="rId7"/>
    <p:sldId id="297" r:id="rId8"/>
    <p:sldId id="298" r:id="rId9"/>
    <p:sldId id="300" r:id="rId10"/>
    <p:sldId id="264" r:id="rId11"/>
    <p:sldId id="265" r:id="rId12"/>
    <p:sldId id="306" r:id="rId13"/>
    <p:sldId id="295" r:id="rId14"/>
    <p:sldId id="269" r:id="rId15"/>
    <p:sldId id="303" r:id="rId16"/>
    <p:sldId id="305" r:id="rId17"/>
    <p:sldId id="307" r:id="rId18"/>
    <p:sldId id="309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reat Vibes" panose="020B0604020202020204" charset="0"/>
      <p:regular r:id="rId26"/>
    </p:embeddedFont>
    <p:embeddedFont>
      <p:font typeface="Nunito Black" panose="020B0604020202020204" charset="0"/>
      <p:bold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6600"/>
    <a:srgbClr val="FFD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84745" y="-1868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848"/>
            <a:ext cx="3709358" cy="38181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403708" y="17962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</a:t>
            </a:r>
            <a:r>
              <a:rPr lang="en-US" sz="6000" b="1" dirty="0" smtClean="0">
                <a:solidFill>
                  <a:srgbClr val="FF6600"/>
                </a:solidFill>
                <a:latin typeface="Great Vibes" pitchFamily="2" charset="0"/>
              </a:rPr>
              <a:t> </a:t>
            </a:r>
            <a:r>
              <a:rPr lang="en-US" sz="6000" b="1" dirty="0" err="1" smtClean="0">
                <a:solidFill>
                  <a:srgbClr val="FF6600"/>
                </a:solidFill>
                <a:latin typeface="Great Vibes" pitchFamily="2" charset="0"/>
              </a:rPr>
              <a:t>ba</a:t>
            </a:r>
            <a:r>
              <a:rPr lang="en-US" sz="6000" b="1" dirty="0" smtClean="0">
                <a:solidFill>
                  <a:srgbClr val="FF6600"/>
                </a:solidFill>
                <a:latin typeface="Great Vibes" pitchFamily="2" charset="0"/>
              </a:rPr>
              <a:t> 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</a:t>
            </a:r>
            <a:r>
              <a:rPr lang="en-US" sz="6000" b="1" dirty="0" smtClean="0">
                <a:solidFill>
                  <a:srgbClr val="FF6600"/>
                </a:solidFill>
                <a:latin typeface="Great Vibes" pitchFamily="2" charset="0"/>
              </a:rPr>
              <a:t>22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</a:t>
            </a:r>
            <a:r>
              <a:rPr lang="en-US" sz="6000" b="1" dirty="0" smtClean="0">
                <a:solidFill>
                  <a:srgbClr val="FF6600"/>
                </a:solidFill>
                <a:latin typeface="Great Vibes" pitchFamily="2" charset="0"/>
              </a:rPr>
              <a:t>11 </a:t>
            </a:r>
            <a:r>
              <a:rPr lang="en-US" sz="6000" b="1" dirty="0" err="1">
                <a:solidFill>
                  <a:srgbClr val="FF66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6600"/>
                </a:solidFill>
                <a:latin typeface="Great Vibes" pitchFamily="2" charset="0"/>
              </a:rPr>
              <a:t> 2022</a:t>
            </a:r>
          </a:p>
          <a:p>
            <a:pPr algn="ctr"/>
            <a:r>
              <a:rPr lang="en-US" b="1" dirty="0" err="1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b="1" dirty="0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00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en-US" b="1" dirty="0">
              <a:solidFill>
                <a:srgbClr val="00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19289" y="2130625"/>
            <a:ext cx="6631272" cy="7343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4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Vẽ Tay Phim Hoạt Hình Retro đài Phát Thanh PNG , Âm Nhạc, Hoài  Niệm, Những Năm 80 PNG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82" y="3350115"/>
            <a:ext cx="4536875" cy="45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840" y="1881051"/>
            <a:ext cx="3736250" cy="3353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9" b="98651" l="23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408" y="3815307"/>
            <a:ext cx="4095518" cy="2731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7483" y="4379109"/>
            <a:ext cx="2478891" cy="24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F8FB2A-4EEA-73D5-CA53-D06BEEBCCF80}"/>
              </a:ext>
            </a:extLst>
          </p:cNvPr>
          <p:cNvSpPr/>
          <p:nvPr/>
        </p:nvSpPr>
        <p:spPr>
          <a:xfrm>
            <a:off x="1869679" y="1759569"/>
            <a:ext cx="9905762" cy="2254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Khi âm thanh phát ra từ máy phát thanh bị ù, nghe không rõ, cần lựa chọn vị trí đặt máy thu thanh hoặc điều chỉnh ăng-ten để thu được tín hiệu tốt nhất.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380561-9C03-879F-C6B1-5AA5CF9D05B0}"/>
              </a:ext>
            </a:extLst>
          </p:cNvPr>
          <p:cNvSpPr/>
          <p:nvPr/>
        </p:nvSpPr>
        <p:spPr>
          <a:xfrm>
            <a:off x="1984802" y="467493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9A5A9-4280-05F1-F567-15520C433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447" y="1099065"/>
            <a:ext cx="1457528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14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A2042-EA8D-A3F0-48A6-A8104660C3C8}"/>
              </a:ext>
            </a:extLst>
          </p:cNvPr>
          <p:cNvSpPr txBox="1"/>
          <p:nvPr/>
        </p:nvSpPr>
        <p:spPr>
          <a:xfrm>
            <a:off x="1401749" y="1277640"/>
            <a:ext cx="9388502" cy="3916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Các bước cần thực hiện khi sử dụng máy thu thanh là: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- Bước 1: Bật công tắc nguồn.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Bước 2: Điều chỉnh âm thanh to/ nhỏ bằng cách xoay núm điều chỉnh âm lượng.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- Bước 3: Chọn kênh phát thanh</a:t>
            </a:r>
          </a:p>
          <a:p>
            <a:pPr algn="just">
              <a:lnSpc>
                <a:spcPct val="150000"/>
              </a:lnSpc>
            </a:pP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- Bước 4: </a:t>
            </a:r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Tắt</a:t>
            </a:r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 nguồn khi không sử dụng.</a:t>
            </a:r>
            <a:endParaRPr lang="vi-VN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58E8B-2D0D-4299-6333-5EDFCF22AE2E}"/>
              </a:ext>
            </a:extLst>
          </p:cNvPr>
          <p:cNvSpPr/>
          <p:nvPr/>
        </p:nvSpPr>
        <p:spPr>
          <a:xfrm>
            <a:off x="1988696" y="673533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6B27A-70F7-5F7B-802D-1205615FD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93396" l="9709" r="91748">
                        <a14:foregroundMark x1="88350" y1="43396" x2="92718" y2="52358"/>
                        <a14:foregroundMark x1="48544" y1="89623" x2="48544" y2="89623"/>
                        <a14:foregroundMark x1="33010" y1="91981" x2="33010" y2="91981"/>
                        <a14:foregroundMark x1="51456" y1="93396" x2="51456" y2="93396"/>
                        <a14:foregroundMark x1="35437" y1="93396" x2="35437" y2="9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008" y="782320"/>
            <a:ext cx="1016741" cy="13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48D56B-0321-115E-CC0C-874DA319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93" y="1221986"/>
            <a:ext cx="9232491" cy="220701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Vận dụng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2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874A-8E30-8841-FB52-14082BCE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36" y="1882815"/>
            <a:ext cx="10654748" cy="3404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3DA6B6-E1AE-9B43-D29F-56B24EBD7CA3}"/>
              </a:ext>
            </a:extLst>
          </p:cNvPr>
          <p:cNvSpPr/>
          <p:nvPr/>
        </p:nvSpPr>
        <p:spPr>
          <a:xfrm>
            <a:off x="8037444" y="2933102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Ca nhạc theo yêu cầu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2E702-F0A2-E816-0B13-91B39A3DCC95}"/>
              </a:ext>
            </a:extLst>
          </p:cNvPr>
          <p:cNvSpPr/>
          <p:nvPr/>
        </p:nvSpPr>
        <p:spPr>
          <a:xfrm>
            <a:off x="7992387" y="3585110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Thời sự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507A2-6968-5DDF-C0AD-FDDDEF876F6C}"/>
              </a:ext>
            </a:extLst>
          </p:cNvPr>
          <p:cNvSpPr/>
          <p:nvPr/>
        </p:nvSpPr>
        <p:spPr>
          <a:xfrm>
            <a:off x="7992387" y="4237118"/>
            <a:ext cx="3474719" cy="5247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Giao thông đường phố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979336" y="497820"/>
            <a:ext cx="100325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Em cùng bạn thực hành chọn kênh phát thanh dưới đây theo các bước đã nêu ở Hình 4, nói về nội dung chương trình đang phát.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39" y="0"/>
            <a:ext cx="1129085" cy="12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03E4E3-503F-5A3A-B88A-A5756908DA47}"/>
              </a:ext>
            </a:extLst>
          </p:cNvPr>
          <p:cNvSpPr txBox="1"/>
          <p:nvPr/>
        </p:nvSpPr>
        <p:spPr>
          <a:xfrm>
            <a:off x="1410776" y="1665095"/>
            <a:ext cx="106467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Em hãy:</a:t>
            </a:r>
          </a:p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- Kể tên và nội dung chương trình phát thanh mà người thân em thường nghe.</a:t>
            </a:r>
          </a:p>
          <a:p>
            <a:pPr algn="just"/>
            <a:r>
              <a:rPr lang="vi-VN" sz="2800" b="0" i="0">
                <a:solidFill>
                  <a:schemeClr val="tx2">
                    <a:lumMod val="75000"/>
                  </a:schemeClr>
                </a:solidFill>
                <a:effectLst/>
                <a:latin typeface="Nunito Black" pitchFamily="2" charset="0"/>
              </a:rPr>
              <a:t>- Tìm hiểu một số chương trình phát thanh dành cho thiếu nhi và thực hiện chọn kênh phát thanh đó trên máy thu thanh.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E70E2-9128-47E2-807F-3C1D62FE31BF}"/>
              </a:ext>
            </a:extLst>
          </p:cNvPr>
          <p:cNvSpPr txBox="1"/>
          <p:nvPr/>
        </p:nvSpPr>
        <p:spPr>
          <a:xfrm>
            <a:off x="793931" y="2847917"/>
            <a:ext cx="105790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Nội dung chương trình Vì an ninh Tổ Quốc là: 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Chương trình nói về công việc của các chiến sĩ công an </a:t>
            </a:r>
            <a:endParaRPr lang="en-US" sz="2800" b="0" i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trong công tác phòng chống các loại tội phạm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0C0F1-BD6C-4C54-7859-3D717216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14" y="1256781"/>
            <a:ext cx="1820757" cy="318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6A273E-6D91-CB75-F6E7-0566EB84EDED}"/>
              </a:ext>
            </a:extLst>
          </p:cNvPr>
          <p:cNvSpPr txBox="1"/>
          <p:nvPr/>
        </p:nvSpPr>
        <p:spPr>
          <a:xfrm>
            <a:off x="985621" y="1793595"/>
            <a:ext cx="9068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Tên chương trình phát thanh mà bà em thường nghe là: Vì an ninh Tổ Quốc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9C860E-8993-1FAB-6F58-55F7CDB913F3}"/>
              </a:ext>
            </a:extLst>
          </p:cNvPr>
          <p:cNvSpPr txBox="1"/>
          <p:nvPr/>
        </p:nvSpPr>
        <p:spPr>
          <a:xfrm>
            <a:off x="1340459" y="540346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Em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 kể tên và nội dung chương trình phát thanh mà người thân em thường nghe.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22162-88D8-8827-6B98-FF373F32D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23" y="86504"/>
            <a:ext cx="1313666" cy="14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2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01BAA3-2A57-654C-27F5-99822F3568C9}"/>
              </a:ext>
            </a:extLst>
          </p:cNvPr>
          <p:cNvSpPr txBox="1"/>
          <p:nvPr/>
        </p:nvSpPr>
        <p:spPr>
          <a:xfrm>
            <a:off x="729538" y="1579573"/>
            <a:ext cx="88498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- Một số chương trình phát thanh dành cho thiếu nhi: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Ca nhạc thiếu nhi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Đọc truyện dài kì</a:t>
            </a:r>
          </a:p>
          <a:p>
            <a:pPr algn="just"/>
            <a:r>
              <a:rPr lang="vi-VN" sz="2800" b="0" i="0">
                <a:solidFill>
                  <a:srgbClr val="C00000"/>
                </a:solidFill>
                <a:effectLst/>
                <a:latin typeface="Nunito Black" pitchFamily="2" charset="0"/>
              </a:rPr>
              <a:t>+ Thiếu nhi</a:t>
            </a:r>
            <a:endParaRPr lang="vi-VN" b="0" i="0">
              <a:solidFill>
                <a:srgbClr val="C00000"/>
              </a:solidFill>
              <a:effectLst/>
              <a:latin typeface="Nunito Black" pitchFamily="2" charset="0"/>
            </a:endParaRPr>
          </a:p>
        </p:txBody>
      </p:sp>
      <p:pic>
        <p:nvPicPr>
          <p:cNvPr id="3074" name="Picture 2" descr="Happy Childrens Day PNG Image and PSD File For Free Download - Lovepik |  400384910">
            <a:extLst>
              <a:ext uri="{FF2B5EF4-FFF2-40B4-BE49-F238E27FC236}">
                <a16:creationId xmlns:a16="http://schemas.microsoft.com/office/drawing/2014/main" id="{CDE39372-AE77-D80F-081A-5DED03838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94957" l="9941" r="89961">
                        <a14:foregroundMark x1="13386" y1="18444" x2="35335" y2="75360"/>
                        <a14:foregroundMark x1="22539" y1="60951" x2="40748" y2="51729"/>
                        <a14:foregroundMark x1="22539" y1="79827" x2="39469" y2="77522"/>
                        <a14:foregroundMark x1="20079" y1="94957" x2="20079" y2="94957"/>
                        <a14:foregroundMark x1="71358" y1="84150" x2="71358" y2="84150"/>
                        <a14:foregroundMark x1="70669" y1="74496" x2="70669" y2="74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599" y="1187270"/>
            <a:ext cx="2814059" cy="19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ppy Childrens Day PNG Image and PSD File For Free Download - Lovepik |  400386145">
            <a:extLst>
              <a:ext uri="{FF2B5EF4-FFF2-40B4-BE49-F238E27FC236}">
                <a16:creationId xmlns:a16="http://schemas.microsoft.com/office/drawing/2014/main" id="{EC2433DF-BEC8-60AF-A73F-53005823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84" b="94850" l="9259" r="89815">
                        <a14:foregroundMark x1="50000" y1="10300" x2="43519" y2="8584"/>
                        <a14:foregroundMark x1="73611" y1="94850" x2="73611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13" y="3571900"/>
            <a:ext cx="2274074" cy="24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Đọc sách hiệu quả với trẻ sơ sinh và trẻ nhỏ | Vinmec">
            <a:extLst>
              <a:ext uri="{FF2B5EF4-FFF2-40B4-BE49-F238E27FC236}">
                <a16:creationId xmlns:a16="http://schemas.microsoft.com/office/drawing/2014/main" id="{4499B049-17EE-B61E-66EF-647D0988F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41" y="3277926"/>
            <a:ext cx="4014511" cy="240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347B6-7FB8-0488-5811-FA73E0DF4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5" y="84221"/>
            <a:ext cx="1313666" cy="1403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DDA13-F141-2441-5D79-919AC9B0DA79}"/>
              </a:ext>
            </a:extLst>
          </p:cNvPr>
          <p:cNvSpPr txBox="1"/>
          <p:nvPr/>
        </p:nvSpPr>
        <p:spPr>
          <a:xfrm>
            <a:off x="1386371" y="93467"/>
            <a:ext cx="92120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- Tìm hiểu một số chương trình phát thanh dành cho thiếu nhi và thực hiện chọn kênh phát thanh đó trên máy thu thanh.</a:t>
            </a:r>
          </a:p>
        </p:txBody>
      </p:sp>
    </p:spTree>
    <p:extLst>
      <p:ext uri="{BB962C8B-B14F-4D97-AF65-F5344CB8AC3E}">
        <p14:creationId xmlns:p14="http://schemas.microsoft.com/office/powerpoint/2010/main" val="1978586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D952D5-D452-A736-C988-68538C8169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85654" y="1314751"/>
            <a:ext cx="9232491" cy="220701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8800" b="1">
                <a:solidFill>
                  <a:srgbClr val="FF3300"/>
                </a:solidFill>
                <a:latin typeface="Gluten" pitchFamily="2" charset="0"/>
              </a:rPr>
              <a:t>  </a:t>
            </a:r>
            <a:r>
              <a:rPr lang="en-US" sz="9600" b="1">
                <a:solidFill>
                  <a:srgbClr val="FF3300"/>
                </a:solidFill>
                <a:latin typeface="Gluten" pitchFamily="2" charset="0"/>
              </a:rPr>
              <a:t>Củng cố - dặn dò</a:t>
            </a:r>
            <a:endParaRPr lang="en-US" sz="8800" b="1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163809" y="-693735"/>
            <a:ext cx="11693442" cy="7606799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120" y="4653280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1FCC18-9EB4-43F5-968A-5F6C672984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0939" y="640227"/>
            <a:ext cx="11056075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Hẹn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gặp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lại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các</a:t>
            </a:r>
            <a:r>
              <a:rPr lang="en-US" sz="9600" b="1" dirty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Gluten" pitchFamily="2" charset="0"/>
              </a:rPr>
              <a:t>em</a:t>
            </a:r>
            <a:endParaRPr lang="en-US" sz="9600" b="1" dirty="0">
              <a:solidFill>
                <a:srgbClr val="00B050"/>
              </a:solidFill>
              <a:latin typeface="Glute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436" y="2606032"/>
            <a:ext cx="5084505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299" y="799195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Thực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48913E-50A3-8048-27C5-F1774914157D}"/>
              </a:ext>
            </a:extLst>
          </p:cNvPr>
          <p:cNvSpPr/>
          <p:nvPr/>
        </p:nvSpPr>
        <p:spPr>
          <a:xfrm>
            <a:off x="1992873" y="553430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4B474-24FB-3F2A-AD96-3DA8FDE186D6}"/>
              </a:ext>
            </a:extLst>
          </p:cNvPr>
          <p:cNvSpPr/>
          <p:nvPr/>
        </p:nvSpPr>
        <p:spPr>
          <a:xfrm>
            <a:off x="688525" y="1214740"/>
            <a:ext cx="10609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 chia sẻ </a:t>
            </a:r>
            <a:r>
              <a:rPr lang="vi-VN" sz="28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 bạn tên và nội dung chương trình phát thanh có trong Hình 3 mà em biết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CD157-6571-DAFE-19F2-861DD319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21" y="2054051"/>
            <a:ext cx="3210297" cy="4580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51301-B44D-F23D-0F84-6C0132FEA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65" y="2052626"/>
            <a:ext cx="3210297" cy="46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8FEF7C-13BA-0C1F-4B85-27450D1ED2C4}"/>
              </a:ext>
            </a:extLst>
          </p:cNvPr>
          <p:cNvSpPr txBox="1"/>
          <p:nvPr/>
        </p:nvSpPr>
        <p:spPr>
          <a:xfrm>
            <a:off x="1735373" y="669653"/>
            <a:ext cx="98973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chemeClr val="accent1">
                    <a:lumMod val="75000"/>
                  </a:schemeClr>
                </a:solidFill>
                <a:effectLst/>
                <a:latin typeface="Nunito Black" pitchFamily="2" charset="0"/>
              </a:rPr>
              <a:t>  </a:t>
            </a:r>
            <a:r>
              <a:rPr lang="vi-VN" sz="2800" b="0" i="0">
                <a:solidFill>
                  <a:schemeClr val="accent6">
                    <a:lumMod val="75000"/>
                  </a:schemeClr>
                </a:solidFill>
                <a:effectLst/>
                <a:latin typeface="Nunito Black" pitchFamily="2" charset="0"/>
              </a:rPr>
              <a:t>Trong các chương trình có trong Hình 3, chương trình mà em biết là: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937E71-F53E-75B0-6B55-6131ADEDC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91821" l="9953" r="89810">
                        <a14:foregroundMark x1="12796" y1="89710" x2="81517" y2="91821"/>
                        <a14:foregroundMark x1="81517" y1="91821" x2="85782" y2="91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51" y="1623760"/>
            <a:ext cx="4020111" cy="361047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9E4DA6-BE92-4AC3-BF67-7B65DC4264C6}"/>
              </a:ext>
            </a:extLst>
          </p:cNvPr>
          <p:cNvSpPr/>
          <p:nvPr/>
        </p:nvSpPr>
        <p:spPr>
          <a:xfrm>
            <a:off x="4817376" y="1313684"/>
            <a:ext cx="3483786" cy="5230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Thời sự sáng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874FF5-16AB-9C60-2DA2-53B78B50E6B8}"/>
              </a:ext>
            </a:extLst>
          </p:cNvPr>
          <p:cNvSpPr/>
          <p:nvPr/>
        </p:nvSpPr>
        <p:spPr>
          <a:xfrm>
            <a:off x="4817375" y="2018775"/>
            <a:ext cx="3483786" cy="3831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Quảng cáo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C0FCB8-4B06-34AF-C0B1-3A21B0F83175}"/>
              </a:ext>
            </a:extLst>
          </p:cNvPr>
          <p:cNvSpPr/>
          <p:nvPr/>
        </p:nvSpPr>
        <p:spPr>
          <a:xfrm>
            <a:off x="4817375" y="2561975"/>
            <a:ext cx="3483786" cy="3831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360</a:t>
            </a:r>
            <a:r>
              <a:rPr lang="en-US" sz="2800" baseline="30000">
                <a:solidFill>
                  <a:srgbClr val="002060"/>
                </a:solidFill>
                <a:latin typeface="Nunito Black" pitchFamily="2" charset="0"/>
              </a:rPr>
              <a:t>0 </a:t>
            </a:r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 sức khỏe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6A23B64-D60C-44C8-546B-D571C2488110}"/>
              </a:ext>
            </a:extLst>
          </p:cNvPr>
          <p:cNvSpPr/>
          <p:nvPr/>
        </p:nvSpPr>
        <p:spPr>
          <a:xfrm>
            <a:off x="4764064" y="3088793"/>
            <a:ext cx="3521195" cy="4215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Kết nối công nghệ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04C6E7-3895-87E1-6BB1-751D27CD48AC}"/>
              </a:ext>
            </a:extLst>
          </p:cNvPr>
          <p:cNvSpPr/>
          <p:nvPr/>
        </p:nvSpPr>
        <p:spPr>
          <a:xfrm>
            <a:off x="4817374" y="3654006"/>
            <a:ext cx="3483784" cy="4215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Ca  nhạc thiếu nhi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AB8227-70DE-E541-8B62-AEE49CA79BDB}"/>
              </a:ext>
            </a:extLst>
          </p:cNvPr>
          <p:cNvSpPr/>
          <p:nvPr/>
        </p:nvSpPr>
        <p:spPr>
          <a:xfrm>
            <a:off x="4817375" y="4152397"/>
            <a:ext cx="3467884" cy="4215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Đọc truyện dài kì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E46AB2-8CDD-1375-2CCD-429F63966C30}"/>
              </a:ext>
            </a:extLst>
          </p:cNvPr>
          <p:cNvSpPr/>
          <p:nvPr/>
        </p:nvSpPr>
        <p:spPr>
          <a:xfrm>
            <a:off x="4904839" y="4669579"/>
            <a:ext cx="3380420" cy="50599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Thiếu nhi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0A9549-0042-C01D-AEEF-E13A2DD23798}"/>
              </a:ext>
            </a:extLst>
          </p:cNvPr>
          <p:cNvSpPr/>
          <p:nvPr/>
        </p:nvSpPr>
        <p:spPr>
          <a:xfrm>
            <a:off x="4817373" y="5240818"/>
            <a:ext cx="3483785" cy="505997"/>
          </a:xfrm>
          <a:prstGeom prst="roundRect">
            <a:avLst/>
          </a:prstGeom>
          <a:solidFill>
            <a:srgbClr val="FFD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Giáo dục từ xa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5DEA2F-A2C2-26C3-47B1-CE46C170EE16}"/>
              </a:ext>
            </a:extLst>
          </p:cNvPr>
          <p:cNvSpPr/>
          <p:nvPr/>
        </p:nvSpPr>
        <p:spPr>
          <a:xfrm>
            <a:off x="1908897" y="198746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D208D3-3D75-FF70-86EF-BF281E39CDE9}"/>
              </a:ext>
            </a:extLst>
          </p:cNvPr>
          <p:cNvSpPr/>
          <p:nvPr/>
        </p:nvSpPr>
        <p:spPr>
          <a:xfrm>
            <a:off x="1416299" y="1388913"/>
            <a:ext cx="10627360" cy="198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itchFamily="2" charset="0"/>
              </a:rPr>
              <a:t>Đài phát thanh thường phát nhiều kênh phát thanh khác nhau. Mỗi kênh phát thanh gồm nhiều chương trình phát thanh với nội dung đa dạng , phù hợp với nhiều lứa tuổi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D8E90-CE17-CBDF-A81D-F4B635CC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75" b="89623" l="9804" r="89542">
                        <a14:foregroundMark x1="49020" y1="7075" x2="49020" y2="7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49" y="582475"/>
            <a:ext cx="1457528" cy="2019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92DF6E-241A-F699-3FDB-6984E74B5F5D}"/>
              </a:ext>
            </a:extLst>
          </p:cNvPr>
          <p:cNvSpPr/>
          <p:nvPr/>
        </p:nvSpPr>
        <p:spPr>
          <a:xfrm>
            <a:off x="1734024" y="351642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8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9D407-BFE2-C929-93D2-340D1D34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62" y="2165451"/>
            <a:ext cx="7240010" cy="3667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  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Hãy chia sẻ với bạn tên và nội dung chương trình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 phát thanh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có trong 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Hình 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3 mà em thích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70" y="581942"/>
            <a:ext cx="1129085" cy="1279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678040" y="20734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3. MỘT SỐ CHƯƠNG TRÌNH PHÁT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57809F-5F0A-9E6B-F5A2-1F4E2A99D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70" y="268296"/>
            <a:ext cx="1164204" cy="1602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A596A4-6CBE-6E3B-CA07-0D5C086792BF}"/>
              </a:ext>
            </a:extLst>
          </p:cNvPr>
          <p:cNvSpPr/>
          <p:nvPr/>
        </p:nvSpPr>
        <p:spPr>
          <a:xfrm>
            <a:off x="1291355" y="65412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A26F9-1561-6544-E20E-C99AB077A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355" y="1702241"/>
            <a:ext cx="4244268" cy="40226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85CFF-D84E-08C4-570D-CC64921E1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394" y="1702240"/>
            <a:ext cx="4791831" cy="40226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1674821" y="1717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99406" y="872941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52" y="487111"/>
            <a:ext cx="1164204" cy="1602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380FB-CFB8-1511-79D5-DF98E79F5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206" y="1815093"/>
            <a:ext cx="8053801" cy="41627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742206" y="2155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E0E1A-73BA-7506-3C2D-3AA0E59CA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069" y="1859923"/>
            <a:ext cx="4829849" cy="4020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28865-EECC-D2B3-8E71-BA38FA500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733" y="319077"/>
            <a:ext cx="1164204" cy="16026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487176-E7FB-25DE-E1DE-21CF2D07BB05}"/>
              </a:ext>
            </a:extLst>
          </p:cNvPr>
          <p:cNvSpPr/>
          <p:nvPr/>
        </p:nvSpPr>
        <p:spPr>
          <a:xfrm>
            <a:off x="1427402" y="977966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 </a:t>
            </a:r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Em hãy quan sát Hình 4 và cho biết các bước cần thực hiện khi sử dụng máy thu thanh.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6DFBF0-D65F-BFD2-A3D2-460F0EEF539C}"/>
              </a:ext>
            </a:extLst>
          </p:cNvPr>
          <p:cNvSpPr/>
          <p:nvPr/>
        </p:nvSpPr>
        <p:spPr>
          <a:xfrm>
            <a:off x="1742206" y="215567"/>
            <a:ext cx="651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Nunito Black" pitchFamily="2" charset="0"/>
              </a:rPr>
              <a:t>4. SỬ DỤNG MÁY THU THANH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595</Words>
  <Application>Microsoft Office PowerPoint</Application>
  <PresentationFormat>Widescreen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Calibri Light</vt:lpstr>
      <vt:lpstr>Calibri</vt:lpstr>
      <vt:lpstr>Great Vibes</vt:lpstr>
      <vt:lpstr>Nunito Black</vt:lpstr>
      <vt:lpstr>Gluten</vt:lpstr>
      <vt:lpstr>Arial</vt:lpstr>
      <vt:lpstr>Tahoma</vt:lpstr>
      <vt:lpstr>Office Theme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Vận dụng</vt:lpstr>
      <vt:lpstr>PowerPoint Presentation</vt:lpstr>
      <vt:lpstr>PowerPoint Presentation</vt:lpstr>
      <vt:lpstr>PowerPoint Presentation</vt:lpstr>
      <vt:lpstr>PowerPoint Presentation</vt:lpstr>
      <vt:lpstr>  Củng cố -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15</cp:revision>
  <dcterms:created xsi:type="dcterms:W3CDTF">2022-07-16T14:12:11Z</dcterms:created>
  <dcterms:modified xsi:type="dcterms:W3CDTF">2022-11-21T01:15:52Z</dcterms:modified>
</cp:coreProperties>
</file>