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0" r:id="rId4"/>
    <p:sldId id="438" r:id="rId5"/>
    <p:sldId id="443" r:id="rId6"/>
    <p:sldId id="445" r:id="rId7"/>
    <p:sldId id="340" r:id="rId8"/>
  </p:sldIdLst>
  <p:sldSz cx="16256000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4FBFC"/>
    <a:srgbClr val="C3F8F9"/>
    <a:srgbClr val="FFE593"/>
    <a:srgbClr val="0000CC"/>
    <a:srgbClr val="FF0000"/>
    <a:srgbClr val="0000FF"/>
    <a:srgbClr val="FF0066"/>
    <a:srgbClr val="FF7C80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6" d="100"/>
          <a:sy n="86" d="100"/>
        </p:scale>
        <p:origin x="348" y="102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366187"/>
            <a:ext cx="3657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1" y="366187"/>
            <a:ext cx="10701866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3" y="5875867"/>
            <a:ext cx="138176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3" y="3875620"/>
            <a:ext cx="138176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3"/>
            <a:ext cx="7179733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9"/>
            <a:ext cx="9087556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9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2"/>
            <a:ext cx="9753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3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66713"/>
            <a:ext cx="14630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2133600"/>
            <a:ext cx="146304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54134" y="8326438"/>
            <a:ext cx="5147734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50134" y="8326438"/>
            <a:ext cx="3793066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400" y="5998674"/>
            <a:ext cx="3091658" cy="220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8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69931" y="18288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17600" y="3810001"/>
            <a:ext cx="141732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47438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02340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12079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20795" y="984251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9365" y="5964240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98600" y="17526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498600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Trò chơi:  Tìm điểm đến của các bạn nhỏ trong các bài học.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0000" y="3276601"/>
            <a:ext cx="141948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uật chơi: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Nhóm đôi hỏi – đáp từng bài đọc.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Chọn ý thích hợp với từng bài nối vào VBT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HS trình bày trước lớp.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4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4)</a:t>
              </a:r>
              <a:endPara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D0BB2165-498F-80C8-3443-C9AF5B619C94}"/>
              </a:ext>
            </a:extLst>
          </p:cNvPr>
          <p:cNvSpPr/>
          <p:nvPr/>
        </p:nvSpPr>
        <p:spPr>
          <a:xfrm>
            <a:off x="1041400" y="16764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Trò chơi:  Tìm điểm đến của các bạn nhỏ trong các bài học.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99F0B-CC7E-3098-037B-81786C15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782"/>
          <a:stretch/>
        </p:blipFill>
        <p:spPr>
          <a:xfrm>
            <a:off x="286084" y="2438400"/>
            <a:ext cx="7620215" cy="49804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78680" y="0"/>
            <a:ext cx="6255239" cy="1441628"/>
            <a:chOff x="4778680" y="0"/>
            <a:chExt cx="6255239" cy="14416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18408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4A99F0B-CC7E-3098-037B-81786C150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0"/>
          <a:stretch/>
        </p:blipFill>
        <p:spPr>
          <a:xfrm>
            <a:off x="9384632" y="2438400"/>
            <a:ext cx="6363368" cy="498049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7906299" y="297180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848922" y="2971800"/>
            <a:ext cx="1478333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899400" y="4495800"/>
            <a:ext cx="1485232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99400" y="5317960"/>
            <a:ext cx="1478333" cy="15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895392" y="3886200"/>
            <a:ext cx="148924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899400" y="6079960"/>
            <a:ext cx="1478333" cy="854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89000" y="7583269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Trong các bài đọc trên em thích trải nghiệm của bạn nhỏ nào nhất?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09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803401" y="1524000"/>
            <a:ext cx="3566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Giải ô chữ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1570569A-E531-0626-6D05-EB8DA1814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948790"/>
              </p:ext>
            </p:extLst>
          </p:nvPr>
        </p:nvGraphicFramePr>
        <p:xfrm>
          <a:off x="7975599" y="2163622"/>
          <a:ext cx="7543800" cy="6675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2308614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69034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3237156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59286326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88132336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77417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1639745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03908926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5371037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681069795"/>
                    </a:ext>
                  </a:extLst>
                </a:gridCol>
              </a:tblGrid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06622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2)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99203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3)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043250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4)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209590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5)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83212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6)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440337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7)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07907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8)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993869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9)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03318"/>
                  </a:ext>
                </a:extLst>
              </a:tr>
              <a:tr h="667558"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</a:rPr>
                        <a:t>10)</a:t>
                      </a:r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014067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2266146"/>
            <a:ext cx="928417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Môn Tiếng việt rèn cho các em các kĩ năng : đọc, viết, nói và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795000" y="2090758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 G  H  E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29718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Kiểu câu dùng để bộc lộ cảm xúc là câu…..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480800" y="2793306"/>
            <a:ext cx="2023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Ả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3657600"/>
            <a:ext cx="87641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Để tách các bộ phân có cùng chức năng, cần dùng dấu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672592" y="3487130"/>
            <a:ext cx="2709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  H  Ẩ  Y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30658" y="42672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Từ trái nghĩa với từ khen là…..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328400" y="4146617"/>
            <a:ext cx="217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Ê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4953000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Khi viết, để ngắt câu hoặc kết thúc câu phải dùng…..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512888" y="4842690"/>
            <a:ext cx="4054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 Ấ  U   C  Â   U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4026" y="5618946"/>
            <a:ext cx="83058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Để kết thúc câu kể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718800" y="5464314"/>
            <a:ext cx="2785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Ấ  M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53385" y="6096000"/>
            <a:ext cx="8305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Từ trái nghĩa với từ sắc (thường đi với từ chỉ đồ vật như dao, kéo) là 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1978104" y="6121080"/>
            <a:ext cx="2209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Ù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13279" y="6990546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 Để kết thúc câu cảm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8721560" y="6807849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H  Ấ  M  T   H  A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40017" y="7620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(9) Để kết thúc câu hỏi ta dùng dấu…..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0093160" y="7467600"/>
            <a:ext cx="55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H   Ấ  M  H  Ỏ   I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453385" y="8382000"/>
            <a:ext cx="77147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i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(10) Gần mực thì đen, gần (…..) thì sáng</a:t>
            </a:r>
            <a:endParaRPr lang="en-US" sz="2500" b="1" i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9A378A5-90CD-7256-978C-7003F4B32507}"/>
              </a:ext>
            </a:extLst>
          </p:cNvPr>
          <p:cNvSpPr txBox="1"/>
          <p:nvPr/>
        </p:nvSpPr>
        <p:spPr>
          <a:xfrm>
            <a:off x="12166600" y="8148702"/>
            <a:ext cx="2021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  È   N</a:t>
            </a:r>
            <a:endParaRPr lang="en-US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465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06815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4771247" y="8263094"/>
            <a:ext cx="114665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 nhau thảo luận nhóm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944C5463-3A64-3FAC-6CE6-59F4FDB9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BB70F4-4E92-585E-44D2-FCD13D1F8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59" y="2354221"/>
            <a:ext cx="1199994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0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06815" y="-76200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70001" y="1821795"/>
            <a:ext cx="1458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4: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 câu trong mẩu chuyện dưới đây thuộc kiểu câu nào?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0A50D020-46AF-4E72-49B5-484F1181B8E7}"/>
              </a:ext>
            </a:extLst>
          </p:cNvPr>
          <p:cNvSpPr/>
          <p:nvPr/>
        </p:nvSpPr>
        <p:spPr>
          <a:xfrm>
            <a:off x="2367282" y="4841658"/>
            <a:ext cx="45719" cy="10686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95">
            <a:extLst>
              <a:ext uri="{FF2B5EF4-FFF2-40B4-BE49-F238E27FC236}">
                <a16:creationId xmlns:a16="http://schemas.microsoft.com/office/drawing/2014/main" id="{944C5463-3A64-3FAC-6CE6-59F4FDB9B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182" y="1074780"/>
            <a:ext cx="69045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 TẬP GIỮA HỌC KÌ I (T3 - 4)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F3AC826-BB3F-0272-0621-D666D3D9C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8191"/>
              </p:ext>
            </p:extLst>
          </p:nvPr>
        </p:nvGraphicFramePr>
        <p:xfrm>
          <a:off x="1838885" y="2780686"/>
          <a:ext cx="124206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6042">
                  <a:extLst>
                    <a:ext uri="{9D8B030D-6E8A-4147-A177-3AD203B41FA5}">
                      <a16:colId xmlns:a16="http://schemas.microsoft.com/office/drawing/2014/main" val="2843915972"/>
                    </a:ext>
                  </a:extLst>
                </a:gridCol>
                <a:gridCol w="2564558">
                  <a:extLst>
                    <a:ext uri="{9D8B030D-6E8A-4147-A177-3AD203B41FA5}">
                      <a16:colId xmlns:a16="http://schemas.microsoft.com/office/drawing/2014/main" val="283402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83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 cậu bé nói chuyện với nhau.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37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 cậu, bệnh sốt xuất huyết lây qua đường nào?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41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tớ, qua đường hang không, cậu ạ.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680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 trời!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84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lại qua đường đó?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324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 muỗi vằn sau khi hút máu xong sẽ bay đi truyền bệnh từ người này qua người khác mà.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343529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5A7DA2E-D0FD-3134-CE9F-B5972A4DD9D4}"/>
              </a:ext>
            </a:extLst>
          </p:cNvPr>
          <p:cNvSpPr txBox="1"/>
          <p:nvPr/>
        </p:nvSpPr>
        <p:spPr>
          <a:xfrm>
            <a:off x="11808131" y="3352801"/>
            <a:ext cx="2608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AB4866-6089-39B1-3495-039F8DECF93F}"/>
              </a:ext>
            </a:extLst>
          </p:cNvPr>
          <p:cNvSpPr txBox="1"/>
          <p:nvPr/>
        </p:nvSpPr>
        <p:spPr>
          <a:xfrm>
            <a:off x="11832058" y="3886201"/>
            <a:ext cx="1477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2482D3-42B5-16BA-B3F4-3B8BC3732E82}"/>
              </a:ext>
            </a:extLst>
          </p:cNvPr>
          <p:cNvSpPr txBox="1"/>
          <p:nvPr/>
        </p:nvSpPr>
        <p:spPr>
          <a:xfrm>
            <a:off x="11832060" y="4520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FF0EBA-16BB-9E49-6969-52DC5C2C5BF8}"/>
              </a:ext>
            </a:extLst>
          </p:cNvPr>
          <p:cNvSpPr txBox="1"/>
          <p:nvPr/>
        </p:nvSpPr>
        <p:spPr>
          <a:xfrm>
            <a:off x="11832058" y="5054026"/>
            <a:ext cx="2087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cảm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C2850D-280C-E744-69B4-966ECCFA8149}"/>
              </a:ext>
            </a:extLst>
          </p:cNvPr>
          <p:cNvSpPr txBox="1"/>
          <p:nvPr/>
        </p:nvSpPr>
        <p:spPr>
          <a:xfrm>
            <a:off x="11832060" y="56636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2D32A2-9CC7-A850-5CF5-16121BE8F2C7}"/>
              </a:ext>
            </a:extLst>
          </p:cNvPr>
          <p:cNvSpPr txBox="1"/>
          <p:nvPr/>
        </p:nvSpPr>
        <p:spPr>
          <a:xfrm>
            <a:off x="11908260" y="6349426"/>
            <a:ext cx="1477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kể</a:t>
            </a:r>
          </a:p>
        </p:txBody>
      </p:sp>
    </p:spTree>
    <p:extLst>
      <p:ext uri="{BB962C8B-B14F-4D97-AF65-F5344CB8AC3E}">
        <p14:creationId xmlns:p14="http://schemas.microsoft.com/office/powerpoint/2010/main" val="18817398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74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9598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10174</TotalTime>
  <Words>549</Words>
  <Application>Microsoft Office PowerPoint</Application>
  <PresentationFormat>Custom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1144</cp:revision>
  <dcterms:created xsi:type="dcterms:W3CDTF">2008-09-09T22:52:10Z</dcterms:created>
  <dcterms:modified xsi:type="dcterms:W3CDTF">2025-01-08T10:00:00Z</dcterms:modified>
</cp:coreProperties>
</file>