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327" r:id="rId2"/>
    <p:sldId id="447" r:id="rId3"/>
    <p:sldId id="437" r:id="rId4"/>
    <p:sldId id="440" r:id="rId5"/>
    <p:sldId id="441" r:id="rId6"/>
    <p:sldId id="340" r:id="rId7"/>
  </p:sldIdLst>
  <p:sldSz cx="16276638" cy="9144000"/>
  <p:notesSz cx="6858000" cy="9144000"/>
  <p:custDataLst>
    <p:tags r:id="rId9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0000FF"/>
    <a:srgbClr val="0000CC"/>
    <a:srgbClr val="FF7C80"/>
    <a:srgbClr val="FF6600"/>
    <a:srgbClr val="6600CC"/>
    <a:srgbClr val="3333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876" autoAdjust="0"/>
    <p:restoredTop sz="94660"/>
  </p:normalViewPr>
  <p:slideViewPr>
    <p:cSldViewPr>
      <p:cViewPr varScale="1">
        <p:scale>
          <a:sx n="86" d="100"/>
          <a:sy n="86" d="100"/>
        </p:scale>
        <p:origin x="342" y="102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6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 TẬP GIỮA HỌC KÌ I (T1,2)</a:t>
            </a:r>
          </a:p>
        </p:txBody>
      </p:sp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5037" y="5991691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00719" y="5960975"/>
            <a:ext cx="3609413" cy="2574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81619D-A9F3-8804-FE91-39627B36F147}"/>
              </a:ext>
            </a:extLst>
          </p:cNvPr>
          <p:cNvSpPr/>
          <p:nvPr/>
        </p:nvSpPr>
        <p:spPr>
          <a:xfrm>
            <a:off x="775784" y="1513820"/>
            <a:ext cx="5410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Đoán tên bài đọc.</a:t>
            </a:r>
            <a:endParaRPr lang="vi-VN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7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D49AA1C2-81FC-90AD-D35E-B44267B2689D}"/>
              </a:ext>
            </a:extLst>
          </p:cNvPr>
          <p:cNvSpPr/>
          <p:nvPr/>
        </p:nvSpPr>
        <p:spPr>
          <a:xfrm>
            <a:off x="1850775" y="2139496"/>
            <a:ext cx="11277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 sát và đọc nội dung từng tranh?</a:t>
            </a:r>
          </a:p>
          <a:p>
            <a:r>
              <a:rPr lang="vi-VN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vi-VN" sz="32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 tên bài đọc tương ứng với mỗi tranh?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4676344-5A94-8D1D-4B35-99E1E247D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6883" y="3244788"/>
            <a:ext cx="2972767" cy="227836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A6B1D63-859F-04B1-07AD-0C364F80E2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732" y="3256556"/>
            <a:ext cx="2818356" cy="2393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1F059F-1D8C-0B21-987E-72170C2CDB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22721" y="3256556"/>
            <a:ext cx="2561223" cy="23982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16BC1B1-35AB-F530-1138-2EEFFD7EEF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6262" y="6198841"/>
            <a:ext cx="2843388" cy="242479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172904F-9957-76F7-CD5A-D877788BA4F6}"/>
              </a:ext>
            </a:extLst>
          </p:cNvPr>
          <p:cNvSpPr txBox="1"/>
          <p:nvPr/>
        </p:nvSpPr>
        <p:spPr>
          <a:xfrm>
            <a:off x="1144465" y="5523153"/>
            <a:ext cx="365760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 lấp lánh.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3A8A841-7855-9B9F-F1C7-EB589525A7EA}"/>
              </a:ext>
            </a:extLst>
          </p:cNvPr>
          <p:cNvSpPr txBox="1"/>
          <p:nvPr/>
        </p:nvSpPr>
        <p:spPr>
          <a:xfrm>
            <a:off x="6427025" y="5548425"/>
            <a:ext cx="326777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 ăn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8022132-6DCD-0289-8BF7-132B30263E00}"/>
              </a:ext>
            </a:extLst>
          </p:cNvPr>
          <p:cNvSpPr txBox="1"/>
          <p:nvPr/>
        </p:nvSpPr>
        <p:spPr>
          <a:xfrm>
            <a:off x="11822721" y="5573624"/>
            <a:ext cx="294794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 </a:t>
            </a:r>
            <a:r>
              <a:rPr lang="vi-VN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viện</a:t>
            </a:r>
            <a:endParaRPr lang="en-US" sz="2400" b="1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639112D-B66B-84F3-16D4-DCE103B307D9}"/>
              </a:ext>
            </a:extLst>
          </p:cNvPr>
          <p:cNvSpPr txBox="1"/>
          <p:nvPr/>
        </p:nvSpPr>
        <p:spPr>
          <a:xfrm>
            <a:off x="1374126" y="8529464"/>
            <a:ext cx="32191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 toán đặc biệt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CFEC967-A3AF-7DAF-2BFF-D9852ACB5D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89518" y="6198841"/>
            <a:ext cx="2792262" cy="221603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EA7E42F-60A8-7C92-DF74-1FBC0F063E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789105" y="6277577"/>
            <a:ext cx="2633887" cy="2137301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016CBE4-984D-5D69-0330-57F14388773C}"/>
              </a:ext>
            </a:extLst>
          </p:cNvPr>
          <p:cNvSpPr txBox="1"/>
          <p:nvPr/>
        </p:nvSpPr>
        <p:spPr>
          <a:xfrm>
            <a:off x="6677825" y="8429251"/>
            <a:ext cx="279226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 cô giáo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2A0FEE-45AC-9A32-46BE-854F8FAB65BD}"/>
              </a:ext>
            </a:extLst>
          </p:cNvPr>
          <p:cNvSpPr txBox="1"/>
          <p:nvPr/>
        </p:nvSpPr>
        <p:spPr>
          <a:xfrm>
            <a:off x="10987464" y="8392180"/>
            <a:ext cx="46184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 </a:t>
            </a:r>
            <a:r>
              <a:rPr lang="en-US" sz="24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họp của chữ viết</a:t>
            </a:r>
          </a:p>
        </p:txBody>
      </p:sp>
    </p:spTree>
    <p:extLst>
      <p:ext uri="{BB962C8B-B14F-4D97-AF65-F5344CB8AC3E}">
        <p14:creationId xmlns:p14="http://schemas.microsoft.com/office/powerpoint/2010/main" val="4109564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15" grpId="0"/>
      <p:bldP spid="17" grpId="0"/>
      <p:bldP spid="19" grpId="0"/>
      <p:bldP spid="20" grpId="0"/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163638" y="1600200"/>
            <a:ext cx="143256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Bài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2: Chọn đọc một trong những bài trên và chia sẻ điều em thích nhất ở bài học đó.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3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1127919" y="2743200"/>
            <a:ext cx="1493520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Bài </a:t>
            </a:r>
            <a:r>
              <a:rPr lang="en-US" sz="3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Đường từ nhà đến trường của Nam phải vượt qua 3 cây cầu. Hãy giúp Nam đến trường bằng cách tìm từ ngữ theo yêu cầu.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E2E85868-E0AE-94B9-4AD2-03117B1F1F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39044" y="4449990"/>
            <a:ext cx="7334393" cy="3429000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899319" y="381000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Tìm 5 từ chỉ sự vật ở trường:</a:t>
            </a:r>
          </a:p>
          <a:p>
            <a:pPr algn="just"/>
            <a:r>
              <a:rPr lang="en-US" sz="32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sinh, sách vở, bàn ghế, phòng học, bảng đen.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99319" y="537966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Tìm 5 từ chỉ hoạt động diễn ra ở trường:</a:t>
            </a:r>
          </a:p>
          <a:p>
            <a:pPr algn="just"/>
            <a:r>
              <a:rPr lang="en-US" sz="32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Học bài, vui chơi, thảo luận, đọc bài, viết bài.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99319" y="6949320"/>
            <a:ext cx="7696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Tìm 5 từ chỉ đặc điểm của sự vật, hoạt động ở trường:</a:t>
            </a:r>
          </a:p>
          <a:p>
            <a:pPr algn="just"/>
            <a:r>
              <a:rPr lang="en-US" sz="3200" b="1" i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Sôi nổi, vui vẻ, căng thẳng, thoải mái, mệt</a:t>
            </a:r>
            <a:endParaRPr lang="en-US" sz="32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7920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  <p:bldP spid="23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94619" y="2270483"/>
            <a:ext cx="1066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4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Đặt câu với 2 – 3 từ em tìm được ở bài tập 3. 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79537" y="3505200"/>
            <a:ext cx="1407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Trong tiết học Toán, chúng em cùng nhau thảo luận rất rôi nổi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79537" y="4648200"/>
            <a:ext cx="1407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Giờ giải lao, cả lớp cùng chơi rất vui vẻ.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328737" y="5842000"/>
            <a:ext cx="140739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Phòng học của chúng em rất sạch sẽ và khang trang. 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21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125847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/>
          <p:cNvSpPr/>
          <p:nvPr/>
        </p:nvSpPr>
        <p:spPr>
          <a:xfrm>
            <a:off x="1396774" y="21336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Bài</a:t>
            </a:r>
            <a:r>
              <a:rPr lang="vi-VN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5: </a:t>
            </a:r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dấu câu phù hợp thay cho ô vuông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Picture 2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807EEC5-1BA0-5D97-897B-F39264A76D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774" y="2862136"/>
            <a:ext cx="13980545" cy="59770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778680" y="0"/>
            <a:ext cx="6255239" cy="1513820"/>
            <a:chOff x="4778680" y="0"/>
            <a:chExt cx="6255239" cy="1513820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F5E06E1F-9EBF-513A-01F0-E82B55F337B3}"/>
                </a:ext>
              </a:extLst>
            </p:cNvPr>
            <p:cNvSpPr txBox="1"/>
            <p:nvPr/>
          </p:nvSpPr>
          <p:spPr>
            <a:xfrm>
              <a:off x="6765268" y="533400"/>
              <a:ext cx="230056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TIẾNG VIỆT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768EC21-B45A-2015-6424-64CC95612447}"/>
                </a:ext>
              </a:extLst>
            </p:cNvPr>
            <p:cNvSpPr txBox="1"/>
            <p:nvPr/>
          </p:nvSpPr>
          <p:spPr>
            <a:xfrm>
              <a:off x="4778680" y="0"/>
              <a:ext cx="625523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Thứ……ngày…..tháng…..năm…….</a:t>
              </a:r>
            </a:p>
          </p:txBody>
        </p:sp>
        <p:sp>
          <p:nvSpPr>
            <p:cNvPr id="13" name="Rectangle 95">
              <a:extLst>
                <a:ext uri="{FF2B5EF4-FFF2-40B4-BE49-F238E27FC236}">
                  <a16:creationId xmlns:a16="http://schemas.microsoft.com/office/drawing/2014/main" id="{3F892887-EEC5-3EFD-E8DE-0945AAD3A1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6356" y="990600"/>
              <a:ext cx="6015044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GB" sz="2800" b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ÔN TẬP GIỮA HỌC KÌ I ( Tiết 1 – 2)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4646475" y="5257225"/>
            <a:ext cx="43473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smtClean="0"/>
              <a:t>?</a:t>
            </a:r>
            <a:endParaRPr lang="en-US" sz="3200" b="1"/>
          </a:p>
        </p:txBody>
      </p:sp>
      <p:sp>
        <p:nvSpPr>
          <p:cNvPr id="19" name="TextBox 18"/>
          <p:cNvSpPr txBox="1"/>
          <p:nvPr/>
        </p:nvSpPr>
        <p:spPr>
          <a:xfrm>
            <a:off x="9471819" y="5232400"/>
            <a:ext cx="3385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smtClean="0"/>
              <a:t>!</a:t>
            </a:r>
            <a:endParaRPr lang="en-US" sz="3600" b="1"/>
          </a:p>
        </p:txBody>
      </p:sp>
      <p:sp>
        <p:nvSpPr>
          <p:cNvPr id="20" name="TextBox 19"/>
          <p:cNvSpPr txBox="1"/>
          <p:nvPr/>
        </p:nvSpPr>
        <p:spPr>
          <a:xfrm>
            <a:off x="2728119" y="7010400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.</a:t>
            </a:r>
            <a:endParaRPr lang="en-US" sz="4400" b="1"/>
          </a:p>
        </p:txBody>
      </p:sp>
      <p:sp>
        <p:nvSpPr>
          <p:cNvPr id="21" name="TextBox 20"/>
          <p:cNvSpPr txBox="1"/>
          <p:nvPr/>
        </p:nvSpPr>
        <p:spPr>
          <a:xfrm>
            <a:off x="12024519" y="7010399"/>
            <a:ext cx="34176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smtClean="0"/>
              <a:t>.</a:t>
            </a:r>
            <a:endParaRPr lang="en-US" sz="4400" b="1"/>
          </a:p>
        </p:txBody>
      </p:sp>
    </p:spTree>
    <p:extLst>
      <p:ext uri="{BB962C8B-B14F-4D97-AF65-F5344CB8AC3E}">
        <p14:creationId xmlns:p14="http://schemas.microsoft.com/office/powerpoint/2010/main" val="425649220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  <p:bldP spid="19" grpId="0"/>
      <p:bldP spid="20" grpId="0"/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9723</TotalTime>
  <Words>406</Words>
  <Application>Microsoft Office PowerPoint</Application>
  <PresentationFormat>Custom</PresentationFormat>
  <Paragraphs>48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1065</cp:revision>
  <dcterms:created xsi:type="dcterms:W3CDTF">2008-09-09T22:52:10Z</dcterms:created>
  <dcterms:modified xsi:type="dcterms:W3CDTF">2025-01-08T09:58:43Z</dcterms:modified>
</cp:coreProperties>
</file>