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516" r:id="rId4"/>
    <p:sldId id="259" r:id="rId5"/>
    <p:sldId id="264" r:id="rId6"/>
    <p:sldId id="517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0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30" y="84"/>
      </p:cViewPr>
      <p:guideLst>
        <p:guide orient="horz" pos="2880"/>
        <p:guide pos="50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57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75519" y="4343401"/>
            <a:ext cx="14020799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22: LUYỆN TẬP CHUNG ( Tiết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5129">
            <a:extLst>
              <a:ext uri="{FF2B5EF4-FFF2-40B4-BE49-F238E27FC236}">
                <a16:creationId xmlns:a16="http://schemas.microsoft.com/office/drawing/2014/main" id="{5102614E-F373-4F77-C815-AF82DBD3E1C8}"/>
              </a:ext>
            </a:extLst>
          </p:cNvPr>
          <p:cNvSpPr txBox="1"/>
          <p:nvPr/>
        </p:nvSpPr>
        <p:spPr>
          <a:xfrm>
            <a:off x="1280319" y="2364270"/>
            <a:ext cx="14196534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    Bài 1: Tìm các hình tam giác và tứ giác có trong hình sau?</a:t>
            </a:r>
            <a:endParaRPr lang="en-US" altLang="zh-CN" sz="4000" b="1" dirty="0">
              <a:solidFill>
                <a:srgbClr val="0000FF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608D959-6889-0099-85BD-E55AA9061813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ED52563-CB6C-0668-1684-EC2834ED85D7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8ADBA1-03D4-9DBD-2156-95FB65F82F2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D3628E1-38CA-FEB8-D528-A17703AAF42B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C9BE0BF-E51E-B004-8FF4-04930B5BE9C2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" name="Text Box 14">
            <a:extLst>
              <a:ext uri="{FF2B5EF4-FFF2-40B4-BE49-F238E27FC236}">
                <a16:creationId xmlns:a16="http://schemas.microsoft.com/office/drawing/2014/main" id="{65958D72-7084-F1DA-FA79-AEE93873D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1522" y="1041400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22: LUYỆN TẬP CHUNG ( Tiết 2)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E0FE379-EB58-0B35-F853-6D6E70843B76}"/>
              </a:ext>
            </a:extLst>
          </p:cNvPr>
          <p:cNvSpPr/>
          <p:nvPr/>
        </p:nvSpPr>
        <p:spPr>
          <a:xfrm>
            <a:off x="8748649" y="3581400"/>
            <a:ext cx="7144881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hình tam giác là: ABC, ACD, ADE;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187594-2CBD-CCD7-E16E-EEA181907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5" y="3041378"/>
            <a:ext cx="8288926" cy="48681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D9A01EC-C8E9-744B-6B4A-158AE666CE95}"/>
              </a:ext>
            </a:extLst>
          </p:cNvPr>
          <p:cNvSpPr/>
          <p:nvPr/>
        </p:nvSpPr>
        <p:spPr>
          <a:xfrm>
            <a:off x="8824119" y="5105400"/>
            <a:ext cx="7144881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hình tứ giác là: ABCD, ACDE.</a:t>
            </a:r>
          </a:p>
        </p:txBody>
      </p:sp>
    </p:spTree>
    <p:extLst>
      <p:ext uri="{BB962C8B-B14F-4D97-AF65-F5344CB8AC3E}">
        <p14:creationId xmlns:p14="http://schemas.microsoft.com/office/powerpoint/2010/main" val="9998153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0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5129">
            <a:extLst>
              <a:ext uri="{FF2B5EF4-FFF2-40B4-BE49-F238E27FC236}">
                <a16:creationId xmlns:a16="http://schemas.microsoft.com/office/drawing/2014/main" id="{5102614E-F373-4F77-C815-AF82DBD3E1C8}"/>
              </a:ext>
            </a:extLst>
          </p:cNvPr>
          <p:cNvSpPr txBox="1"/>
          <p:nvPr/>
        </p:nvSpPr>
        <p:spPr>
          <a:xfrm>
            <a:off x="1127919" y="2592627"/>
            <a:ext cx="8534400" cy="2554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vi-VN" altLang="en-US" sz="40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Trong hình dưới đây (như hình vẽ), hãy dùng ê ke để kiểm tra xem hai bán kính nào của đường tròn tâm O tạo thành một góc vuông.</a:t>
            </a:r>
            <a:endParaRPr lang="en-US" altLang="zh-CN" sz="4000" b="1" dirty="0">
              <a:solidFill>
                <a:srgbClr val="0000FF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608D959-6889-0099-85BD-E55AA9061813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ED52563-CB6C-0668-1684-EC2834ED85D7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8ADBA1-03D4-9DBD-2156-95FB65F82F2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D3628E1-38CA-FEB8-D528-A17703AAF42B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C9BE0BF-E51E-B004-8FF4-04930B5BE9C2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 Box 14">
            <a:extLst>
              <a:ext uri="{FF2B5EF4-FFF2-40B4-BE49-F238E27FC236}">
                <a16:creationId xmlns:a16="http://schemas.microsoft.com/office/drawing/2014/main" id="{05DDBAA6-AE33-DE30-5D32-D89121703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1522" y="1041400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22: LUYỆN TẬP CHUNG ( Tiết 2)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98FA079-BE13-38B3-B8D9-48AF407F5CFF}"/>
              </a:ext>
            </a:extLst>
          </p:cNvPr>
          <p:cNvSpPr/>
          <p:nvPr/>
        </p:nvSpPr>
        <p:spPr>
          <a:xfrm>
            <a:off x="3130955" y="7407901"/>
            <a:ext cx="10899596" cy="6375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 kính OB, OC tạo thành 1 góc vuông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0A4288-CC33-5327-8F28-079759A1F3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8519" y="2592627"/>
            <a:ext cx="5849383" cy="464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253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215989" y="2362200"/>
            <a:ext cx="8346899" cy="3600986"/>
            <a:chOff x="1470819" y="1947446"/>
            <a:chExt cx="8346899" cy="3191733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82569"/>
              <a:ext cx="533400" cy="646331"/>
              <a:chOff x="1737519" y="1982569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82569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7699198" cy="3191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Ghép 8 khối lập phương nhỏ được khối lập phương lớn (như hình vẽ) Người ta sơn màu đỏ vào tất cả các mặt của khối lập phương lớn.</a:t>
              </a:r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 có tất cả bao nhiêu mặt của các khối lập phương nhỏ được sơn màu đỏ?</a:t>
              </a:r>
              <a:endParaRPr lang="en-US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9" name="Text Box 14">
            <a:extLst>
              <a:ext uri="{FF2B5EF4-FFF2-40B4-BE49-F238E27FC236}">
                <a16:creationId xmlns:a16="http://schemas.microsoft.com/office/drawing/2014/main" id="{639F71CA-2EC2-9EAD-4B6A-253615EF1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1522" y="1041400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22: LUYỆN TẬP CHUNG ( Tiết 2)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710921-FD44-9319-2758-6EBFBC8C8498}"/>
              </a:ext>
            </a:extLst>
          </p:cNvPr>
          <p:cNvSpPr/>
          <p:nvPr/>
        </p:nvSpPr>
        <p:spPr>
          <a:xfrm>
            <a:off x="2004949" y="6248400"/>
            <a:ext cx="1009577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en-US" sz="4000" b="1" smtClean="0">
                <a:solidFill>
                  <a:srgbClr val="FF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Mỗi khối lập phương được tô 3 mặt màu đỏ.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85C1851-E337-1888-0535-E9F6E53795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119" y="2343029"/>
            <a:ext cx="4248149" cy="3448171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>
            <a:off x="12547600" y="2857500"/>
            <a:ext cx="1587500" cy="431800"/>
          </a:xfrm>
          <a:custGeom>
            <a:avLst/>
            <a:gdLst>
              <a:gd name="connsiteX0" fmla="*/ 393700 w 1587500"/>
              <a:gd name="connsiteY0" fmla="*/ 0 h 431800"/>
              <a:gd name="connsiteX1" fmla="*/ 0 w 1587500"/>
              <a:gd name="connsiteY1" fmla="*/ 419100 h 431800"/>
              <a:gd name="connsiteX2" fmla="*/ 1181100 w 1587500"/>
              <a:gd name="connsiteY2" fmla="*/ 431800 h 431800"/>
              <a:gd name="connsiteX3" fmla="*/ 1587500 w 1587500"/>
              <a:gd name="connsiteY3" fmla="*/ 38100 h 431800"/>
              <a:gd name="connsiteX4" fmla="*/ 393700 w 1587500"/>
              <a:gd name="connsiteY4" fmla="*/ 0 h 43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7500" h="431800">
                <a:moveTo>
                  <a:pt x="393700" y="0"/>
                </a:moveTo>
                <a:lnTo>
                  <a:pt x="0" y="419100"/>
                </a:lnTo>
                <a:lnTo>
                  <a:pt x="1181100" y="431800"/>
                </a:lnTo>
                <a:lnTo>
                  <a:pt x="1587500" y="38100"/>
                </a:lnTo>
                <a:lnTo>
                  <a:pt x="39370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2509500" y="3276600"/>
            <a:ext cx="1206500" cy="1155700"/>
          </a:xfrm>
          <a:custGeom>
            <a:avLst/>
            <a:gdLst>
              <a:gd name="connsiteX0" fmla="*/ 0 w 1206500"/>
              <a:gd name="connsiteY0" fmla="*/ 12700 h 1155700"/>
              <a:gd name="connsiteX1" fmla="*/ 25400 w 1206500"/>
              <a:gd name="connsiteY1" fmla="*/ 1117600 h 1155700"/>
              <a:gd name="connsiteX2" fmla="*/ 1206500 w 1206500"/>
              <a:gd name="connsiteY2" fmla="*/ 1155700 h 1155700"/>
              <a:gd name="connsiteX3" fmla="*/ 1193800 w 1206500"/>
              <a:gd name="connsiteY3" fmla="*/ 0 h 1155700"/>
              <a:gd name="connsiteX4" fmla="*/ 50800 w 1206500"/>
              <a:gd name="connsiteY4" fmla="*/ 0 h 1155700"/>
              <a:gd name="connsiteX5" fmla="*/ 50800 w 1206500"/>
              <a:gd name="connsiteY5" fmla="*/ 0 h 115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6500" h="1155700">
                <a:moveTo>
                  <a:pt x="0" y="12700"/>
                </a:moveTo>
                <a:lnTo>
                  <a:pt x="25400" y="1117600"/>
                </a:lnTo>
                <a:lnTo>
                  <a:pt x="1206500" y="1155700"/>
                </a:lnTo>
                <a:lnTo>
                  <a:pt x="1193800" y="0"/>
                </a:lnTo>
                <a:lnTo>
                  <a:pt x="50800" y="0"/>
                </a:lnTo>
                <a:lnTo>
                  <a:pt x="50800" y="0"/>
                </a:ln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3728700" y="2895600"/>
            <a:ext cx="406400" cy="1536700"/>
          </a:xfrm>
          <a:custGeom>
            <a:avLst/>
            <a:gdLst>
              <a:gd name="connsiteX0" fmla="*/ 393700 w 406400"/>
              <a:gd name="connsiteY0" fmla="*/ 0 h 1536700"/>
              <a:gd name="connsiteX1" fmla="*/ 0 w 406400"/>
              <a:gd name="connsiteY1" fmla="*/ 393700 h 1536700"/>
              <a:gd name="connsiteX2" fmla="*/ 0 w 406400"/>
              <a:gd name="connsiteY2" fmla="*/ 1536700 h 1536700"/>
              <a:gd name="connsiteX3" fmla="*/ 406400 w 406400"/>
              <a:gd name="connsiteY3" fmla="*/ 1168400 h 1536700"/>
              <a:gd name="connsiteX4" fmla="*/ 393700 w 406400"/>
              <a:gd name="connsiteY4" fmla="*/ 0 h 153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400" h="1536700">
                <a:moveTo>
                  <a:pt x="393700" y="0"/>
                </a:moveTo>
                <a:lnTo>
                  <a:pt x="0" y="393700"/>
                </a:lnTo>
                <a:lnTo>
                  <a:pt x="0" y="1536700"/>
                </a:lnTo>
                <a:lnTo>
                  <a:pt x="406400" y="1168400"/>
                </a:lnTo>
                <a:lnTo>
                  <a:pt x="39370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710921-FD44-9319-2758-6EBFBC8C8498}"/>
              </a:ext>
            </a:extLst>
          </p:cNvPr>
          <p:cNvSpPr/>
          <p:nvPr/>
        </p:nvSpPr>
        <p:spPr>
          <a:xfrm>
            <a:off x="2118519" y="7239000"/>
            <a:ext cx="108966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en-US" sz="4000" b="1" smtClean="0">
                <a:solidFill>
                  <a:srgbClr val="FF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Vậy số mặt được tô màu đỏ là: 3 x 8 = 24  mặt.</a:t>
            </a:r>
            <a:endParaRPr lang="en-US" sz="4000" b="1">
              <a:solidFill>
                <a:srgbClr val="FF339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7" grpId="0" animBg="1"/>
      <p:bldP spid="13" grpId="0" animBg="1"/>
      <p:bldP spid="15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781677" y="228600"/>
            <a:ext cx="6255239" cy="992290"/>
            <a:chOff x="4539228" y="172432"/>
            <a:chExt cx="6149694" cy="992290"/>
          </a:xfrm>
        </p:grpSpPr>
        <p:grpSp>
          <p:nvGrpSpPr>
            <p:cNvPr id="9" name="Group 8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639F71CA-2EC2-9EAD-4B6A-253615EF1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919" y="1158527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VẬN DỤNG</a:t>
            </a:r>
            <a:endParaRPr lang="en-US" sz="32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4" name="Cube 13"/>
          <p:cNvSpPr/>
          <p:nvPr/>
        </p:nvSpPr>
        <p:spPr>
          <a:xfrm>
            <a:off x="10771878" y="6257006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be 15"/>
          <p:cNvSpPr/>
          <p:nvPr/>
        </p:nvSpPr>
        <p:spPr>
          <a:xfrm>
            <a:off x="10403578" y="6627353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ube 16"/>
          <p:cNvSpPr/>
          <p:nvPr/>
        </p:nvSpPr>
        <p:spPr>
          <a:xfrm>
            <a:off x="10388497" y="5558506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be 17"/>
          <p:cNvSpPr/>
          <p:nvPr/>
        </p:nvSpPr>
        <p:spPr>
          <a:xfrm>
            <a:off x="11838678" y="6259053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ube 18"/>
          <p:cNvSpPr/>
          <p:nvPr/>
        </p:nvSpPr>
        <p:spPr>
          <a:xfrm>
            <a:off x="11470378" y="6629400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be 19"/>
          <p:cNvSpPr/>
          <p:nvPr/>
        </p:nvSpPr>
        <p:spPr>
          <a:xfrm>
            <a:off x="11874397" y="5162759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be 20"/>
          <p:cNvSpPr/>
          <p:nvPr/>
        </p:nvSpPr>
        <p:spPr>
          <a:xfrm>
            <a:off x="11479971" y="5546169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ube 21"/>
          <p:cNvSpPr/>
          <p:nvPr/>
        </p:nvSpPr>
        <p:spPr>
          <a:xfrm>
            <a:off x="12913519" y="6240212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ube 22"/>
          <p:cNvSpPr/>
          <p:nvPr/>
        </p:nvSpPr>
        <p:spPr>
          <a:xfrm>
            <a:off x="12545219" y="6610559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ube 23"/>
          <p:cNvSpPr/>
          <p:nvPr/>
        </p:nvSpPr>
        <p:spPr>
          <a:xfrm>
            <a:off x="14005719" y="6230285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ube 24"/>
          <p:cNvSpPr/>
          <p:nvPr/>
        </p:nvSpPr>
        <p:spPr>
          <a:xfrm>
            <a:off x="13637419" y="6600632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ube 25"/>
          <p:cNvSpPr/>
          <p:nvPr/>
        </p:nvSpPr>
        <p:spPr>
          <a:xfrm>
            <a:off x="11461478" y="4455058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/>
          <p:cNvSpPr/>
          <p:nvPr/>
        </p:nvSpPr>
        <p:spPr>
          <a:xfrm>
            <a:off x="12551909" y="5527896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051719" y="2362200"/>
            <a:ext cx="83599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 em có tất cả mấy khối lập phương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38815" y="3505200"/>
            <a:ext cx="3725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dưới cùng: 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44295" y="3518263"/>
            <a:ext cx="418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8 khối lập phương</a:t>
            </a:r>
            <a:endParaRPr lang="en-US" sz="4000" b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51719" y="4536851"/>
            <a:ext cx="3100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thứ hai: 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57199" y="4549914"/>
            <a:ext cx="418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4 khối lập phương</a:t>
            </a:r>
            <a:endParaRPr lang="en-US" sz="4000" b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62604" y="5679851"/>
            <a:ext cx="36182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trên cùng: 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68084" y="5692914"/>
            <a:ext cx="418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 khối lập phương</a:t>
            </a:r>
            <a:endParaRPr lang="en-US" sz="4000" b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270919" y="6950454"/>
            <a:ext cx="5296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khối lập phương là: 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23554" y="7924800"/>
            <a:ext cx="3111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8 + 4 + 1 = 13</a:t>
            </a:r>
            <a:endParaRPr lang="en-US" sz="4000" b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0544E-6 -0.25 L -0.00127 -0.3996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7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7 -0.39965 L -0.00127 -0.2329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16922E-7 -0.24965 L 5.16922E-7 0.0003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2879E-7 -0.24965 L 1.62879E-7 0.0003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6E-6 -0.24965 L -1.7946E-6 0.0003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0544E-6 -0.24965 L -1.40544E-6 0.0003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1547E-6 -0.24965 L 3.81547E-6 0.0003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  <p:bldP spid="26" grpId="2" animBg="1"/>
      <p:bldP spid="26" grpId="3" animBg="1"/>
      <p:bldP spid="27" grpId="0" animBg="1"/>
      <p:bldP spid="27" grpId="1" animBg="1"/>
      <p:bldP spid="29" grpId="0"/>
      <p:bldP spid="30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32" y="379412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104232" y="3817937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8772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320</Words>
  <Application>Microsoft Office PowerPoint</Application>
  <PresentationFormat>Custom</PresentationFormat>
  <Paragraphs>40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宋体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145</cp:revision>
  <dcterms:created xsi:type="dcterms:W3CDTF">2022-07-10T01:37:20Z</dcterms:created>
  <dcterms:modified xsi:type="dcterms:W3CDTF">2025-01-08T09:53:09Z</dcterms:modified>
</cp:coreProperties>
</file>