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2"/>
  </p:notesMasterIdLst>
  <p:sldIdLst>
    <p:sldId id="270" r:id="rId2"/>
    <p:sldId id="269" r:id="rId3"/>
    <p:sldId id="281" r:id="rId4"/>
    <p:sldId id="295" r:id="rId5"/>
    <p:sldId id="273" r:id="rId6"/>
    <p:sldId id="282" r:id="rId7"/>
    <p:sldId id="283" r:id="rId8"/>
    <p:sldId id="293" r:id="rId9"/>
    <p:sldId id="287" r:id="rId10"/>
    <p:sldId id="289" r:id="rId11"/>
    <p:sldId id="290" r:id="rId12"/>
    <p:sldId id="286" r:id="rId13"/>
    <p:sldId id="291" r:id="rId14"/>
    <p:sldId id="298" r:id="rId15"/>
    <p:sldId id="296" r:id="rId16"/>
    <p:sldId id="297" r:id="rId17"/>
    <p:sldId id="299" r:id="rId18"/>
    <p:sldId id="292" r:id="rId19"/>
    <p:sldId id="294" r:id="rId20"/>
    <p:sldId id="272" r:id="rId21"/>
  </p:sldIdLst>
  <p:sldSz cx="9144000" cy="5143500" type="screen16x9"/>
  <p:notesSz cx="6858000" cy="9144000"/>
  <p:embeddedFontLst>
    <p:embeddedFont>
      <p:font typeface="HP001 4 hang 1 ô ly" pitchFamily="34" charset="0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宋体" pitchFamily="2" charset="-122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907" y="-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0-24T18:28:32.557" idx="1">
    <p:pos x="6707" y="158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4299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1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402759715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8019662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38980748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7835283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04790361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8661455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31744987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25380293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89840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15732879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11/10/2024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vi"/>
          </a:p>
        </p:txBody>
      </p:sp>
    </p:spTree>
    <p:extLst>
      <p:ext uri="{BB962C8B-B14F-4D97-AF65-F5344CB8AC3E}">
        <p14:creationId xmlns:p14="http://schemas.microsoft.com/office/powerpoint/2010/main" val="71039004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F71B2-0296-443F-92A8-E131B8D4A5E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04B47-27D3-49C0-9876-32568C727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9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24" y="-16162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45326" y="2225612"/>
            <a:ext cx="253399" cy="684546"/>
          </a:xfrm>
          <a:prstGeom prst="rect">
            <a:avLst/>
          </a:prstGeom>
          <a:noFill/>
        </p:spPr>
        <p:txBody>
          <a:bodyPr wrap="none" lIns="68324" tIns="34163" rIns="68324" bIns="3416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809510"/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7524" y="172648"/>
            <a:ext cx="8964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THẦY CÔ VÀ CÁC EM ĐẾN VỚI TIẾT HỌC NGÀY HÔM NAY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3612" y="1621489"/>
            <a:ext cx="516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MÔN: TIẾNG VIỆT – LỚP 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2151" y="2826327"/>
            <a:ext cx="441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8760" y="601980"/>
            <a:ext cx="5615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men.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10-Point Star 2"/>
          <p:cNvSpPr/>
          <p:nvPr/>
        </p:nvSpPr>
        <p:spPr>
          <a:xfrm>
            <a:off x="815340" y="60198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929890" y="68580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37860" y="70104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187190" y="131064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673090" y="1315372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832860" y="1909732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410200" y="197358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316730" y="257556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989320" y="249555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080760" y="251079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15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0-Point Star 2"/>
          <p:cNvSpPr/>
          <p:nvPr/>
        </p:nvSpPr>
        <p:spPr>
          <a:xfrm>
            <a:off x="830580" y="80772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9740" y="735330"/>
            <a:ext cx="617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vội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tới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000500" y="80772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107430" y="88773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351020" y="140589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236970" y="1494442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065270" y="2012602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878830" y="208407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044440" y="260223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109460" y="260223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197090" y="2644140"/>
            <a:ext cx="129540" cy="5181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22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-Point Star 3"/>
          <p:cNvSpPr/>
          <p:nvPr/>
        </p:nvSpPr>
        <p:spPr>
          <a:xfrm>
            <a:off x="514350" y="73152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0" y="917435"/>
            <a:ext cx="5143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200400" y="1043940"/>
            <a:ext cx="106680" cy="4267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379720" y="1066800"/>
            <a:ext cx="106680" cy="4267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87240" y="1645920"/>
            <a:ext cx="106680" cy="4267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210300" y="1638300"/>
            <a:ext cx="106680" cy="4267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598420" y="2270760"/>
            <a:ext cx="106680" cy="4267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16980" y="2278380"/>
            <a:ext cx="106680" cy="4267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640580" y="2865120"/>
            <a:ext cx="106680" cy="4267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974080" y="2865120"/>
            <a:ext cx="106680" cy="4267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80760" y="2872740"/>
            <a:ext cx="106680" cy="4267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2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0-Point Star 2"/>
          <p:cNvSpPr/>
          <p:nvPr/>
        </p:nvSpPr>
        <p:spPr>
          <a:xfrm>
            <a:off x="1093470" y="76200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2140" y="833705"/>
            <a:ext cx="5806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352800" y="891540"/>
            <a:ext cx="160020" cy="434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583680" y="948690"/>
            <a:ext cx="160020" cy="434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05350" y="1615440"/>
            <a:ext cx="160020" cy="434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83680" y="1615440"/>
            <a:ext cx="160020" cy="434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345430" y="2198607"/>
            <a:ext cx="80010" cy="434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235190" y="2183604"/>
            <a:ext cx="80010" cy="434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48250" y="2785347"/>
            <a:ext cx="80010" cy="434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877050" y="2793204"/>
            <a:ext cx="80010" cy="434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957060" y="2793204"/>
            <a:ext cx="80010" cy="43434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2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" y="891540"/>
            <a:ext cx="3154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" y="2759482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vội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5900" y="891540"/>
            <a:ext cx="3078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480" y="2802136"/>
            <a:ext cx="34899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10-Point Star 5"/>
          <p:cNvSpPr/>
          <p:nvPr/>
        </p:nvSpPr>
        <p:spPr>
          <a:xfrm>
            <a:off x="121920" y="81153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10-Point Star 6"/>
          <p:cNvSpPr/>
          <p:nvPr/>
        </p:nvSpPr>
        <p:spPr>
          <a:xfrm>
            <a:off x="121920" y="259842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10-Point Star 7"/>
          <p:cNvSpPr/>
          <p:nvPr/>
        </p:nvSpPr>
        <p:spPr>
          <a:xfrm>
            <a:off x="4690110" y="265176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10-Point Star 8"/>
          <p:cNvSpPr/>
          <p:nvPr/>
        </p:nvSpPr>
        <p:spPr>
          <a:xfrm>
            <a:off x="4701540" y="93726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4549140"/>
            <a:ext cx="224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0325" y="68580"/>
            <a:ext cx="336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5420" y="1600200"/>
            <a:ext cx="582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TRONG NHÓM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1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60" y="910590"/>
            <a:ext cx="3185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men.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560" y="2754630"/>
            <a:ext cx="3566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vội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5440" y="803910"/>
            <a:ext cx="3368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5440" y="2737604"/>
            <a:ext cx="3589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4549140"/>
            <a:ext cx="224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10-Point Star 6"/>
          <p:cNvSpPr/>
          <p:nvPr/>
        </p:nvSpPr>
        <p:spPr>
          <a:xfrm>
            <a:off x="190500" y="80391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10-Point Star 7"/>
          <p:cNvSpPr/>
          <p:nvPr/>
        </p:nvSpPr>
        <p:spPr>
          <a:xfrm>
            <a:off x="4709160" y="2611725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10-Point Star 8"/>
          <p:cNvSpPr/>
          <p:nvPr/>
        </p:nvSpPr>
        <p:spPr>
          <a:xfrm>
            <a:off x="4789170" y="89916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10-Point Star 9"/>
          <p:cNvSpPr/>
          <p:nvPr/>
        </p:nvSpPr>
        <p:spPr>
          <a:xfrm>
            <a:off x="190500" y="250698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1730" y="68580"/>
            <a:ext cx="336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6820" y="2312580"/>
            <a:ext cx="5737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CỐ, DẶN 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ll E6430\Desktop\1907_hinh-nen-mam-non-cho-powerpoint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62A806-C282-477F-A95D-823999320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2" y="1112168"/>
            <a:ext cx="5005251" cy="1499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908" y="114300"/>
            <a:ext cx="7688095" cy="2914650"/>
            <a:chOff x="-734280" y="-1"/>
            <a:chExt cx="9139080" cy="687923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rcRect/>
            <a:stretch>
              <a:fillRect/>
            </a:stretch>
          </p:blipFill>
          <p:spPr>
            <a:xfrm rot="16200000" flipV="1">
              <a:off x="395642" y="-1129923"/>
              <a:ext cx="6879235" cy="913908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262113" y="1818157"/>
              <a:ext cx="7514297" cy="2905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89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CẢM ƠN </a:t>
              </a:r>
              <a:r>
                <a:rPr lang="en-US" sz="40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CÁC THẦY, CÔ VÀ CÁC EM HỌC SINH!</a:t>
              </a:r>
              <a:endPara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19">
            <a:extLst>
              <a:ext uri="{FF2B5EF4-FFF2-40B4-BE49-F238E27FC236}">
                <a16:creationId xmlns:a16="http://schemas.microsoft.com/office/drawing/2014/main" xmlns="" id="{8DA1BB87-0DA3-4E02-95A5-8D072F253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04800" y="2971800"/>
            <a:ext cx="8382000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Y-GIA-ĐÌNH-_online-video-cutter.com_-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" y="0"/>
            <a:ext cx="752856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" y="449580"/>
            <a:ext cx="809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HP001 4 hang 1 ô ly" pitchFamily="34" charset="0"/>
              </a:rPr>
              <a:t>Thứ</a:t>
            </a:r>
            <a:r>
              <a:rPr lang="en-US" sz="3600" dirty="0" smtClean="0">
                <a:latin typeface="HP001 4 hang 1 ô ly" pitchFamily="34" charset="0"/>
              </a:rPr>
              <a:t> </a:t>
            </a:r>
            <a:r>
              <a:rPr lang="en-US" sz="3600" dirty="0" err="1" smtClean="0">
                <a:latin typeface="HP001 4 hang 1 ô ly" pitchFamily="34" charset="0"/>
              </a:rPr>
              <a:t>hai</a:t>
            </a:r>
            <a:r>
              <a:rPr lang="en-US" sz="3600" dirty="0" smtClean="0">
                <a:latin typeface="HP001 4 hang 1 ô ly" pitchFamily="34" charset="0"/>
              </a:rPr>
              <a:t> </a:t>
            </a:r>
            <a:r>
              <a:rPr lang="en-US" sz="3600" dirty="0" err="1" smtClean="0">
                <a:latin typeface="HP001 4 hang 1 ô ly" pitchFamily="34" charset="0"/>
              </a:rPr>
              <a:t>ngày</a:t>
            </a:r>
            <a:r>
              <a:rPr lang="en-US" sz="3600" dirty="0" smtClean="0">
                <a:latin typeface="HP001 4 hang 1 ô ly" pitchFamily="34" charset="0"/>
              </a:rPr>
              <a:t> 11 </a:t>
            </a:r>
            <a:r>
              <a:rPr lang="en-US" sz="3600" dirty="0" err="1" smtClean="0">
                <a:latin typeface="HP001 4 hang 1 ô ly" pitchFamily="34" charset="0"/>
              </a:rPr>
              <a:t>tháng</a:t>
            </a:r>
            <a:r>
              <a:rPr lang="en-US" sz="3600" dirty="0" smtClean="0">
                <a:latin typeface="HP001 4 hang 1 ô ly" pitchFamily="34" charset="0"/>
              </a:rPr>
              <a:t> 11 </a:t>
            </a:r>
            <a:r>
              <a:rPr lang="en-US" sz="3600" dirty="0" err="1" smtClean="0">
                <a:latin typeface="HP001 4 hang 1 ô ly" pitchFamily="34" charset="0"/>
              </a:rPr>
              <a:t>năm</a:t>
            </a:r>
            <a:r>
              <a:rPr lang="en-US" sz="3600" dirty="0" smtClean="0">
                <a:latin typeface="HP001 4 hang 1 ô ly" pitchFamily="34" charset="0"/>
              </a:rPr>
              <a:t> 2024</a:t>
            </a:r>
            <a:endParaRPr lang="en-US" sz="3600" dirty="0">
              <a:latin typeface="HP001 4 hang 1 ô ly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6480" y="1443007"/>
            <a:ext cx="522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P001 4 hang 1 ô ly" pitchFamily="34" charset="0"/>
              </a:rPr>
              <a:t>Môn</a:t>
            </a:r>
            <a:r>
              <a:rPr lang="en-US" sz="3200" dirty="0" smtClean="0">
                <a:latin typeface="HP001 4 hang 1 ô ly" pitchFamily="34" charset="0"/>
              </a:rPr>
              <a:t>: </a:t>
            </a:r>
            <a:r>
              <a:rPr lang="en-US" sz="3200" dirty="0" err="1" smtClean="0">
                <a:latin typeface="HP001 4 hang 1 ô ly" pitchFamily="34" charset="0"/>
              </a:rPr>
              <a:t>Tiếng</a:t>
            </a:r>
            <a:r>
              <a:rPr lang="en-US" sz="3200" dirty="0" smtClean="0">
                <a:latin typeface="HP001 4 hang 1 ô ly" pitchFamily="34" charset="0"/>
              </a:rPr>
              <a:t> </a:t>
            </a:r>
            <a:r>
              <a:rPr lang="en-US" sz="3200" dirty="0" err="1" smtClean="0">
                <a:latin typeface="HP001 4 hang 1 ô ly" pitchFamily="34" charset="0"/>
              </a:rPr>
              <a:t>Việt</a:t>
            </a:r>
            <a:endParaRPr lang="en-US" sz="3200" dirty="0">
              <a:latin typeface="HP001 4 hang 1 ô ly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60" y="2461260"/>
            <a:ext cx="7475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HP001 4 hang 1 ô ly" pitchFamily="34" charset="0"/>
              </a:rPr>
              <a:t>Bài</a:t>
            </a:r>
            <a:r>
              <a:rPr lang="en-US" sz="4000" dirty="0" smtClean="0">
                <a:latin typeface="HP001 4 hang 1 ô ly" pitchFamily="34" charset="0"/>
              </a:rPr>
              <a:t> 17: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Ngưỡng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cửa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(</a:t>
            </a:r>
            <a:r>
              <a:rPr lang="en-US" sz="4000" dirty="0" err="1" smtClean="0">
                <a:solidFill>
                  <a:srgbClr val="FF0000"/>
                </a:solidFill>
                <a:latin typeface="HP001 4 hang 1 ô ly" pitchFamily="34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HP001 4 hang 1 ô ly" pitchFamily="34" charset="0"/>
              </a:rPr>
              <a:t> 1)</a:t>
            </a:r>
            <a:endParaRPr lang="en-US" sz="4000" dirty="0">
              <a:solidFill>
                <a:srgbClr val="FF0000"/>
              </a:solidFill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220" y="708660"/>
            <a:ext cx="3185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men.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560" y="2878425"/>
            <a:ext cx="3566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vội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5440" y="845820"/>
            <a:ext cx="3368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5440" y="2859375"/>
            <a:ext cx="3589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4549140"/>
            <a:ext cx="224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6545" y="62329"/>
            <a:ext cx="336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220" y="708660"/>
            <a:ext cx="3185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men.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560" y="2878425"/>
            <a:ext cx="3566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vội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5440" y="845820"/>
            <a:ext cx="3368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5440" y="2859375"/>
            <a:ext cx="3589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4549140"/>
            <a:ext cx="224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10-Point Star 6"/>
          <p:cNvSpPr/>
          <p:nvPr/>
        </p:nvSpPr>
        <p:spPr>
          <a:xfrm>
            <a:off x="91440" y="59817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10-Point Star 7"/>
          <p:cNvSpPr/>
          <p:nvPr/>
        </p:nvSpPr>
        <p:spPr>
          <a:xfrm>
            <a:off x="4709160" y="2611725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10-Point Star 8"/>
          <p:cNvSpPr/>
          <p:nvPr/>
        </p:nvSpPr>
        <p:spPr>
          <a:xfrm>
            <a:off x="4823460" y="84582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10-Point Star 9"/>
          <p:cNvSpPr/>
          <p:nvPr/>
        </p:nvSpPr>
        <p:spPr>
          <a:xfrm>
            <a:off x="182880" y="2754630"/>
            <a:ext cx="434340" cy="495300"/>
          </a:xfrm>
          <a:prstGeom prst="star10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3665" y="62329"/>
            <a:ext cx="336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3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550</Words>
  <Application>Microsoft Office PowerPoint</Application>
  <PresentationFormat>On-screen Show (16:9)</PresentationFormat>
  <Paragraphs>115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HP001 4 hang 1 ô ly</vt:lpstr>
      <vt:lpstr>Calibri</vt:lpstr>
      <vt:lpstr>宋体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19  THƯỚC ĐO GÓC  NGỘ NGHĨNH</dc:title>
  <cp:lastModifiedBy>HoaPC</cp:lastModifiedBy>
  <cp:revision>80</cp:revision>
  <dcterms:modified xsi:type="dcterms:W3CDTF">2024-11-10T14:17:16Z</dcterms:modified>
</cp:coreProperties>
</file>