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27" r:id="rId2"/>
    <p:sldId id="443" r:id="rId3"/>
    <p:sldId id="427" r:id="rId4"/>
    <p:sldId id="440" r:id="rId5"/>
    <p:sldId id="448" r:id="rId6"/>
    <p:sldId id="451" r:id="rId7"/>
    <p:sldId id="449" r:id="rId8"/>
    <p:sldId id="445" r:id="rId9"/>
    <p:sldId id="442" r:id="rId10"/>
    <p:sldId id="444" r:id="rId11"/>
    <p:sldId id="447" r:id="rId12"/>
    <p:sldId id="340" r:id="rId13"/>
  </p:sldIdLst>
  <p:sldSz cx="16276638" cy="9144000"/>
  <p:notesSz cx="6858000" cy="9144000"/>
  <p:custDataLst>
    <p:tags r:id="rId1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00CC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4660"/>
  </p:normalViewPr>
  <p:slideViewPr>
    <p:cSldViewPr>
      <p:cViewPr varScale="1">
        <p:scale>
          <a:sx n="55" d="100"/>
          <a:sy n="55" d="100"/>
        </p:scale>
        <p:origin x="-516" y="-96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12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HẢI ĐÔNG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270919" y="4343401"/>
            <a:ext cx="12191999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</a:t>
            </a:r>
            <a:r>
              <a:rPr lang="vi-VN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 ĐẠC TRONG NHÀ 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(T3)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57757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Giáo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viên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: </a:t>
            </a:r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Phạm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Thị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Nguyên</a:t>
            </a:r>
            <a:endParaRPr lang="en-US" altLang="en-US" sz="2400" b="1" i="1" dirty="0">
              <a:solidFill>
                <a:srgbClr val="FF0066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Lớp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:  3C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32" y="6096000"/>
            <a:ext cx="4334745" cy="210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Cây hoa loa kèn Đà Lạt có độc tính với hệ thần kinh - VnExpres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hoa-loa-ken-1-7726-142683555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776" y="498245"/>
            <a:ext cx="5261449" cy="435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947319" y="4163645"/>
            <a:ext cx="25571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oa </a:t>
            </a:r>
            <a:r>
              <a:rPr lang="vi-VN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loa k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èn</a:t>
            </a:r>
            <a:r>
              <a:rPr lang="vi-VN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/>
          </a:p>
        </p:txBody>
      </p:sp>
      <p:pic>
        <p:nvPicPr>
          <p:cNvPr id="1030" name="Picture 6" descr="Dế Mèn ăn gì? Hướng dẫn nuôi dế Mèn cho người mới bắt đầ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5"/>
          <a:stretch/>
        </p:blipFill>
        <p:spPr bwMode="auto">
          <a:xfrm>
            <a:off x="7439646" y="581595"/>
            <a:ext cx="6858000" cy="422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7376319" y="685800"/>
            <a:ext cx="18950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dế m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èn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dirty="0"/>
          </a:p>
        </p:txBody>
      </p:sp>
      <p:sp>
        <p:nvSpPr>
          <p:cNvPr id="7" name="AutoShape 8" descr="Ông thợ rèn - Báo Nam Định điện tử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 descr="Người thợ rèn và con chó - Kho Tàng Truyện Cổ Tích Chọn Lọ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2" descr="Người thợ rèn và con chó - Kho Tàng Truyện Cổ Tích Chọn Lọc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4" descr="Người thợ rèn cuối cùng của phố Lò Rèn - Tuổi Trẻ Online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6" descr="Người thợ rèn cuối cùng của phố Lò Rèn - Tuổi Trẻ Online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8" descr="Người thợ rèn cuối cùng của phố Lò Rèn - Tuổi Trẻ Online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4" name="Picture 20" descr="Vẽ bác thợ rèn/How to draw Blacksmith - YouTub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9" b="13753"/>
          <a:stretch/>
        </p:blipFill>
        <p:spPr bwMode="auto">
          <a:xfrm>
            <a:off x="4676954" y="5105400"/>
            <a:ext cx="5315744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277170" y="8346975"/>
            <a:ext cx="28761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ác 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thợ r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èn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0633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6756978" cy="1117345"/>
            <a:chOff x="4539228" y="210532"/>
            <a:chExt cx="6642968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642968" cy="1117345"/>
              <a:chOff x="4539228" y="210532"/>
              <a:chExt cx="6642968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64296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ba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07 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11 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2023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195639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err="1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rPr>
                  <a:t>Tiếng</a:t>
                </a:r>
                <a:r>
                  <a:rPr lang="en-US" sz="3200" b="1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rPr>
                  <a:t>Việt</a:t>
                </a:r>
                <a:endParaRPr lang="en-US" sz="32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1687563" cy="0"/>
            </a:xfrm>
            <a:prstGeom prst="line">
              <a:avLst/>
            </a:prstGeom>
            <a:ln>
              <a:solidFill>
                <a:srgbClr val="0000CC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4937919" y="1266918"/>
            <a:ext cx="68580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</a:t>
            </a:r>
            <a:r>
              <a:rPr lang="vi-VN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7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vi-VN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ĐỒ ĐẠC  TRONG NHÀ 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(T3)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361578" y="1876587"/>
            <a:ext cx="4191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Nghe –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endParaRPr lang="en-US" sz="38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356561" y="2575262"/>
            <a:ext cx="698796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b</a:t>
            </a:r>
            <a:endParaRPr lang="en-US" sz="38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940961" y="3325598"/>
            <a:ext cx="14325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b) Chọn 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hoặc 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eng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thay cho ô </a:t>
            </a: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69461" y="4434708"/>
            <a:ext cx="15468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oa 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loa k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èn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bác thợ r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èn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giấy kh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tiếng </a:t>
            </a: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èn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eng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eng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98979" y="5266486"/>
            <a:ext cx="143598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ứa 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ẹn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nguyên </a:t>
            </a: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ẹn</a:t>
            </a: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dế m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èn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974763" y="6248400"/>
            <a:ext cx="14325600" cy="132343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nl-NL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nl-NL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Vận dụng: 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mấm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78286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A841D81-45C3-4308-B02B-6E780A133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ĐỒ DÙNG BÉ YÊU KARAOK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6670" y="228600"/>
            <a:ext cx="15939968" cy="8458200"/>
          </a:xfrm>
        </p:spPr>
      </p:pic>
    </p:spTree>
    <p:extLst>
      <p:ext uri="{BB962C8B-B14F-4D97-AF65-F5344CB8AC3E}">
        <p14:creationId xmlns:p14="http://schemas.microsoft.com/office/powerpoint/2010/main" val="235152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6756978" cy="1117345"/>
            <a:chOff x="4539228" y="210532"/>
            <a:chExt cx="6642968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642968" cy="1117345"/>
              <a:chOff x="4539228" y="210532"/>
              <a:chExt cx="6642968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64296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ba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07 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11 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2023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195639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err="1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rPr>
                  <a:t>Tiếng</a:t>
                </a:r>
                <a:r>
                  <a:rPr lang="en-US" sz="3200" b="1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rPr>
                  <a:t>Việt</a:t>
                </a:r>
                <a:endParaRPr lang="en-US" sz="32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1687563" cy="0"/>
            </a:xfrm>
            <a:prstGeom prst="line">
              <a:avLst/>
            </a:prstGeom>
            <a:ln>
              <a:solidFill>
                <a:srgbClr val="0000CC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4937919" y="1266918"/>
            <a:ext cx="68580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</a:t>
            </a:r>
            <a:r>
              <a:rPr lang="vi-VN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7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vi-VN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ĐỒ ĐẠC  TRONG NHÀ 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(T3)</a:t>
            </a:r>
          </a:p>
        </p:txBody>
      </p:sp>
      <p:sp>
        <p:nvSpPr>
          <p:cNvPr id="2" name="Rectangle 1"/>
          <p:cNvSpPr/>
          <p:nvPr/>
        </p:nvSpPr>
        <p:spPr>
          <a:xfrm>
            <a:off x="3490119" y="2667000"/>
            <a:ext cx="109728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 yêu </a:t>
            </a:r>
            <a:r>
              <a:rPr lang="vi-VN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đ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ạ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 trong nhà</a:t>
            </a:r>
            <a:b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Cùng em trò chuyện như là </a:t>
            </a:r>
            <a:r>
              <a:rPr lang="vi-VN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â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Cái bàn kể chuyện rừng xanh</a:t>
            </a:r>
            <a:b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Quạt nan mang đến gió lành trời xa.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Đồng hồ giọng nói thiết tha</a:t>
            </a:r>
            <a:b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Nhắc em ngày tháng thường là trôi mau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Ngọn đèn sáng </a:t>
            </a: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giữa trời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khuya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Như 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ngôi sao nhỏ gọi về niềm vui.</a:t>
            </a:r>
          </a:p>
          <a:p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                  Phan Thị Thanh Nhàn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12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Nghe –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Viết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26068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Hình chữ nhật 2">
            <a:extLst>
              <a:ext uri="{FF2B5EF4-FFF2-40B4-BE49-F238E27FC236}">
                <a16:creationId xmlns="" xmlns:a16="http://schemas.microsoft.com/office/drawing/2014/main" id="{02970981-B335-4A64-A20F-53DE4A18823F}"/>
              </a:ext>
            </a:extLst>
          </p:cNvPr>
          <p:cNvSpPr/>
          <p:nvPr/>
        </p:nvSpPr>
        <p:spPr>
          <a:xfrm>
            <a:off x="6977898" y="3276600"/>
            <a:ext cx="33640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</a:t>
            </a:r>
            <a:r>
              <a:rPr lang="nl-NL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                       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Hình chữ nhật 3">
            <a:extLst>
              <a:ext uri="{FF2B5EF4-FFF2-40B4-BE49-F238E27FC236}">
                <a16:creationId xmlns="" xmlns:a16="http://schemas.microsoft.com/office/drawing/2014/main" id="{30ADF5E5-6404-43E5-9910-71299EE4DF22}"/>
              </a:ext>
            </a:extLst>
          </p:cNvPr>
          <p:cNvSpPr/>
          <p:nvPr/>
        </p:nvSpPr>
        <p:spPr>
          <a:xfrm>
            <a:off x="10216823" y="3880968"/>
            <a:ext cx="24737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rừng xanh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Hình chữ nhật 4">
            <a:extLst>
              <a:ext uri="{FF2B5EF4-FFF2-40B4-BE49-F238E27FC236}">
                <a16:creationId xmlns="" xmlns:a16="http://schemas.microsoft.com/office/drawing/2014/main" id="{81721A9B-045D-4721-BEAC-E3C751F97BF2}"/>
              </a:ext>
            </a:extLst>
          </p:cNvPr>
          <p:cNvSpPr/>
          <p:nvPr/>
        </p:nvSpPr>
        <p:spPr>
          <a:xfrm>
            <a:off x="4957344" y="4495725"/>
            <a:ext cx="22525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Quạt </a:t>
            </a:r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nan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="" xmlns:a16="http://schemas.microsoft.com/office/drawing/2014/main" id="{94982D7E-D822-4C78-A527-1C52F3C52C1A}"/>
              </a:ext>
            </a:extLst>
          </p:cNvPr>
          <p:cNvSpPr/>
          <p:nvPr/>
        </p:nvSpPr>
        <p:spPr>
          <a:xfrm>
            <a:off x="10095078" y="6319617"/>
            <a:ext cx="30920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nl-NL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khuya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Hình chữ nhật 21">
            <a:extLst>
              <a:ext uri="{FF2B5EF4-FFF2-40B4-BE49-F238E27FC236}">
                <a16:creationId xmlns="" xmlns:a16="http://schemas.microsoft.com/office/drawing/2014/main" id="{49B5ED21-0657-4D90-B9B9-BD267CC50DEA}"/>
              </a:ext>
            </a:extLst>
          </p:cNvPr>
          <p:cNvSpPr/>
          <p:nvPr/>
        </p:nvSpPr>
        <p:spPr>
          <a:xfrm>
            <a:off x="11305100" y="5712501"/>
            <a:ext cx="20810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trôi mau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Hình chữ nhật 22">
            <a:extLst>
              <a:ext uri="{FF2B5EF4-FFF2-40B4-BE49-F238E27FC236}">
                <a16:creationId xmlns="" xmlns:a16="http://schemas.microsoft.com/office/drawing/2014/main" id="{6675CAAC-A1FF-41DC-994E-68D55A81A14A}"/>
              </a:ext>
            </a:extLst>
          </p:cNvPr>
          <p:cNvSpPr/>
          <p:nvPr/>
        </p:nvSpPr>
        <p:spPr>
          <a:xfrm>
            <a:off x="9719247" y="5117081"/>
            <a:ext cx="20249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thiết tha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Hình chữ nhật 22">
            <a:extLst>
              <a:ext uri="{FF2B5EF4-FFF2-40B4-BE49-F238E27FC236}">
                <a16:creationId xmlns="" xmlns:a16="http://schemas.microsoft.com/office/drawing/2014/main" id="{6675CAAC-A1FF-41DC-994E-68D55A81A14A}"/>
              </a:ext>
            </a:extLst>
          </p:cNvPr>
          <p:cNvSpPr/>
          <p:nvPr/>
        </p:nvSpPr>
        <p:spPr>
          <a:xfrm>
            <a:off x="9393577" y="4488715"/>
            <a:ext cx="19383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gió lành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22" grpId="0"/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0049" y="4276190"/>
            <a:ext cx="13164091" cy="766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latin typeface="Times New Roman"/>
                <a:ea typeface="Times New Roman"/>
              </a:rPr>
              <a:t>trò chuyện, rừng xanh, quạt nan, thiết tha, trời khuya.</a:t>
            </a:r>
            <a:endParaRPr lang="en-US" sz="3600" b="1" dirty="0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05340" y="34290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*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khó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234751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4617134" y="149573"/>
            <a:ext cx="6756978" cy="1117345"/>
            <a:chOff x="4539228" y="210532"/>
            <a:chExt cx="6642968" cy="1117345"/>
          </a:xfrm>
        </p:grpSpPr>
        <p:grpSp>
          <p:nvGrpSpPr>
            <p:cNvPr id="33" name="Group 32"/>
            <p:cNvGrpSpPr/>
            <p:nvPr/>
          </p:nvGrpSpPr>
          <p:grpSpPr>
            <a:xfrm>
              <a:off x="4539228" y="210532"/>
              <a:ext cx="6642968" cy="1117345"/>
              <a:chOff x="4539228" y="210532"/>
              <a:chExt cx="6642968" cy="1117345"/>
            </a:xfrm>
          </p:grpSpPr>
          <p:sp>
            <p:nvSpPr>
              <p:cNvPr id="35" name="TextBox 34"/>
              <p:cNvSpPr txBox="1"/>
              <p:nvPr/>
            </p:nvSpPr>
            <p:spPr>
              <a:xfrm>
                <a:off x="4539228" y="210532"/>
                <a:ext cx="664296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ba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07 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11 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2023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6651116" y="743102"/>
                <a:ext cx="195639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err="1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rPr>
                  <a:t>Tiếng</a:t>
                </a:r>
                <a:r>
                  <a:rPr lang="en-US" sz="3200" b="1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rPr>
                  <a:t>Việt</a:t>
                </a:r>
                <a:endParaRPr lang="en-US" sz="32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</p:grpSp>
        <p:cxnSp>
          <p:nvCxnSpPr>
            <p:cNvPr id="34" name="Straight Connector 33"/>
            <p:cNvCxnSpPr/>
            <p:nvPr/>
          </p:nvCxnSpPr>
          <p:spPr>
            <a:xfrm>
              <a:off x="6826235" y="1288554"/>
              <a:ext cx="1687563" cy="0"/>
            </a:xfrm>
            <a:prstGeom prst="line">
              <a:avLst/>
            </a:prstGeom>
            <a:ln>
              <a:solidFill>
                <a:srgbClr val="0000CC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7" name="Text Box 14"/>
          <p:cNvSpPr txBox="1">
            <a:spLocks noChangeArrowheads="1"/>
          </p:cNvSpPr>
          <p:nvPr/>
        </p:nvSpPr>
        <p:spPr bwMode="auto">
          <a:xfrm>
            <a:off x="4937919" y="1266918"/>
            <a:ext cx="68580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</a:t>
            </a:r>
            <a:r>
              <a:rPr lang="vi-VN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7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vi-VN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ĐỒ ĐẠC  TRONG NHÀ 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(T3)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89775" y="2351384"/>
            <a:ext cx="4191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Nghe –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endParaRPr lang="en-US" sz="38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81804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19" y="296174"/>
            <a:ext cx="14630400" cy="868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912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4617134" y="149573"/>
            <a:ext cx="6756978" cy="1117345"/>
            <a:chOff x="4539228" y="210532"/>
            <a:chExt cx="6642968" cy="1117345"/>
          </a:xfrm>
        </p:grpSpPr>
        <p:grpSp>
          <p:nvGrpSpPr>
            <p:cNvPr id="33" name="Group 32"/>
            <p:cNvGrpSpPr/>
            <p:nvPr/>
          </p:nvGrpSpPr>
          <p:grpSpPr>
            <a:xfrm>
              <a:off x="4539228" y="210532"/>
              <a:ext cx="6642968" cy="1117345"/>
              <a:chOff x="4539228" y="210532"/>
              <a:chExt cx="6642968" cy="1117345"/>
            </a:xfrm>
          </p:grpSpPr>
          <p:sp>
            <p:nvSpPr>
              <p:cNvPr id="35" name="TextBox 34"/>
              <p:cNvSpPr txBox="1"/>
              <p:nvPr/>
            </p:nvSpPr>
            <p:spPr>
              <a:xfrm>
                <a:off x="4539228" y="210532"/>
                <a:ext cx="664296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ba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07 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11 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2023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6651116" y="743102"/>
                <a:ext cx="195639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err="1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rPr>
                  <a:t>Tiếng</a:t>
                </a:r>
                <a:r>
                  <a:rPr lang="en-US" sz="3200" b="1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rPr>
                  <a:t>Việt</a:t>
                </a:r>
                <a:endParaRPr lang="en-US" sz="32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</p:grpSp>
        <p:cxnSp>
          <p:nvCxnSpPr>
            <p:cNvPr id="34" name="Straight Connector 33"/>
            <p:cNvCxnSpPr/>
            <p:nvPr/>
          </p:nvCxnSpPr>
          <p:spPr>
            <a:xfrm>
              <a:off x="6826235" y="1288554"/>
              <a:ext cx="1687563" cy="0"/>
            </a:xfrm>
            <a:prstGeom prst="line">
              <a:avLst/>
            </a:prstGeom>
            <a:ln>
              <a:solidFill>
                <a:srgbClr val="0000CC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7" name="Text Box 14"/>
          <p:cNvSpPr txBox="1">
            <a:spLocks noChangeArrowheads="1"/>
          </p:cNvSpPr>
          <p:nvPr/>
        </p:nvSpPr>
        <p:spPr bwMode="auto">
          <a:xfrm>
            <a:off x="4937919" y="1266918"/>
            <a:ext cx="68580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</a:t>
            </a:r>
            <a:r>
              <a:rPr lang="vi-VN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7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vi-VN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ĐỒ ĐẠC  TRONG NHÀ 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(T3)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08919" y="2209800"/>
            <a:ext cx="4191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Nghe –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endParaRPr lang="en-US" sz="38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68927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527428" y="3733800"/>
            <a:ext cx="102684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Hai bạn trong bàn đổi vở và soát lỗi cho nhau.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394619" y="2743200"/>
            <a:ext cx="7086600" cy="677108"/>
            <a:chOff x="1508919" y="1888664"/>
            <a:chExt cx="6313517" cy="677108"/>
          </a:xfrm>
        </p:grpSpPr>
        <p:sp>
          <p:nvSpPr>
            <p:cNvPr id="24" name="Rectangle 23"/>
            <p:cNvSpPr/>
            <p:nvPr/>
          </p:nvSpPr>
          <p:spPr>
            <a:xfrm>
              <a:off x="1508919" y="1888664"/>
              <a:ext cx="6313517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*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Đổi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vở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soát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lỗi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nhau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1673227" y="2519755"/>
              <a:ext cx="496934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4617134" y="149573"/>
            <a:ext cx="6756978" cy="1117345"/>
            <a:chOff x="4539228" y="210532"/>
            <a:chExt cx="6642968" cy="1117345"/>
          </a:xfrm>
        </p:grpSpPr>
        <p:grpSp>
          <p:nvGrpSpPr>
            <p:cNvPr id="33" name="Group 32"/>
            <p:cNvGrpSpPr/>
            <p:nvPr/>
          </p:nvGrpSpPr>
          <p:grpSpPr>
            <a:xfrm>
              <a:off x="4539228" y="210532"/>
              <a:ext cx="6642968" cy="1117345"/>
              <a:chOff x="4539228" y="210532"/>
              <a:chExt cx="6642968" cy="1117345"/>
            </a:xfrm>
          </p:grpSpPr>
          <p:sp>
            <p:nvSpPr>
              <p:cNvPr id="35" name="TextBox 34"/>
              <p:cNvSpPr txBox="1"/>
              <p:nvPr/>
            </p:nvSpPr>
            <p:spPr>
              <a:xfrm>
                <a:off x="4539228" y="210532"/>
                <a:ext cx="664296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ba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07 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11 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2023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6651116" y="743102"/>
                <a:ext cx="195639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err="1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rPr>
                  <a:t>Tiếng</a:t>
                </a:r>
                <a:r>
                  <a:rPr lang="en-US" sz="3200" b="1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rPr>
                  <a:t>Việt</a:t>
                </a:r>
                <a:endParaRPr lang="en-US" sz="32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</p:grpSp>
        <p:cxnSp>
          <p:nvCxnSpPr>
            <p:cNvPr id="34" name="Straight Connector 33"/>
            <p:cNvCxnSpPr/>
            <p:nvPr/>
          </p:nvCxnSpPr>
          <p:spPr>
            <a:xfrm>
              <a:off x="6826235" y="1288554"/>
              <a:ext cx="1687563" cy="0"/>
            </a:xfrm>
            <a:prstGeom prst="line">
              <a:avLst/>
            </a:prstGeom>
            <a:ln>
              <a:solidFill>
                <a:srgbClr val="0000CC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7" name="Text Box 14"/>
          <p:cNvSpPr txBox="1">
            <a:spLocks noChangeArrowheads="1"/>
          </p:cNvSpPr>
          <p:nvPr/>
        </p:nvSpPr>
        <p:spPr bwMode="auto">
          <a:xfrm>
            <a:off x="4937919" y="1266918"/>
            <a:ext cx="68580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</a:t>
            </a:r>
            <a:r>
              <a:rPr lang="vi-VN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7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vi-VN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ĐỒ ĐẠC  TRONG NHÀ 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(T3)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08919" y="2066092"/>
            <a:ext cx="4191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Nghe –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endParaRPr lang="en-US" sz="38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06652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11" t="2256" r="5044" b="8299"/>
          <a:stretch/>
        </p:blipFill>
        <p:spPr bwMode="auto">
          <a:xfrm rot="16200000">
            <a:off x="4671219" y="-1714500"/>
            <a:ext cx="6705600" cy="1470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553670" y="-70356"/>
            <a:ext cx="6756978" cy="1180233"/>
            <a:chOff x="4539228" y="108321"/>
            <a:chExt cx="6642968" cy="1180233"/>
          </a:xfrm>
        </p:grpSpPr>
        <p:grpSp>
          <p:nvGrpSpPr>
            <p:cNvPr id="6" name="Group 5"/>
            <p:cNvGrpSpPr/>
            <p:nvPr/>
          </p:nvGrpSpPr>
          <p:grpSpPr>
            <a:xfrm>
              <a:off x="4539228" y="108321"/>
              <a:ext cx="6642968" cy="1169612"/>
              <a:chOff x="4539228" y="108321"/>
              <a:chExt cx="6642968" cy="1169612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4539228" y="108321"/>
                <a:ext cx="664296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ba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07 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11 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2023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6651116" y="693158"/>
                <a:ext cx="195639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err="1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rPr>
                  <a:t>Tiếng</a:t>
                </a:r>
                <a:r>
                  <a:rPr lang="en-US" sz="3200" b="1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rPr>
                  <a:t>Việt</a:t>
                </a:r>
                <a:endParaRPr lang="en-US" sz="32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>
              <a:off x="6826235" y="1288554"/>
              <a:ext cx="1687563" cy="0"/>
            </a:xfrm>
            <a:prstGeom prst="line">
              <a:avLst/>
            </a:prstGeom>
            <a:ln>
              <a:solidFill>
                <a:srgbClr val="0000CC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4937919" y="1128568"/>
            <a:ext cx="68580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</a:t>
            </a:r>
            <a:r>
              <a:rPr lang="vi-VN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7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vi-VN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ĐỒ ĐẠC  TRONG NHÀ 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(T3)</a:t>
            </a:r>
          </a:p>
        </p:txBody>
      </p:sp>
    </p:spTree>
    <p:extLst>
      <p:ext uri="{BB962C8B-B14F-4D97-AF65-F5344CB8AC3E}">
        <p14:creationId xmlns:p14="http://schemas.microsoft.com/office/powerpoint/2010/main" val="33709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1720" y="2828390"/>
            <a:ext cx="14325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b) Chọn 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hoặc 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eng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thay cho ô </a:t>
            </a: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80220" y="3937500"/>
            <a:ext cx="15468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oa 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loa k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èn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bác thợ r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èn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giấy kh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tiếng </a:t>
            </a: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èn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eng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eng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09738" y="4769278"/>
            <a:ext cx="143598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ứa 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ẹn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nguyên </a:t>
            </a: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ẹn</a:t>
            </a: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dế m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èn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499519" y="3966117"/>
            <a:ext cx="631686" cy="631686"/>
          </a:xfrm>
          <a:prstGeom prst="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6" name="Rectangle 35"/>
          <p:cNvSpPr/>
          <p:nvPr/>
        </p:nvSpPr>
        <p:spPr>
          <a:xfrm>
            <a:off x="5682666" y="4013700"/>
            <a:ext cx="631686" cy="631686"/>
          </a:xfrm>
          <a:prstGeom prst="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7" name="Rectangle 36"/>
          <p:cNvSpPr/>
          <p:nvPr/>
        </p:nvSpPr>
        <p:spPr>
          <a:xfrm>
            <a:off x="8486944" y="3937500"/>
            <a:ext cx="536582" cy="631686"/>
          </a:xfrm>
          <a:prstGeom prst="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8" name="Rectangle 37"/>
          <p:cNvSpPr/>
          <p:nvPr/>
        </p:nvSpPr>
        <p:spPr>
          <a:xfrm>
            <a:off x="11295616" y="3937500"/>
            <a:ext cx="631686" cy="631686"/>
          </a:xfrm>
          <a:prstGeom prst="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9" name="Rectangle 38"/>
          <p:cNvSpPr/>
          <p:nvPr/>
        </p:nvSpPr>
        <p:spPr>
          <a:xfrm>
            <a:off x="13457943" y="4000760"/>
            <a:ext cx="784086" cy="631686"/>
          </a:xfrm>
          <a:prstGeom prst="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0" name="Rectangle 39"/>
          <p:cNvSpPr/>
          <p:nvPr/>
        </p:nvSpPr>
        <p:spPr>
          <a:xfrm>
            <a:off x="14531288" y="3937500"/>
            <a:ext cx="811526" cy="631686"/>
          </a:xfrm>
          <a:prstGeom prst="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41" name="Rectangle 40"/>
          <p:cNvSpPr/>
          <p:nvPr/>
        </p:nvSpPr>
        <p:spPr>
          <a:xfrm>
            <a:off x="1693354" y="4790353"/>
            <a:ext cx="631686" cy="631686"/>
          </a:xfrm>
          <a:prstGeom prst="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42" name="Rectangle 41"/>
          <p:cNvSpPr/>
          <p:nvPr/>
        </p:nvSpPr>
        <p:spPr>
          <a:xfrm>
            <a:off x="5417133" y="4807378"/>
            <a:ext cx="631686" cy="631686"/>
          </a:xfrm>
          <a:prstGeom prst="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grpSp>
        <p:nvGrpSpPr>
          <p:cNvPr id="22" name="Group 21"/>
          <p:cNvGrpSpPr/>
          <p:nvPr/>
        </p:nvGrpSpPr>
        <p:grpSpPr>
          <a:xfrm>
            <a:off x="4617134" y="149573"/>
            <a:ext cx="6756978" cy="1117345"/>
            <a:chOff x="4539228" y="210532"/>
            <a:chExt cx="6642968" cy="1117345"/>
          </a:xfrm>
        </p:grpSpPr>
        <p:grpSp>
          <p:nvGrpSpPr>
            <p:cNvPr id="25" name="Group 24"/>
            <p:cNvGrpSpPr/>
            <p:nvPr/>
          </p:nvGrpSpPr>
          <p:grpSpPr>
            <a:xfrm>
              <a:off x="4539228" y="210532"/>
              <a:ext cx="6642968" cy="1117345"/>
              <a:chOff x="4539228" y="210532"/>
              <a:chExt cx="6642968" cy="1117345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4539228" y="210532"/>
                <a:ext cx="664296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ba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07 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11 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2023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6651116" y="743102"/>
                <a:ext cx="195639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err="1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rPr>
                  <a:t>Tiếng</a:t>
                </a:r>
                <a:r>
                  <a:rPr lang="en-US" sz="3200" b="1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rPr>
                  <a:t>Việt</a:t>
                </a:r>
                <a:endParaRPr lang="en-US" sz="32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</p:grpSp>
        <p:cxnSp>
          <p:nvCxnSpPr>
            <p:cNvPr id="26" name="Straight Connector 25"/>
            <p:cNvCxnSpPr/>
            <p:nvPr/>
          </p:nvCxnSpPr>
          <p:spPr>
            <a:xfrm>
              <a:off x="6826235" y="1288554"/>
              <a:ext cx="1687563" cy="0"/>
            </a:xfrm>
            <a:prstGeom prst="line">
              <a:avLst/>
            </a:prstGeom>
            <a:ln>
              <a:solidFill>
                <a:srgbClr val="0000CC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Text Box 14"/>
          <p:cNvSpPr txBox="1">
            <a:spLocks noChangeArrowheads="1"/>
          </p:cNvSpPr>
          <p:nvPr/>
        </p:nvSpPr>
        <p:spPr bwMode="auto">
          <a:xfrm>
            <a:off x="4937919" y="1266918"/>
            <a:ext cx="68580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</a:t>
            </a:r>
            <a:r>
              <a:rPr lang="vi-VN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7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vi-VN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ĐỒ ĐẠC  TRONG NHÀ 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(T3)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995623" y="4844836"/>
            <a:ext cx="631686" cy="631686"/>
          </a:xfrm>
          <a:prstGeom prst="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1" name="Rectangle 30"/>
          <p:cNvSpPr/>
          <p:nvPr/>
        </p:nvSpPr>
        <p:spPr>
          <a:xfrm>
            <a:off x="9861463" y="4821175"/>
            <a:ext cx="496721" cy="631686"/>
          </a:xfrm>
          <a:prstGeom prst="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3" name="Rectangle 32"/>
          <p:cNvSpPr/>
          <p:nvPr/>
        </p:nvSpPr>
        <p:spPr>
          <a:xfrm>
            <a:off x="12412707" y="4864015"/>
            <a:ext cx="533400" cy="631686"/>
          </a:xfrm>
          <a:prstGeom prst="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5" name="Rectangle 34"/>
          <p:cNvSpPr/>
          <p:nvPr/>
        </p:nvSpPr>
        <p:spPr>
          <a:xfrm>
            <a:off x="1356561" y="2133600"/>
            <a:ext cx="698796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b</a:t>
            </a:r>
            <a:endParaRPr lang="en-US" sz="38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3086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30" grpId="0" animBg="1"/>
      <p:bldP spid="31" grpId="0" animBg="1"/>
      <p:bldP spid="3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9723</TotalTime>
  <Words>406</Words>
  <Application>Microsoft Office PowerPoint</Application>
  <PresentationFormat>Custom</PresentationFormat>
  <Paragraphs>62</Paragraphs>
  <Slides>12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Windows User</cp:lastModifiedBy>
  <cp:revision>1114</cp:revision>
  <dcterms:created xsi:type="dcterms:W3CDTF">2008-09-09T22:52:10Z</dcterms:created>
  <dcterms:modified xsi:type="dcterms:W3CDTF">2023-11-04T01:55:26Z</dcterms:modified>
</cp:coreProperties>
</file>