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07" r:id="rId2"/>
    <p:sldId id="408" r:id="rId3"/>
    <p:sldId id="392" r:id="rId4"/>
    <p:sldId id="393" r:id="rId5"/>
    <p:sldId id="394" r:id="rId6"/>
    <p:sldId id="362" r:id="rId7"/>
    <p:sldId id="395" r:id="rId8"/>
    <p:sldId id="396" r:id="rId9"/>
    <p:sldId id="397" r:id="rId10"/>
    <p:sldId id="401" r:id="rId11"/>
    <p:sldId id="406" r:id="rId12"/>
    <p:sldId id="367" r:id="rId13"/>
    <p:sldId id="402" r:id="rId14"/>
    <p:sldId id="370" r:id="rId15"/>
    <p:sldId id="372" r:id="rId16"/>
    <p:sldId id="373" r:id="rId17"/>
    <p:sldId id="375" r:id="rId18"/>
    <p:sldId id="403" r:id="rId19"/>
    <p:sldId id="404" r:id="rId20"/>
    <p:sldId id="405" r:id="rId21"/>
    <p:sldId id="3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4235"/>
              <a:ext cx="265114" cy="450592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4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3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jp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A04CA4-28A4-41FB-A922-78E54F06F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ấp một số.... video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6579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1123606" y="935180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82208" y="1789163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71700" y="2068010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554735" y="1571529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486328" y="2795052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90523" y="3056362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512805" y="2445195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56029" y="242384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47752" y="1667460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2949980" y="3830913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Mai </a:t>
            </a:r>
            <a:r>
              <a:rPr lang="fr-F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fr-F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lang="fr-F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lang="fr-F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táo</a:t>
            </a:r>
            <a:r>
              <a:rPr lang="fr-F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là:</a:t>
            </a:r>
            <a:endParaRPr lang="en-US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x 4 = 24 (</a:t>
            </a:r>
            <a:r>
              <a:rPr lang="fr-F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lang="fr-F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176383" y="4699971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Đáp</a:t>
            </a:r>
            <a:r>
              <a:rPr lang="fr-F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lang="fr-F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24 </a:t>
            </a:r>
            <a:r>
              <a:rPr lang="fr-F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lang="fr-F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táo</a:t>
            </a:r>
            <a:endParaRPr lang="en-US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fr-FR" sz="24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giải</a:t>
            </a:r>
            <a:endParaRPr lang="en-US" sz="2400" b="1" i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226BB18F-0112-50C6-5982-ECBCB8D2496D}"/>
              </a:ext>
            </a:extLst>
          </p:cNvPr>
          <p:cNvSpPr txBox="1"/>
          <p:nvPr/>
        </p:nvSpPr>
        <p:spPr>
          <a:xfrm>
            <a:off x="1520703" y="503986"/>
            <a:ext cx="8788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-66546" y="-441434"/>
            <a:ext cx="12391261" cy="7299433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-173421"/>
            <a:ext cx="5224269" cy="321766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260044" y="827922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940234" y="1635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54785" y="296214"/>
            <a:ext cx="7072686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434720" y="315489"/>
            <a:ext cx="7542632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43" y="41135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391886" y="296214"/>
            <a:ext cx="7668677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Mai.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324484" y="466491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831614" y="2755617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5274" y="172721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66" y="78834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43655" y="43952"/>
            <a:ext cx="7910728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228233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3655" y="2287015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418</Words>
  <Application>Microsoft Office PowerPoint</Application>
  <PresentationFormat>Widescreen</PresentationFormat>
  <Paragraphs>110</Paragraphs>
  <Slides>21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等线</vt:lpstr>
      <vt:lpstr>Source Han Sans Light</vt:lpstr>
      <vt:lpstr>Source Han Sans Regular</vt:lpstr>
      <vt:lpstr>Times New Roman</vt:lpstr>
      <vt:lpstr>UTM Cookies</vt:lpstr>
      <vt:lpstr>UVN Banh Mi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38</cp:revision>
  <dcterms:created xsi:type="dcterms:W3CDTF">2022-07-11T22:35:54Z</dcterms:created>
  <dcterms:modified xsi:type="dcterms:W3CDTF">2024-11-14T05:09:59Z</dcterms:modified>
</cp:coreProperties>
</file>