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27" r:id="rId2"/>
    <p:sldId id="407" r:id="rId3"/>
    <p:sldId id="439" r:id="rId4"/>
    <p:sldId id="427" r:id="rId5"/>
    <p:sldId id="428" r:id="rId6"/>
  </p:sldIdLst>
  <p:sldSz cx="16276638" cy="9144000"/>
  <p:notesSz cx="6858000" cy="9144000"/>
  <p:custDataLst>
    <p:tags r:id="rId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86" d="100"/>
          <a:sy n="86" d="100"/>
        </p:scale>
        <p:origin x="342" y="10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NGÀY GẶP LẠI 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43859" r="53389" b="22807"/>
          <a:stretch/>
        </p:blipFill>
        <p:spPr bwMode="auto">
          <a:xfrm>
            <a:off x="289719" y="762000"/>
            <a:ext cx="1562019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1: Từ đầu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cậu này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2: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 trời xanh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3: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ừ nhỉ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4: Còn lại.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04119" y="4438380"/>
            <a:ext cx="14048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Sơn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 quê từ đầu hè,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chuyện.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19" y="3094495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1519" y="3089414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81319" y="3102114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14920" y="3102114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91319" y="3102114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9420</TotalTime>
  <Words>196</Words>
  <Application>Microsoft Office PowerPoint</Application>
  <PresentationFormat>Custom</PresentationFormat>
  <Paragraphs>29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1018</cp:revision>
  <dcterms:created xsi:type="dcterms:W3CDTF">2008-09-09T22:52:10Z</dcterms:created>
  <dcterms:modified xsi:type="dcterms:W3CDTF">2025-01-09T09:00:24Z</dcterms:modified>
</cp:coreProperties>
</file>