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7" r:id="rId3"/>
    <p:sldId id="408" r:id="rId4"/>
    <p:sldId id="427" r:id="rId5"/>
    <p:sldId id="42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2.ppt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4.pptx" TargetMode="External"/><Relationship Id="rId5" Type="http://schemas.openxmlformats.org/officeDocument/2006/relationships/hyperlink" Target="Khoi%20dong/cau%203.pptx" TargetMode="External"/><Relationship Id="rId4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VỀ THĂM QUÊ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310092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10271919" y="2081651"/>
            <a:ext cx="5462164" cy="6757550"/>
          </a:xfrm>
          <a:prstGeom prst="rect">
            <a:avLst/>
          </a:prstGeom>
        </p:spPr>
      </p:pic>
      <p:sp>
        <p:nvSpPr>
          <p:cNvPr id="22" name="Rounded Rectangle 21">
            <a:hlinkClick r:id="rId3" action="ppaction://hlinkpres?slideindex=1&amp;slidetitle="/>
          </p:cNvPr>
          <p:cNvSpPr/>
          <p:nvPr/>
        </p:nvSpPr>
        <p:spPr>
          <a:xfrm>
            <a:off x="5549866" y="3505200"/>
            <a:ext cx="2787051" cy="1219200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FF00"/>
                </a:solidFill>
              </a:rPr>
              <a:t>Tây Bắc Bộ</a:t>
            </a:r>
            <a:endParaRPr lang="en-US" sz="2500" b="1">
              <a:solidFill>
                <a:srgbClr val="FFFF00"/>
              </a:solidFill>
            </a:endParaRPr>
          </a:p>
        </p:txBody>
      </p:sp>
      <p:sp>
        <p:nvSpPr>
          <p:cNvPr id="23" name="Rounded Rectangle 22">
            <a:hlinkClick r:id="rId4" action="ppaction://hlinkpres?slideindex=1&amp;slidetitle="/>
          </p:cNvPr>
          <p:cNvSpPr/>
          <p:nvPr/>
        </p:nvSpPr>
        <p:spPr>
          <a:xfrm>
            <a:off x="1585278" y="3505200"/>
            <a:ext cx="2787051" cy="12192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Đông Bắc Bộ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24" name="Rounded Rectangle 23">
            <a:hlinkClick r:id="rId5" action="ppaction://hlinkpres?slideindex=1&amp;slidetitle="/>
          </p:cNvPr>
          <p:cNvSpPr/>
          <p:nvPr/>
        </p:nvSpPr>
        <p:spPr>
          <a:xfrm>
            <a:off x="1585119" y="6096000"/>
            <a:ext cx="2787051" cy="1219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Đồng bằng sông hồng</a:t>
            </a:r>
            <a:endParaRPr lang="en-US" sz="2500" b="1"/>
          </a:p>
        </p:txBody>
      </p:sp>
      <p:sp>
        <p:nvSpPr>
          <p:cNvPr id="25" name="Rounded Rectangle 24">
            <a:hlinkClick r:id="rId6" action="ppaction://hlinkpres?slideindex=1&amp;slidetitle="/>
          </p:cNvPr>
          <p:cNvSpPr/>
          <p:nvPr/>
        </p:nvSpPr>
        <p:spPr>
          <a:xfrm>
            <a:off x="5549865" y="6096000"/>
            <a:ext cx="2787051" cy="1219200"/>
          </a:xfrm>
          <a:prstGeom prst="roundRect">
            <a:avLst/>
          </a:prstGeom>
          <a:solidFill>
            <a:srgbClr val="18B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Bắc Trung Bộ</a:t>
            </a:r>
            <a:endParaRPr lang="en-US" sz="25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2" t="46668" r="4495" b="18888"/>
          <a:stretch/>
        </p:blipFill>
        <p:spPr bwMode="auto">
          <a:xfrm>
            <a:off x="426227" y="1524000"/>
            <a:ext cx="15492518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THĂM QUÊ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 chảy toàn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nhấn giọng ở những từ ngữ giàu sức gợi tả, gợi cảm.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 ở chỗ ngắt nhịp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vào ngõ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 vất vả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ra hái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4: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 còn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THĂM QUÊ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9301</TotalTime>
  <Words>234</Words>
  <Application>Microsoft Office PowerPoint</Application>
  <PresentationFormat>Custom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982</cp:revision>
  <dcterms:created xsi:type="dcterms:W3CDTF">2008-09-09T22:52:10Z</dcterms:created>
  <dcterms:modified xsi:type="dcterms:W3CDTF">2025-01-09T09:02:52Z</dcterms:modified>
</cp:coreProperties>
</file>