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75" r:id="rId3"/>
    <p:sldId id="257" r:id="rId4"/>
    <p:sldId id="258" r:id="rId5"/>
    <p:sldId id="277" r:id="rId6"/>
    <p:sldId id="270" r:id="rId7"/>
    <p:sldId id="271" r:id="rId8"/>
    <p:sldId id="272" r:id="rId9"/>
    <p:sldId id="273" r:id="rId10"/>
    <p:sldId id="278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3C44-0B72-407A-996E-DE7C4A7CF537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ED481-80C3-44D5-BBA6-C2DA67C9C4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01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3753-334F-4BF3-A422-E8BD372ECE96}" type="datetimeFigureOut">
              <a:rPr lang="vi-VN" smtClean="0"/>
              <a:pPr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bai%20tap/bai%20tap%201.ppt" TargetMode="External"/><Relationship Id="rId2" Type="http://schemas.openxmlformats.org/officeDocument/2006/relationships/hyperlink" Target="Khoi%20dong/cau%20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2.pptx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Khoi%20dong/cau%204.pptx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bai%20tap/bai%20tap%203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Cham%20tro.pptx" TargetMode="External"/><Relationship Id="rId2" Type="http://schemas.openxmlformats.org/officeDocument/2006/relationships/hyperlink" Target="Giai%20nghia%20tu/Th&#225;p%20b&#224;%20Po-na-ga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chan%20chu.pptx" TargetMode="External"/><Relationship Id="rId4" Type="http://schemas.openxmlformats.org/officeDocument/2006/relationships/hyperlink" Target="Giai%20nghia%20tu/tinh%20xao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39914" y="3316028"/>
            <a:ext cx="5518586" cy="1581413"/>
          </a:xfrm>
          <a:prstGeom prst="rect">
            <a:avLst/>
          </a:prstGeom>
        </p:spPr>
        <p:txBody>
          <a:bodyPr wrap="none" lIns="91438" tIns="45720" rIns="91438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CHÁU NẮM TAY ÔNG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3849" y="1095976"/>
            <a:ext cx="3240360" cy="1997610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1083"/>
            <a:ext cx="757451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06" y="11248"/>
            <a:ext cx="585997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4473182"/>
            <a:ext cx="795564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8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xmlns="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3" y="1714489"/>
            <a:ext cx="2449581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5184" y="1887610"/>
            <a:ext cx="4018387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64" y="3104818"/>
            <a:ext cx="1722026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50" y="3104818"/>
            <a:ext cx="1722026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39" y="3104818"/>
            <a:ext cx="1722026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57292" y="5346957"/>
            <a:ext cx="3500461" cy="121633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1233" y="4500572"/>
            <a:ext cx="2919768" cy="1308666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BÀI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7298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20" y="863820"/>
            <a:ext cx="985642" cy="135077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  <p:pic>
        <p:nvPicPr>
          <p:cNvPr id="8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2571736" y="3071810"/>
            <a:ext cx="2057993" cy="2214578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42845" y="2357430"/>
            <a:ext cx="2643206" cy="2172239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3025F6-03E4-F7FE-A115-15A451327F80}"/>
              </a:ext>
            </a:extLst>
          </p:cNvPr>
          <p:cNvSpPr txBox="1"/>
          <p:nvPr/>
        </p:nvSpPr>
        <p:spPr>
          <a:xfrm>
            <a:off x="2500298" y="1500174"/>
            <a:ext cx="4143404" cy="110799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85786" y="285728"/>
            <a:ext cx="7715304" cy="5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14" name="Picture 1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3571868" cy="2294961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4206034"/>
            <a:ext cx="3000396" cy="2226794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500174"/>
            <a:ext cx="3049306" cy="2226794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77"/>
            <a:ext cx="3500430" cy="22949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467324" y="2464668"/>
            <a:ext cx="0" cy="951310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Box 38" descr="Water droplets"/>
          <p:cNvSpPr txBox="1">
            <a:spLocks noChangeArrowheads="1"/>
          </p:cNvSpPr>
          <p:nvPr/>
        </p:nvSpPr>
        <p:spPr bwMode="auto">
          <a:xfrm>
            <a:off x="6438909" y="5200650"/>
            <a:ext cx="2319189" cy="645319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38" tIns="45219" rIns="90438" bIns="452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700" b="1" dirty="0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200" b="1" dirty="0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700" b="1" dirty="0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18882" y="1943100"/>
            <a:ext cx="2296885" cy="3014663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>
              <a:stCxn id="27" idx="2"/>
              <a:endCxn id="2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0"/>
              <a:endCxn id="2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1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5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38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7467324" y="2499123"/>
            <a:ext cx="0" cy="951310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" name="Group 39"/>
          <p:cNvGrpSpPr/>
          <p:nvPr/>
        </p:nvGrpSpPr>
        <p:grpSpPr>
          <a:xfrm>
            <a:off x="6310320" y="3408925"/>
            <a:ext cx="2344006" cy="2717555"/>
            <a:chOff x="11087752" y="4824373"/>
            <a:chExt cx="4172413" cy="362340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41680" t="46024" r="27281" b="27108"/>
          <a:stretch/>
        </p:blipFill>
        <p:spPr bwMode="auto">
          <a:xfrm>
            <a:off x="0" y="2143116"/>
            <a:ext cx="9144000" cy="4714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J, K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85860"/>
            <a:ext cx="278605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00372"/>
            <a:ext cx="3528793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57364"/>
            <a:ext cx="6649469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Tháp Bà Pô-na-ga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ạm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oàng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tay,...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18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ngoại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cháu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lắm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!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//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”</a:t>
            </a:r>
            <a:endParaRPr lang="en-US" sz="2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3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9286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>
            <a:hlinkClick r:id="rId2" action="ppaction://hlinkpres?slideindex=1&amp;slidetitle="/>
          </p:cNvPr>
          <p:cNvSpPr/>
          <p:nvPr/>
        </p:nvSpPr>
        <p:spPr>
          <a:xfrm>
            <a:off x="0" y="4657247"/>
            <a:ext cx="3214678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Tháp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Po-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na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ga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7" name="Rectangle 26">
            <a:hlinkClick r:id="rId3" action="ppaction://hlinkpres?slideindex=1&amp;slidetitle="/>
          </p:cNvPr>
          <p:cNvSpPr/>
          <p:nvPr/>
        </p:nvSpPr>
        <p:spPr>
          <a:xfrm>
            <a:off x="0" y="5228751"/>
            <a:ext cx="2786050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Chạm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trổ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8" name="Rectangle 27">
            <a:hlinkClick r:id="rId4" action="ppaction://hlinkpres?slideindex=1&amp;slidetitle="/>
          </p:cNvPr>
          <p:cNvSpPr/>
          <p:nvPr/>
        </p:nvSpPr>
        <p:spPr>
          <a:xfrm>
            <a:off x="0" y="5800255"/>
            <a:ext cx="2571736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Tinh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xảo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9" name="Rectangle 28">
            <a:hlinkClick r:id="rId5" action="ppaction://hlinkpres?slideindex=1&amp;slidetitle="/>
          </p:cNvPr>
          <p:cNvSpPr/>
          <p:nvPr/>
        </p:nvSpPr>
        <p:spPr>
          <a:xfrm>
            <a:off x="0" y="6357457"/>
            <a:ext cx="2285984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Chần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chừ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hi tiết - Cổng thông tin điện tử tỉnh Bắc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9190" y="257174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00108"/>
            <a:ext cx="2928926" cy="2212550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hững lý do tiềm ẩn khiến bạn chần chừ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8926" y="550070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chừ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Quà tặng lưu niệm độc đáo cho ngưới Nhật Bản: Trống đồng mạ vàng 24K – Quà  Tặng Hoàng 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28486" r="15868"/>
          <a:stretch/>
        </p:blipFill>
        <p:spPr bwMode="auto">
          <a:xfrm>
            <a:off x="0" y="642918"/>
            <a:ext cx="9143999" cy="62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430" y="257174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96778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-ma: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pa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háp Bà Ponagar - Di tích nổi tiếng bạn nên ghé thăm khi đến Nha Trang! -  Du Lịch Cuộc Sống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241</Words>
  <Application>Microsoft Office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PC</cp:lastModifiedBy>
  <cp:revision>12</cp:revision>
  <dcterms:created xsi:type="dcterms:W3CDTF">2023-11-20T08:43:30Z</dcterms:created>
  <dcterms:modified xsi:type="dcterms:W3CDTF">2025-01-09T09:49:06Z</dcterms:modified>
</cp:coreProperties>
</file>