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311" r:id="rId3"/>
    <p:sldId id="312" r:id="rId4"/>
    <p:sldId id="313" r:id="rId5"/>
    <p:sldId id="314" r:id="rId6"/>
    <p:sldId id="316" r:id="rId7"/>
    <p:sldId id="31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DED"/>
    <a:srgbClr val="FA62F3"/>
    <a:srgbClr val="E60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A0BEB-79FD-9526-A178-4B6AAFAAE2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77725A-A265-2813-2C87-5085B0F4D8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3A2AC0-7FA2-FFA6-217A-D5F00E6451A0}"/>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5" name="Footer Placeholder 4">
            <a:extLst>
              <a:ext uri="{FF2B5EF4-FFF2-40B4-BE49-F238E27FC236}">
                <a16:creationId xmlns:a16="http://schemas.microsoft.com/office/drawing/2014/main" xmlns="" id="{E7FF5E0E-55E7-D558-BCC5-62E95DD68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44703D-9758-96BB-FB3F-FAAC5ABCE6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1592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A67E0B-4B41-FD9A-7802-52E4DF7EC4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031A40D-55C8-248B-9683-FDCA4B1C0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D0CA0B-7313-406D-6193-3E6192B90337}"/>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5" name="Footer Placeholder 4">
            <a:extLst>
              <a:ext uri="{FF2B5EF4-FFF2-40B4-BE49-F238E27FC236}">
                <a16:creationId xmlns:a16="http://schemas.microsoft.com/office/drawing/2014/main" xmlns="" id="{887C11D1-1AB3-DE37-0480-979922733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CF43D2-5C05-5AB4-7664-2848620FC495}"/>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33258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27E8CE0-25EF-3518-2BF7-7B1B2C03F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250E71D-E3C0-34D1-BBE8-EC6820A84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CD0238-B5EC-0557-CC29-53A735016041}"/>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5" name="Footer Placeholder 4">
            <a:extLst>
              <a:ext uri="{FF2B5EF4-FFF2-40B4-BE49-F238E27FC236}">
                <a16:creationId xmlns:a16="http://schemas.microsoft.com/office/drawing/2014/main" xmlns="" id="{3179C707-8F50-FB86-4998-AB7B5BA7D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923B28-45C6-548E-8BE6-B9AB9AC6AC82}"/>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46656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C717B-CBC4-48C1-8ADA-B842BBB69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B8064A-F9E8-4DF1-FF68-0171D1656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D15F57-0252-D1FE-38B8-7E6FD3AF18D0}"/>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5" name="Footer Placeholder 4">
            <a:extLst>
              <a:ext uri="{FF2B5EF4-FFF2-40B4-BE49-F238E27FC236}">
                <a16:creationId xmlns:a16="http://schemas.microsoft.com/office/drawing/2014/main" xmlns="" id="{DACD288B-F159-8FB5-BB11-57684B01B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D2561E-D475-4E4B-3B57-A332AFBD4BC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29414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050DE1-5AF0-1AC9-2B7F-414180784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5AC6ED-89F2-CE2A-D43C-80AFF710C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3FB19E-F59B-4B5D-CD60-9704DBA9CC90}"/>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5" name="Footer Placeholder 4">
            <a:extLst>
              <a:ext uri="{FF2B5EF4-FFF2-40B4-BE49-F238E27FC236}">
                <a16:creationId xmlns:a16="http://schemas.microsoft.com/office/drawing/2014/main" xmlns="" id="{D713D575-C85F-1495-6834-44D67310B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35984C-64CF-9E7E-7CA0-DB2AE9C5EFB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6849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0FC17B-EB0F-182E-2320-5867B9F9B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426DFE-B8B2-E55C-34F4-0946F0AB3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3D77535-8F8F-3F2C-1F32-EE81C5D79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1B40F0-AC72-DD7A-5CA6-41D5905DEB7D}"/>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6" name="Footer Placeholder 5">
            <a:extLst>
              <a:ext uri="{FF2B5EF4-FFF2-40B4-BE49-F238E27FC236}">
                <a16:creationId xmlns:a16="http://schemas.microsoft.com/office/drawing/2014/main" xmlns="" id="{7A2FCD71-2BEA-D8DD-3623-F0624E45C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57FFEB-56E1-375C-7110-D733F3840E46}"/>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409531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B5F51-8690-691A-8245-9187E0475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6EF6175-5A6F-EF91-42D4-441DF410F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6A1F3D-537E-C86F-66CB-14399F289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620C0C-3479-7E7C-6963-2062312FE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B3FEEAD-C7D2-69D6-894D-B837B8C579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9D9C9B4-43B6-FAEF-65B7-9B3C65DF8F69}"/>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8" name="Footer Placeholder 7">
            <a:extLst>
              <a:ext uri="{FF2B5EF4-FFF2-40B4-BE49-F238E27FC236}">
                <a16:creationId xmlns:a16="http://schemas.microsoft.com/office/drawing/2014/main" xmlns="" id="{CFF6ED02-AB73-2F95-A6DF-78BC0D88D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A3F1A80-4B1F-6224-B3A1-604B392D3889}"/>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285855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56890-1880-D31E-5A8D-DB30B2FFD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FBFF3C-DC5D-8FC3-B77A-85A53BC2F8D9}"/>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4" name="Footer Placeholder 3">
            <a:extLst>
              <a:ext uri="{FF2B5EF4-FFF2-40B4-BE49-F238E27FC236}">
                <a16:creationId xmlns:a16="http://schemas.microsoft.com/office/drawing/2014/main" xmlns="" id="{E5533E65-66CB-27AD-3F96-1464FAE7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C3B25F-6D1C-2762-7128-0810387A7748}"/>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50741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E9F822-2DD1-53C2-79A7-05AE4A850EE4}"/>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3" name="Footer Placeholder 2">
            <a:extLst>
              <a:ext uri="{FF2B5EF4-FFF2-40B4-BE49-F238E27FC236}">
                <a16:creationId xmlns:a16="http://schemas.microsoft.com/office/drawing/2014/main" xmlns="" id="{81B68188-4B37-9D38-28AB-B2D2D8A57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061ABC0-B190-E7C3-1C89-0E14F7F1544C}"/>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32294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53A90-D3D6-3CFB-F4D0-029D13F12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BD44B41-819E-9887-A292-C40162897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D42E340-7AE2-3F92-CDF6-6158DF897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D03583-ECA5-66F1-9C8C-C17C8C283E2C}"/>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6" name="Footer Placeholder 5">
            <a:extLst>
              <a:ext uri="{FF2B5EF4-FFF2-40B4-BE49-F238E27FC236}">
                <a16:creationId xmlns:a16="http://schemas.microsoft.com/office/drawing/2014/main" xmlns="" id="{67AB4F21-B0D7-6C0D-1643-61235F697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7B6D44-273B-ECEF-CAF7-CB48741545AF}"/>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303204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4BE7F1-CA66-45CD-0302-E7F31D5D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2F7C0E0-6C7C-4E3B-1056-5A2A594B56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3DE05D-B47D-AE8A-DE09-650CBCFEF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D251E4-76A2-48FF-516F-987678FF1A41}"/>
              </a:ext>
            </a:extLst>
          </p:cNvPr>
          <p:cNvSpPr>
            <a:spLocks noGrp="1"/>
          </p:cNvSpPr>
          <p:nvPr>
            <p:ph type="dt" sz="half" idx="10"/>
          </p:nvPr>
        </p:nvSpPr>
        <p:spPr/>
        <p:txBody>
          <a:bodyPr/>
          <a:lstStyle/>
          <a:p>
            <a:fld id="{56BAFF5B-9F71-4E57-9BE3-0033C1E4CE1B}" type="datetimeFigureOut">
              <a:rPr lang="en-US" smtClean="0"/>
              <a:t>1/9/2025</a:t>
            </a:fld>
            <a:endParaRPr lang="en-US"/>
          </a:p>
        </p:txBody>
      </p:sp>
      <p:sp>
        <p:nvSpPr>
          <p:cNvPr id="6" name="Footer Placeholder 5">
            <a:extLst>
              <a:ext uri="{FF2B5EF4-FFF2-40B4-BE49-F238E27FC236}">
                <a16:creationId xmlns:a16="http://schemas.microsoft.com/office/drawing/2014/main" xmlns="" id="{D1A23699-FBB2-F726-654C-6E32A8C6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CC245D-B2B0-5B1A-B3F7-41DDAD0359C3}"/>
              </a:ext>
            </a:extLst>
          </p:cNvPr>
          <p:cNvSpPr>
            <a:spLocks noGrp="1"/>
          </p:cNvSpPr>
          <p:nvPr>
            <p:ph type="sldNum" sz="quarter" idx="12"/>
          </p:nvPr>
        </p:nvSpPr>
        <p:spPr/>
        <p:txBody>
          <a:bodyPr/>
          <a:lstStyle/>
          <a:p>
            <a:fld id="{91A54B97-AA1E-4F50-92D4-EDD4FDB2AFCC}" type="slidenum">
              <a:rPr lang="en-US" smtClean="0"/>
              <a:t>‹#›</a:t>
            </a:fld>
            <a:endParaRPr lang="en-US"/>
          </a:p>
        </p:txBody>
      </p:sp>
    </p:spTree>
    <p:extLst>
      <p:ext uri="{BB962C8B-B14F-4D97-AF65-F5344CB8AC3E}">
        <p14:creationId xmlns:p14="http://schemas.microsoft.com/office/powerpoint/2010/main" val="126229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D60DAB-5976-5672-A440-25F31732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4992A7B-6148-0D6D-34CA-01AB1E2B4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F35D7F-17A7-1CF2-DC4C-BC34DA0A9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AFF5B-9F71-4E57-9BE3-0033C1E4CE1B}" type="datetimeFigureOut">
              <a:rPr lang="en-US" smtClean="0"/>
              <a:t>1/9/2025</a:t>
            </a:fld>
            <a:endParaRPr lang="en-US"/>
          </a:p>
        </p:txBody>
      </p:sp>
      <p:sp>
        <p:nvSpPr>
          <p:cNvPr id="5" name="Footer Placeholder 4">
            <a:extLst>
              <a:ext uri="{FF2B5EF4-FFF2-40B4-BE49-F238E27FC236}">
                <a16:creationId xmlns:a16="http://schemas.microsoft.com/office/drawing/2014/main" xmlns="" id="{708A927C-B4A3-924F-D827-D172B3347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58C2193-9E3F-2077-157D-4FC298059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4B97-AA1E-4F50-92D4-EDD4FDB2AFCC}" type="slidenum">
              <a:rPr lang="en-US" smtClean="0"/>
              <a:t>‹#›</a:t>
            </a:fld>
            <a:endParaRPr lang="en-US"/>
          </a:p>
        </p:txBody>
      </p:sp>
    </p:spTree>
    <p:extLst>
      <p:ext uri="{BB962C8B-B14F-4D97-AF65-F5344CB8AC3E}">
        <p14:creationId xmlns:p14="http://schemas.microsoft.com/office/powerpoint/2010/main" val="8690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xmlns="" id="{CE497047-3641-AF06-88B4-FD6153644ED1}"/>
              </a:ext>
            </a:extLst>
          </p:cNvPr>
          <p:cNvSpPr txBox="1"/>
          <p:nvPr/>
        </p:nvSpPr>
        <p:spPr>
          <a:xfrm>
            <a:off x="2662103" y="142714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KHỞI ĐỘNG </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818036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583B278-3D92-464E-8799-D27DCE9AB48A}"/>
              </a:ext>
            </a:extLst>
          </p:cNvPr>
          <p:cNvSpPr/>
          <p:nvPr/>
        </p:nvSpPr>
        <p:spPr>
          <a:xfrm>
            <a:off x="768349" y="342900"/>
            <a:ext cx="9375776" cy="84754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5. </a:t>
            </a:r>
            <a:r>
              <a:rPr lang="vi-VN" sz="2800" b="0" i="0">
                <a:solidFill>
                  <a:schemeClr val="bg1"/>
                </a:solidFill>
                <a:effectLst/>
                <a:latin typeface="Nunito Black" pitchFamily="2" charset="0"/>
              </a:rPr>
              <a:t>Nói 2 – 3 câu thể hiện cảm xúc của em khi nghĩ về một cử chỉ, việc làm của người thân.</a:t>
            </a:r>
            <a:br>
              <a:rPr lang="vi-VN" sz="2800" b="0" i="0">
                <a:solidFill>
                  <a:schemeClr val="bg1"/>
                </a:solidFill>
                <a:effectLst/>
                <a:latin typeface="Nunito Black" pitchFamily="2" charset="0"/>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xmlns="" id="{CC97BBD8-098E-09CC-6FB4-5EEA2FDD472D}"/>
              </a:ext>
            </a:extLst>
          </p:cNvPr>
          <p:cNvSpPr txBox="1"/>
          <p:nvPr/>
        </p:nvSpPr>
        <p:spPr>
          <a:xfrm>
            <a:off x="166130" y="1898452"/>
            <a:ext cx="5694200" cy="2308324"/>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000000"/>
                </a:solidFill>
                <a:effectLst/>
                <a:latin typeface="OpenSans"/>
              </a:rPr>
              <a:t>- </a:t>
            </a:r>
            <a:r>
              <a:rPr lang="en-US" sz="2800" b="0" i="0">
                <a:solidFill>
                  <a:schemeClr val="accent6">
                    <a:lumMod val="50000"/>
                  </a:schemeClr>
                </a:solidFill>
                <a:effectLst/>
                <a:latin typeface="Nunito Black" pitchFamily="2" charset="0"/>
              </a:rPr>
              <a:t>Nhìn ông cặm cụi làm chiếc diều cho em, em cảm thấy rất vui và hạnh phúc. Em chỉ muốn chạy đến bên ông và nói rằng mình yêu ông thật nhiều.</a:t>
            </a:r>
            <a:endParaRPr lang="en-US" sz="3200">
              <a:solidFill>
                <a:schemeClr val="accent6">
                  <a:lumMod val="50000"/>
                </a:schemeClr>
              </a:solidFill>
              <a:latin typeface="Nunito Black" pitchFamily="2" charset="0"/>
            </a:endParaRPr>
          </a:p>
        </p:txBody>
      </p:sp>
      <p:sp>
        <p:nvSpPr>
          <p:cNvPr id="6" name="TextBox 5">
            <a:extLst>
              <a:ext uri="{FF2B5EF4-FFF2-40B4-BE49-F238E27FC236}">
                <a16:creationId xmlns:a16="http://schemas.microsoft.com/office/drawing/2014/main" xmlns="" id="{6326B9AB-69B0-0AEB-A6AA-1455148D6157}"/>
              </a:ext>
            </a:extLst>
          </p:cNvPr>
          <p:cNvSpPr txBox="1"/>
          <p:nvPr/>
        </p:nvSpPr>
        <p:spPr>
          <a:xfrm>
            <a:off x="5982878" y="4206776"/>
            <a:ext cx="5694200" cy="2308324"/>
          </a:xfrm>
          <a:prstGeom prst="rect">
            <a:avLst/>
          </a:prstGeom>
          <a:noFill/>
          <a:ln w="57150">
            <a:solidFill>
              <a:srgbClr val="FA62F3"/>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0" i="0">
                <a:solidFill>
                  <a:srgbClr val="7030A0"/>
                </a:solidFill>
                <a:effectLst/>
                <a:latin typeface="OpenSans"/>
              </a:rPr>
              <a:t>- </a:t>
            </a:r>
            <a:r>
              <a:rPr lang="vi-VN" sz="2800" b="0" i="0">
                <a:solidFill>
                  <a:srgbClr val="7030A0"/>
                </a:solidFill>
                <a:effectLst/>
                <a:latin typeface="Nunito Black" pitchFamily="2" charset="0"/>
              </a:rPr>
              <a:t>Khi em bị ốm, mẹ thức cả đêm để chăm sóc cho em. Mỗi lần em tỉnh dậy đều thấy mẹ đang ngồi bên cạnh. Em thương mẹ rất nhiều!</a:t>
            </a:r>
            <a:endParaRPr lang="en-US" sz="3200">
              <a:solidFill>
                <a:srgbClr val="7030A0"/>
              </a:solidFill>
              <a:latin typeface="Nunito Black" pitchFamily="2" charset="0"/>
            </a:endParaRPr>
          </a:p>
        </p:txBody>
      </p:sp>
      <p:sp>
        <p:nvSpPr>
          <p:cNvPr id="8" name="Speech Bubble: Rectangle with Corners Rounded 7">
            <a:extLst>
              <a:ext uri="{FF2B5EF4-FFF2-40B4-BE49-F238E27FC236}">
                <a16:creationId xmlns:a16="http://schemas.microsoft.com/office/drawing/2014/main" xmlns="" id="{F246FDA7-ACE1-B65E-551A-A14AABC42B81}"/>
              </a:ext>
            </a:extLst>
          </p:cNvPr>
          <p:cNvSpPr/>
          <p:nvPr/>
        </p:nvSpPr>
        <p:spPr>
          <a:xfrm>
            <a:off x="6096000" y="1312872"/>
            <a:ext cx="2246720" cy="191816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a:solidFill>
                  <a:srgbClr val="000000"/>
                </a:solidFill>
                <a:effectLst/>
                <a:latin typeface="Nunito Black" pitchFamily="2" charset="0"/>
              </a:rPr>
              <a:t>Cử chỉ, việc làm nào của người thân gợi cảm xúc cho em?</a:t>
            </a:r>
            <a:endParaRPr lang="en-US" sz="2400"/>
          </a:p>
        </p:txBody>
      </p:sp>
      <p:sp>
        <p:nvSpPr>
          <p:cNvPr id="9" name="Speech Bubble: Rectangle with Corners Rounded 8">
            <a:extLst>
              <a:ext uri="{FF2B5EF4-FFF2-40B4-BE49-F238E27FC236}">
                <a16:creationId xmlns:a16="http://schemas.microsoft.com/office/drawing/2014/main" xmlns="" id="{E7F7512C-386D-4F10-4B8F-DFABB6C1D3DA}"/>
              </a:ext>
            </a:extLst>
          </p:cNvPr>
          <p:cNvSpPr/>
          <p:nvPr/>
        </p:nvSpPr>
        <p:spPr>
          <a:xfrm>
            <a:off x="6313601" y="1376394"/>
            <a:ext cx="1811518" cy="1579585"/>
          </a:xfrm>
          <a:prstGeom prst="wedgeRoundRectCallout">
            <a:avLst>
              <a:gd name="adj1" fmla="val 60985"/>
              <a:gd name="adj2" fmla="val 38419"/>
              <a:gd name="adj3" fmla="val 16667"/>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solidFill>
                <a:srgbClr val="000000"/>
              </a:solidFill>
              <a:effectLst/>
              <a:latin typeface="Nunito Black" pitchFamily="2" charset="0"/>
            </a:endParaRPr>
          </a:p>
          <a:p>
            <a:pPr algn="ctr"/>
            <a:endParaRPr lang="en-US" sz="2400">
              <a:solidFill>
                <a:srgbClr val="000000"/>
              </a:solidFill>
              <a:latin typeface="Nunito Black" pitchFamily="2" charset="0"/>
            </a:endParaRPr>
          </a:p>
          <a:p>
            <a:pPr algn="ctr"/>
            <a:r>
              <a:rPr lang="en-US" sz="2400" b="0" i="0">
                <a:solidFill>
                  <a:srgbClr val="000000"/>
                </a:solidFill>
                <a:effectLst/>
                <a:latin typeface="Nunito Black" pitchFamily="2" charset="0"/>
              </a:rPr>
              <a:t>Em hãy diễn tả cụ thể cảm xúc đó?</a:t>
            </a:r>
            <a:r>
              <a:rPr lang="en-US" sz="2400" b="0" i="0">
                <a:solidFill>
                  <a:srgbClr val="000000"/>
                </a:solidFill>
                <a:effectLst/>
                <a:latin typeface="OpenSans"/>
              </a:rPr>
              <a:t/>
            </a:r>
            <a:br>
              <a:rPr lang="en-US" sz="2400" b="0" i="0">
                <a:solidFill>
                  <a:srgbClr val="000000"/>
                </a:solidFill>
                <a:effectLst/>
                <a:latin typeface="OpenSans"/>
              </a:rPr>
            </a:br>
            <a:r>
              <a:rPr lang="en-US" sz="2400" b="0" i="0">
                <a:solidFill>
                  <a:srgbClr val="000000"/>
                </a:solidFill>
                <a:effectLst/>
                <a:latin typeface="OpenSans"/>
              </a:rPr>
              <a:t/>
            </a:r>
            <a:br>
              <a:rPr lang="en-US" sz="2400" b="0" i="0">
                <a:solidFill>
                  <a:srgbClr val="000000"/>
                </a:solidFill>
                <a:effectLst/>
                <a:latin typeface="OpenSans"/>
              </a:rPr>
            </a:br>
            <a:endParaRPr lang="en-US" sz="2400"/>
          </a:p>
        </p:txBody>
      </p:sp>
    </p:spTree>
    <p:extLst>
      <p:ext uri="{BB962C8B-B14F-4D97-AF65-F5344CB8AC3E}">
        <p14:creationId xmlns:p14="http://schemas.microsoft.com/office/powerpoint/2010/main" val="21649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1" nodeType="click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1" nodeType="clickEffect">
                                  <p:stCondLst>
                                    <p:cond delay="0"/>
                                  </p:stCondLst>
                                  <p:childTnLst>
                                    <p:anim calcmode="lin" valueType="num">
                                      <p:cBhvr>
                                        <p:cTn id="28" dur="1000"/>
                                        <p:tgtEl>
                                          <p:spTgt spid="9"/>
                                        </p:tgtEl>
                                        <p:attrNameLst>
                                          <p:attrName>ppt_w</p:attrName>
                                        </p:attrNameLst>
                                      </p:cBhvr>
                                      <p:tavLst>
                                        <p:tav tm="0">
                                          <p:val>
                                            <p:strVal val="ppt_w"/>
                                          </p:val>
                                        </p:tav>
                                        <p:tav tm="100000">
                                          <p:val>
                                            <p:fltVal val="0"/>
                                          </p:val>
                                        </p:tav>
                                      </p:tavLst>
                                    </p:anim>
                                    <p:anim calcmode="lin" valueType="num">
                                      <p:cBhvr>
                                        <p:cTn id="29" dur="1000"/>
                                        <p:tgtEl>
                                          <p:spTgt spid="9"/>
                                        </p:tgtEl>
                                        <p:attrNameLst>
                                          <p:attrName>ppt_h</p:attrName>
                                        </p:attrNameLst>
                                      </p:cBhvr>
                                      <p:tavLst>
                                        <p:tav tm="0">
                                          <p:val>
                                            <p:strVal val="ppt_h"/>
                                          </p:val>
                                        </p:tav>
                                        <p:tav tm="100000">
                                          <p:val>
                                            <p:fltVal val="0"/>
                                          </p:val>
                                        </p:tav>
                                      </p:tavLst>
                                    </p:anim>
                                    <p:anim calcmode="lin" valueType="num">
                                      <p:cBhvr>
                                        <p:cTn id="30" dur="1000"/>
                                        <p:tgtEl>
                                          <p:spTgt spid="9"/>
                                        </p:tgtEl>
                                        <p:attrNameLst>
                                          <p:attrName>style.rotation</p:attrName>
                                        </p:attrNameLst>
                                      </p:cBhvr>
                                      <p:tavLst>
                                        <p:tav tm="0">
                                          <p:val>
                                            <p:fltVal val="0"/>
                                          </p:val>
                                        </p:tav>
                                        <p:tav tm="100000">
                                          <p:val>
                                            <p:fltVal val="90"/>
                                          </p:val>
                                        </p:tav>
                                      </p:tavLst>
                                    </p:anim>
                                    <p:animEffect transition="out" filter="fade">
                                      <p:cBhvr>
                                        <p:cTn id="31" dur="1000"/>
                                        <p:tgtEl>
                                          <p:spTgt spid="9"/>
                                        </p:tgtEl>
                                      </p:cBhvr>
                                    </p:animEffect>
                                    <p:set>
                                      <p:cBhvr>
                                        <p:cTn id="32" dur="1" fill="hold">
                                          <p:stCondLst>
                                            <p:cond delay="9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D1C3AD0-715A-4C39-48A2-7FDC4C291F33}"/>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r>
              <a:rPr lang="vi-VN" sz="2800" b="0" i="0">
                <a:solidFill>
                  <a:srgbClr val="000000"/>
                </a:solidFill>
                <a:effectLst/>
                <a:latin typeface="OpenSans"/>
              </a:rPr>
              <a:t/>
            </a:r>
            <a:br>
              <a:rPr lang="vi-VN" sz="28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6" name="TextBox 5">
            <a:extLst>
              <a:ext uri="{FF2B5EF4-FFF2-40B4-BE49-F238E27FC236}">
                <a16:creationId xmlns:a16="http://schemas.microsoft.com/office/drawing/2014/main" xmlns="" id="{0A81B14D-200E-C994-FFAB-7FFE60B76340}"/>
              </a:ext>
            </a:extLst>
          </p:cNvPr>
          <p:cNvSpPr txBox="1"/>
          <p:nvPr/>
        </p:nvSpPr>
        <p:spPr>
          <a:xfrm>
            <a:off x="1105292" y="1705062"/>
            <a:ext cx="8180109" cy="3077766"/>
          </a:xfrm>
          <a:prstGeom prst="rect">
            <a:avLst/>
          </a:prstGeom>
          <a:noFill/>
        </p:spPr>
        <p:txBody>
          <a:bodyPr wrap="square">
            <a:spAutoFit/>
          </a:bodyPr>
          <a:lstStyle/>
          <a:p>
            <a:pPr algn="just"/>
            <a:r>
              <a:rPr lang="vi-VN" sz="2800" b="0" i="0">
                <a:solidFill>
                  <a:srgbClr val="000000"/>
                </a:solidFill>
                <a:effectLst/>
                <a:latin typeface="Nunito Black" pitchFamily="2" charset="0"/>
              </a:rPr>
              <a:t>Em dựa vào gợi ý sau để hoàn thành bài tập:</a:t>
            </a:r>
          </a:p>
          <a:p>
            <a:pPr algn="just"/>
            <a:r>
              <a:rPr lang="vi-VN" sz="2800" b="0" i="0">
                <a:solidFill>
                  <a:srgbClr val="000000"/>
                </a:solidFill>
                <a:effectLst/>
                <a:latin typeface="Nunito Black" pitchFamily="2" charset="0"/>
              </a:rPr>
              <a:t>- Người thân mà em muốn kể đến là ai?</a:t>
            </a:r>
          </a:p>
          <a:p>
            <a:pPr algn="just"/>
            <a:r>
              <a:rPr lang="vi-VN" sz="2800" b="0" i="0">
                <a:solidFill>
                  <a:srgbClr val="000000"/>
                </a:solidFill>
                <a:effectLst/>
                <a:latin typeface="Nunito Black" pitchFamily="2" charset="0"/>
              </a:rPr>
              <a:t>- Người đó có những cử chỉ, việc làm nào gợi cảm xúc cho em?</a:t>
            </a:r>
          </a:p>
          <a:p>
            <a:pPr algn="just"/>
            <a:r>
              <a:rPr lang="vi-VN" sz="2800" b="0" i="0">
                <a:solidFill>
                  <a:srgbClr val="000000"/>
                </a:solidFill>
                <a:effectLst/>
                <a:latin typeface="Nunito Black" pitchFamily="2" charset="0"/>
              </a:rPr>
              <a:t>- Tình cảm của em với người đó như thế nào?</a:t>
            </a:r>
          </a:p>
          <a:p>
            <a:r>
              <a:rPr lang="vi-VN" b="0" i="0">
                <a:solidFill>
                  <a:srgbClr val="000000"/>
                </a:solidFill>
                <a:effectLst/>
                <a:latin typeface="OpenSans"/>
              </a:rPr>
              <a:t/>
            </a:r>
            <a:br>
              <a:rPr lang="vi-VN" b="0" i="0">
                <a:solidFill>
                  <a:srgbClr val="000000"/>
                </a:solidFill>
                <a:effectLst/>
                <a:latin typeface="OpenSans"/>
              </a:rPr>
            </a:br>
            <a:r>
              <a:rPr lang="vi-VN" b="0" i="0">
                <a:solidFill>
                  <a:srgbClr val="000000"/>
                </a:solidFill>
                <a:effectLst/>
                <a:latin typeface="OpenSans"/>
              </a:rPr>
              <a:t/>
            </a:r>
            <a:br>
              <a:rPr lang="vi-VN" b="0" i="0">
                <a:solidFill>
                  <a:srgbClr val="000000"/>
                </a:solidFill>
                <a:effectLst/>
                <a:latin typeface="OpenSans"/>
              </a:rPr>
            </a:br>
            <a:endParaRPr lang="en-US"/>
          </a:p>
        </p:txBody>
      </p:sp>
    </p:spTree>
    <p:extLst>
      <p:ext uri="{BB962C8B-B14F-4D97-AF65-F5344CB8AC3E}">
        <p14:creationId xmlns:p14="http://schemas.microsoft.com/office/powerpoint/2010/main" val="31896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1D89CED-774B-6952-DE3D-06609FB65744}"/>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r>
              <a:rPr lang="vi-VN" sz="2800" b="0" i="0">
                <a:solidFill>
                  <a:srgbClr val="000000"/>
                </a:solidFill>
                <a:effectLst/>
                <a:latin typeface="OpenSans"/>
              </a:rPr>
              <a:t/>
            </a:r>
            <a:br>
              <a:rPr lang="vi-VN" sz="28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xmlns="" id="{25CF4072-8549-E1DC-8106-49AEC118817E}"/>
              </a:ext>
            </a:extLst>
          </p:cNvPr>
          <p:cNvSpPr txBox="1"/>
          <p:nvPr/>
        </p:nvSpPr>
        <p:spPr>
          <a:xfrm>
            <a:off x="657878" y="1709609"/>
            <a:ext cx="10876244" cy="2677656"/>
          </a:xfrm>
          <a:prstGeom prst="rect">
            <a:avLst/>
          </a:prstGeom>
          <a:noFill/>
          <a:ln w="57150">
            <a:solidFill>
              <a:srgbClr val="00B0F0"/>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Nunito Black" pitchFamily="2" charset="0"/>
              </a:rPr>
              <a:t>   </a:t>
            </a:r>
            <a:r>
              <a:rPr lang="vi-VN" sz="2800">
                <a:latin typeface="Nunito Black" pitchFamily="2"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4341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EF83A80-7676-D982-95DB-9AE9AE5DD55C}"/>
              </a:ext>
            </a:extLst>
          </p:cNvPr>
          <p:cNvSpPr/>
          <p:nvPr/>
        </p:nvSpPr>
        <p:spPr>
          <a:xfrm>
            <a:off x="768349" y="342900"/>
            <a:ext cx="9375776" cy="847548"/>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marL="0" marR="0" lvl="0" indent="0" defTabSz="609539" rtl="0" eaLnBrk="1" fontAlgn="auto" latinLnBrk="0" hangingPunct="1">
              <a:lnSpc>
                <a:spcPct val="100000"/>
              </a:lnSpc>
              <a:spcBef>
                <a:spcPts val="0"/>
              </a:spcBef>
              <a:spcAft>
                <a:spcPts val="0"/>
              </a:spcAft>
              <a:buClrTx/>
              <a:buSzTx/>
              <a:buFontTx/>
              <a:buNone/>
              <a:tabLst/>
              <a:defRPr/>
            </a:pPr>
            <a:r>
              <a:rPr lang="en-US" sz="3200" b="0" i="0">
                <a:solidFill>
                  <a:schemeClr val="bg1"/>
                </a:solidFill>
                <a:effectLst/>
                <a:latin typeface="Nunito Black" panose="00000A00000000000000" pitchFamily="2" charset="0"/>
              </a:rPr>
              <a:t>6. </a:t>
            </a:r>
            <a:r>
              <a:rPr lang="vi-VN" sz="2800" b="0" i="0">
                <a:solidFill>
                  <a:schemeClr val="bg1"/>
                </a:solidFill>
                <a:effectLst/>
                <a:latin typeface="Nunito Black" pitchFamily="2" charset="0"/>
              </a:rPr>
              <a:t>Viết đoạn văn thể hiện tình cảm của em đối với người th</a:t>
            </a:r>
            <a:r>
              <a:rPr lang="en-US" sz="2800">
                <a:solidFill>
                  <a:schemeClr val="bg1"/>
                </a:solidFill>
                <a:latin typeface="Nunito Black" pitchFamily="2" charset="0"/>
              </a:rPr>
              <a:t>â</a:t>
            </a:r>
            <a:r>
              <a:rPr lang="vi-VN" sz="2800" b="0" i="0">
                <a:solidFill>
                  <a:schemeClr val="bg1"/>
                </a:solidFill>
                <a:effectLst/>
                <a:latin typeface="Nunito Black" pitchFamily="2" charset="0"/>
              </a:rPr>
              <a:t>n</a:t>
            </a:r>
            <a:r>
              <a:rPr lang="en-US" sz="2800" b="0" i="0">
                <a:solidFill>
                  <a:schemeClr val="bg1"/>
                </a:solidFill>
                <a:effectLst/>
                <a:latin typeface="Nunito Black" pitchFamily="2" charset="0"/>
              </a:rPr>
              <a:t>.</a:t>
            </a:r>
            <a:r>
              <a:rPr lang="vi-VN" sz="2800" b="0" i="0">
                <a:solidFill>
                  <a:srgbClr val="000000"/>
                </a:solidFill>
                <a:effectLst/>
                <a:latin typeface="OpenSans"/>
              </a:rPr>
              <a:t/>
            </a:r>
            <a:br>
              <a:rPr lang="vi-VN" sz="28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sp>
        <p:nvSpPr>
          <p:cNvPr id="5" name="TextBox 4">
            <a:extLst>
              <a:ext uri="{FF2B5EF4-FFF2-40B4-BE49-F238E27FC236}">
                <a16:creationId xmlns:a16="http://schemas.microsoft.com/office/drawing/2014/main" xmlns="" id="{05C1B372-7825-ACF8-5D94-0A97F0278BE7}"/>
              </a:ext>
            </a:extLst>
          </p:cNvPr>
          <p:cNvSpPr txBox="1"/>
          <p:nvPr/>
        </p:nvSpPr>
        <p:spPr>
          <a:xfrm>
            <a:off x="657878" y="1709609"/>
            <a:ext cx="10876244" cy="2677656"/>
          </a:xfrm>
          <a:prstGeom prst="rect">
            <a:avLst/>
          </a:prstGeom>
          <a:noFill/>
          <a:ln w="57150">
            <a:solidFill>
              <a:srgbClr val="F71DED"/>
            </a:solidFill>
            <a:prstDash val="sysDot"/>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chemeClr val="tx2">
                    <a:lumMod val="75000"/>
                  </a:schemeClr>
                </a:solidFill>
                <a:latin typeface="Nunito Black" pitchFamily="2" charset="0"/>
              </a:rPr>
              <a:t>   </a:t>
            </a:r>
            <a:r>
              <a:rPr lang="vi-VN" sz="2800">
                <a:solidFill>
                  <a:schemeClr val="tx2">
                    <a:lumMod val="75000"/>
                  </a:schemeClr>
                </a:solidFill>
                <a:latin typeface="Nunito Black" pitchFamily="2"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endParaRPr lang="en-US" sz="3200">
              <a:solidFill>
                <a:schemeClr val="accent6">
                  <a:lumMod val="50000"/>
                </a:schemeClr>
              </a:solidFill>
              <a:latin typeface="Nunito Black" pitchFamily="2" charset="0"/>
            </a:endParaRPr>
          </a:p>
        </p:txBody>
      </p:sp>
    </p:spTree>
    <p:extLst>
      <p:ext uri="{BB962C8B-B14F-4D97-AF65-F5344CB8AC3E}">
        <p14:creationId xmlns:p14="http://schemas.microsoft.com/office/powerpoint/2010/main" val="200512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0436C7B-64A4-69E7-9ED1-13C8A38343D3}"/>
              </a:ext>
            </a:extLst>
          </p:cNvPr>
          <p:cNvSpPr txBox="1"/>
          <p:nvPr/>
        </p:nvSpPr>
        <p:spPr>
          <a:xfrm>
            <a:off x="6570594" y="260281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7200" b="0" i="0" u="none" strike="noStrike" kern="1200" cap="none" spc="0" normalizeH="0" baseline="0" noProof="0">
                <a:ln>
                  <a:noFill/>
                </a:ln>
                <a:solidFill>
                  <a:srgbClr val="C00000"/>
                </a:solidFill>
                <a:effectLst/>
                <a:uLnTx/>
                <a:uFillTx/>
                <a:latin typeface="Sigmar One" panose="00000500000000000000" pitchFamily="2" charset="0"/>
                <a:ea typeface="+mn-ea"/>
                <a:cs typeface="+mn-cs"/>
              </a:rPr>
              <a:t>VẬN DỤNG</a:t>
            </a:r>
          </a:p>
          <a:p>
            <a:pPr marL="0" marR="0" lvl="0" indent="-152408" algn="ctr" defTabSz="609539" rtl="0" eaLnBrk="1" fontAlgn="auto" latinLnBrk="0" hangingPunct="1">
              <a:lnSpc>
                <a:spcPct val="90000"/>
              </a:lnSpc>
              <a:spcBef>
                <a:spcPct val="0"/>
              </a:spcBef>
              <a:spcAft>
                <a:spcPts val="400"/>
              </a:spcAft>
              <a:buClrTx/>
              <a:buSzTx/>
              <a:buFontTx/>
              <a:buNone/>
              <a:tabLst/>
              <a:defRPr/>
            </a:pPr>
            <a:endParaRPr kumimoji="0" lang="en-US" sz="6400" b="0" i="0" u="none" strike="noStrike" kern="1200" cap="none" spc="0" normalizeH="0" baseline="0" noProof="0">
              <a:ln>
                <a:noFill/>
              </a:ln>
              <a:solidFill>
                <a:srgbClr val="F9A72D"/>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150098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D1E8B6C-E59D-628E-E097-2EC7FCC68CF8}"/>
              </a:ext>
            </a:extLst>
          </p:cNvPr>
          <p:cNvSpPr/>
          <p:nvPr/>
        </p:nvSpPr>
        <p:spPr>
          <a:xfrm>
            <a:off x="390663" y="163997"/>
            <a:ext cx="9806886" cy="1535596"/>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b="0" i="0">
              <a:solidFill>
                <a:srgbClr val="000000"/>
              </a:solidFill>
              <a:effectLst/>
              <a:latin typeface="OpenSan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lang="en-US" sz="2800">
              <a:solidFill>
                <a:srgbClr val="000000"/>
              </a:solidFill>
              <a:latin typeface="OpenSans"/>
            </a:endParaRPr>
          </a:p>
          <a:p>
            <a:pPr algn="just"/>
            <a:endParaRPr lang="en-US" sz="3200" b="1" i="0">
              <a:solidFill>
                <a:srgbClr val="000000"/>
              </a:solidFill>
              <a:effectLst/>
              <a:latin typeface="OpenSans"/>
            </a:endParaRPr>
          </a:p>
          <a:p>
            <a:pPr algn="just"/>
            <a:endParaRPr lang="en-US" sz="3200" b="1">
              <a:solidFill>
                <a:srgbClr val="000000"/>
              </a:solidFill>
              <a:latin typeface="OpenSans"/>
            </a:endParaRPr>
          </a:p>
          <a:p>
            <a:pPr algn="just"/>
            <a:r>
              <a:rPr lang="vi-VN" sz="3200" b="1" i="0">
                <a:solidFill>
                  <a:schemeClr val="bg1"/>
                </a:solidFill>
                <a:effectLst/>
                <a:latin typeface="Nunito Black" pitchFamily="2" charset="0"/>
              </a:rPr>
              <a:t>Tìm đọc những câu chuyện, bài văn, bài thơ,… về tình cảm giữa những người thân trong gia đình.</a:t>
            </a:r>
            <a:endParaRPr lang="vi-VN" sz="3200" b="0" i="0">
              <a:solidFill>
                <a:schemeClr val="bg1"/>
              </a:solidFill>
              <a:effectLst/>
              <a:latin typeface="Nunito Black" pitchFamily="2" charset="0"/>
            </a:endParaRPr>
          </a:p>
          <a:p>
            <a:r>
              <a:rPr lang="vi-VN" sz="3200" b="0" i="0">
                <a:solidFill>
                  <a:srgbClr val="000000"/>
                </a:solidFill>
                <a:effectLst/>
                <a:latin typeface="OpenSans"/>
              </a:rPr>
              <a:t/>
            </a:r>
            <a:br>
              <a:rPr lang="vi-VN" sz="3200" b="0" i="0">
                <a:solidFill>
                  <a:srgbClr val="000000"/>
                </a:solidFill>
                <a:effectLst/>
                <a:latin typeface="OpenSans"/>
              </a:rPr>
            </a:br>
            <a:r>
              <a:rPr lang="vi-VN" sz="3200" b="0" i="0">
                <a:solidFill>
                  <a:srgbClr val="000000"/>
                </a:solidFill>
                <a:effectLst/>
                <a:latin typeface="OpenSans"/>
              </a:rPr>
              <a:t/>
            </a:r>
            <a:br>
              <a:rPr lang="vi-VN" sz="3200" b="0" i="0">
                <a:solidFill>
                  <a:srgbClr val="000000"/>
                </a:solidFill>
                <a:effectLst/>
                <a:latin typeface="OpenSans"/>
              </a:rPr>
            </a:br>
            <a:r>
              <a:rPr lang="vi-VN" sz="2800" b="0" i="0">
                <a:solidFill>
                  <a:srgbClr val="000000"/>
                </a:solidFill>
                <a:effectLst/>
                <a:latin typeface="OpenSans"/>
              </a:rPr>
              <a:t/>
            </a:r>
            <a:br>
              <a:rPr lang="vi-VN" sz="2800" b="0" i="0">
                <a:solidFill>
                  <a:srgbClr val="000000"/>
                </a:solidFill>
                <a:effectLst/>
                <a:latin typeface="OpenSans"/>
              </a:rPr>
            </a:br>
            <a:endParaRPr kumimoji="0" lang="en-US" sz="2800" b="0" i="1" u="none" strike="noStrike" kern="1200" cap="none" spc="0" normalizeH="0" baseline="0" noProof="0">
              <a:ln>
                <a:noFill/>
              </a:ln>
              <a:solidFill>
                <a:schemeClr val="bg1"/>
              </a:solidFill>
              <a:effectLst/>
              <a:uLnTx/>
              <a:uFillTx/>
              <a:latin typeface="Nunito Black" pitchFamily="2" charset="0"/>
            </a:endParaRPr>
          </a:p>
        </p:txBody>
      </p:sp>
      <p:pic>
        <p:nvPicPr>
          <p:cNvPr id="8" name="Picture 7">
            <a:extLst>
              <a:ext uri="{FF2B5EF4-FFF2-40B4-BE49-F238E27FC236}">
                <a16:creationId xmlns:a16="http://schemas.microsoft.com/office/drawing/2014/main" xmlns="" id="{AE226ED3-9359-FC4D-73ED-660CCC31B516}"/>
              </a:ext>
            </a:extLst>
          </p:cNvPr>
          <p:cNvPicPr>
            <a:picLocks noChangeAspect="1"/>
          </p:cNvPicPr>
          <p:nvPr/>
        </p:nvPicPr>
        <p:blipFill>
          <a:blip r:embed="rId3"/>
          <a:stretch>
            <a:fillRect/>
          </a:stretch>
        </p:blipFill>
        <p:spPr>
          <a:xfrm>
            <a:off x="1139680" y="1790883"/>
            <a:ext cx="9435561" cy="4381317"/>
          </a:xfrm>
          <a:prstGeom prst="rect">
            <a:avLst/>
          </a:prstGeom>
        </p:spPr>
      </p:pic>
    </p:spTree>
    <p:extLst>
      <p:ext uri="{BB962C8B-B14F-4D97-AF65-F5344CB8AC3E}">
        <p14:creationId xmlns:p14="http://schemas.microsoft.com/office/powerpoint/2010/main" val="179048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AC21E1C-C127-CB4D-508D-F205CC9F6F46}"/>
              </a:ext>
            </a:extLst>
          </p:cNvPr>
          <p:cNvSpPr txBox="1"/>
          <p:nvPr/>
        </p:nvSpPr>
        <p:spPr>
          <a:xfrm>
            <a:off x="5075077" y="1028976"/>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CỦNG CỐ -</a:t>
            </a:r>
          </a:p>
          <a:p>
            <a:pPr indent="-152408" algn="ctr">
              <a:lnSpc>
                <a:spcPct val="90000"/>
              </a:lnSpc>
              <a:spcBef>
                <a:spcPct val="0"/>
              </a:spcBef>
              <a:spcAft>
                <a:spcPts val="400"/>
              </a:spcAft>
            </a:pPr>
            <a:r>
              <a:rPr lang="en-US" sz="6400">
                <a:solidFill>
                  <a:srgbClr val="F92D67"/>
                </a:solidFill>
                <a:latin typeface="Sigmar One" panose="00000500000000000000" pitchFamily="2" charset="0"/>
                <a:ea typeface="+mj-ea"/>
                <a:cs typeface="+mj-cs"/>
              </a:rPr>
              <a:t>DẶN DÒ</a:t>
            </a:r>
            <a:endParaRPr lang="en-US" sz="6400" dirty="0">
              <a:solidFill>
                <a:srgbClr val="F92D67"/>
              </a:solidFill>
              <a:latin typeface="Sigmar One" panose="00000500000000000000" pitchFamily="2" charset="0"/>
              <a:ea typeface="+mj-ea"/>
              <a:cs typeface="+mj-cs"/>
            </a:endParaRPr>
          </a:p>
        </p:txBody>
      </p:sp>
    </p:spTree>
    <p:extLst>
      <p:ext uri="{BB962C8B-B14F-4D97-AF65-F5344CB8AC3E}">
        <p14:creationId xmlns:p14="http://schemas.microsoft.com/office/powerpoint/2010/main" val="48309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435</Words>
  <Application>Microsoft Office PowerPoint</Application>
  <PresentationFormat>Custom</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PC</cp:lastModifiedBy>
  <cp:revision>10</cp:revision>
  <dcterms:created xsi:type="dcterms:W3CDTF">2022-08-11T14:51:20Z</dcterms:created>
  <dcterms:modified xsi:type="dcterms:W3CDTF">2025-01-09T09:59:05Z</dcterms:modified>
</cp:coreProperties>
</file>