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5" r:id="rId3"/>
    <p:sldMasterId id="2147483707" r:id="rId4"/>
    <p:sldMasterId id="2147483719" r:id="rId5"/>
    <p:sldMasterId id="2147483731" r:id="rId6"/>
    <p:sldMasterId id="2147483743" r:id="rId7"/>
    <p:sldMasterId id="2147483781" r:id="rId8"/>
    <p:sldMasterId id="2147483793" r:id="rId9"/>
  </p:sldMasterIdLst>
  <p:notesMasterIdLst>
    <p:notesMasterId r:id="rId30"/>
  </p:notesMasterIdLst>
  <p:sldIdLst>
    <p:sldId id="257" r:id="rId10"/>
    <p:sldId id="290" r:id="rId11"/>
    <p:sldId id="288" r:id="rId12"/>
    <p:sldId id="258" r:id="rId13"/>
    <p:sldId id="259" r:id="rId14"/>
    <p:sldId id="272" r:id="rId15"/>
    <p:sldId id="265" r:id="rId16"/>
    <p:sldId id="273" r:id="rId17"/>
    <p:sldId id="274" r:id="rId18"/>
    <p:sldId id="260" r:id="rId19"/>
    <p:sldId id="286" r:id="rId20"/>
    <p:sldId id="283" r:id="rId21"/>
    <p:sldId id="278" r:id="rId22"/>
    <p:sldId id="280" r:id="rId23"/>
    <p:sldId id="281" r:id="rId24"/>
    <p:sldId id="261" r:id="rId25"/>
    <p:sldId id="287" r:id="rId26"/>
    <p:sldId id="262" r:id="rId27"/>
    <p:sldId id="279" r:id="rId28"/>
    <p:sldId id="263" r:id="rId29"/>
  </p:sldIdLst>
  <p:sldSz cx="9144000" cy="6858000" type="screen4x3"/>
  <p:notesSz cx="6858000" cy="9144000"/>
  <p:defaultText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36"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3C64F6-1F03-419E-B48C-DA4F6E692006}" type="datetimeFigureOut">
              <a:rPr lang="en-US" smtClean="0"/>
              <a:t>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E44152-8463-4C43-BBCB-C85322834B45}" type="slidenum">
              <a:rPr lang="en-US" smtClean="0"/>
              <a:t>‹#›</a:t>
            </a:fld>
            <a:endParaRPr lang="en-US"/>
          </a:p>
        </p:txBody>
      </p:sp>
    </p:spTree>
    <p:extLst>
      <p:ext uri="{BB962C8B-B14F-4D97-AF65-F5344CB8AC3E}">
        <p14:creationId xmlns:p14="http://schemas.microsoft.com/office/powerpoint/2010/main" val="3732770766"/>
      </p:ext>
    </p:extLst>
  </p:cSld>
  <p:clrMap bg1="lt1" tx1="dk1" bg2="lt2" tx2="dk2" accent1="accent1" accent2="accent2" accent3="accent3" accent4="accent4" accent5="accent5" accent6="accent6" hlink="hlink" folHlink="folHlink"/>
  <p:notesStyle>
    <a:lvl1pPr marL="0" algn="l" defTabSz="913857" rtl="0" eaLnBrk="1" latinLnBrk="0" hangingPunct="1">
      <a:defRPr sz="1200" kern="1200">
        <a:solidFill>
          <a:schemeClr val="tx1"/>
        </a:solidFill>
        <a:latin typeface="+mn-lt"/>
        <a:ea typeface="+mn-ea"/>
        <a:cs typeface="+mn-cs"/>
      </a:defRPr>
    </a:lvl1pPr>
    <a:lvl2pPr marL="456929" algn="l" defTabSz="913857" rtl="0" eaLnBrk="1" latinLnBrk="0" hangingPunct="1">
      <a:defRPr sz="1200" kern="1200">
        <a:solidFill>
          <a:schemeClr val="tx1"/>
        </a:solidFill>
        <a:latin typeface="+mn-lt"/>
        <a:ea typeface="+mn-ea"/>
        <a:cs typeface="+mn-cs"/>
      </a:defRPr>
    </a:lvl2pPr>
    <a:lvl3pPr marL="913857" algn="l" defTabSz="913857" rtl="0" eaLnBrk="1" latinLnBrk="0" hangingPunct="1">
      <a:defRPr sz="1200" kern="1200">
        <a:solidFill>
          <a:schemeClr val="tx1"/>
        </a:solidFill>
        <a:latin typeface="+mn-lt"/>
        <a:ea typeface="+mn-ea"/>
        <a:cs typeface="+mn-cs"/>
      </a:defRPr>
    </a:lvl3pPr>
    <a:lvl4pPr marL="1370785" algn="l" defTabSz="913857" rtl="0" eaLnBrk="1" latinLnBrk="0" hangingPunct="1">
      <a:defRPr sz="1200" kern="1200">
        <a:solidFill>
          <a:schemeClr val="tx1"/>
        </a:solidFill>
        <a:latin typeface="+mn-lt"/>
        <a:ea typeface="+mn-ea"/>
        <a:cs typeface="+mn-cs"/>
      </a:defRPr>
    </a:lvl4pPr>
    <a:lvl5pPr marL="1827714" algn="l" defTabSz="913857" rtl="0" eaLnBrk="1" latinLnBrk="0" hangingPunct="1">
      <a:defRPr sz="1200" kern="1200">
        <a:solidFill>
          <a:schemeClr val="tx1"/>
        </a:solidFill>
        <a:latin typeface="+mn-lt"/>
        <a:ea typeface="+mn-ea"/>
        <a:cs typeface="+mn-cs"/>
      </a:defRPr>
    </a:lvl5pPr>
    <a:lvl6pPr marL="2284641" algn="l" defTabSz="913857" rtl="0" eaLnBrk="1" latinLnBrk="0" hangingPunct="1">
      <a:defRPr sz="1200" kern="1200">
        <a:solidFill>
          <a:schemeClr val="tx1"/>
        </a:solidFill>
        <a:latin typeface="+mn-lt"/>
        <a:ea typeface="+mn-ea"/>
        <a:cs typeface="+mn-cs"/>
      </a:defRPr>
    </a:lvl6pPr>
    <a:lvl7pPr marL="2741570" algn="l" defTabSz="913857" rtl="0" eaLnBrk="1" latinLnBrk="0" hangingPunct="1">
      <a:defRPr sz="1200" kern="1200">
        <a:solidFill>
          <a:schemeClr val="tx1"/>
        </a:solidFill>
        <a:latin typeface="+mn-lt"/>
        <a:ea typeface="+mn-ea"/>
        <a:cs typeface="+mn-cs"/>
      </a:defRPr>
    </a:lvl7pPr>
    <a:lvl8pPr marL="3198498" algn="l" defTabSz="913857" rtl="0" eaLnBrk="1" latinLnBrk="0" hangingPunct="1">
      <a:defRPr sz="1200" kern="1200">
        <a:solidFill>
          <a:schemeClr val="tx1"/>
        </a:solidFill>
        <a:latin typeface="+mn-lt"/>
        <a:ea typeface="+mn-ea"/>
        <a:cs typeface="+mn-cs"/>
      </a:defRPr>
    </a:lvl8pPr>
    <a:lvl9pPr marL="3655427" algn="l" defTabSz="9138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a:xfrm>
            <a:off x="1143000" y="685800"/>
            <a:ext cx="4572000" cy="3429000"/>
          </a:xfrm>
          <a:ln/>
        </p:spPr>
      </p:sp>
      <p:sp>
        <p:nvSpPr>
          <p:cNvPr id="39939"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9940"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446C4285-D6D7-4013-B94F-8F628A3742D5}" type="slidenum">
              <a:rPr lang="zh-CN" altLang="en-US" sz="1200">
                <a:solidFill>
                  <a:prstClr val="black"/>
                </a:solidFill>
              </a:rPr>
              <a:pPr/>
              <a:t>6</a:t>
            </a:fld>
            <a:endParaRPr lang="zh-CN" alt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021821" y="1952502"/>
            <a:ext cx="5591400" cy="2501200"/>
          </a:xfrm>
          <a:prstGeom prst="rect">
            <a:avLst/>
          </a:prstGeom>
        </p:spPr>
        <p:txBody>
          <a:bodyPr spcFirstLastPara="1" wrap="square" lIns="91371" tIns="91371" rIns="91371" bIns="91371" anchor="ctr" anchorCtr="0">
            <a:noAutofit/>
          </a:bodyPr>
          <a:lstStyle>
            <a:lvl1pPr lvl="0" algn="ctr">
              <a:lnSpc>
                <a:spcPct val="100000"/>
              </a:lnSpc>
              <a:spcBef>
                <a:spcPts val="0"/>
              </a:spcBef>
              <a:spcAft>
                <a:spcPts val="0"/>
              </a:spcAft>
              <a:buSzPts val="5200"/>
              <a:buNone/>
              <a:defRPr sz="8600" b="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2455201" y="5010033"/>
            <a:ext cx="4233600" cy="611200"/>
          </a:xfrm>
          <a:prstGeom prst="rect">
            <a:avLst/>
          </a:prstGeom>
        </p:spPr>
        <p:txBody>
          <a:bodyPr spcFirstLastPara="1" wrap="square" lIns="91371" tIns="91371" rIns="91371" bIns="91371" anchor="t" anchorCtr="0">
            <a:noAutofit/>
          </a:bodyPr>
          <a:lstStyle>
            <a:lvl1pPr lvl="0" algn="ctr">
              <a:lnSpc>
                <a:spcPct val="100000"/>
              </a:lnSpc>
              <a:spcBef>
                <a:spcPts val="0"/>
              </a:spcBef>
              <a:spcAft>
                <a:spcPts val="0"/>
              </a:spcAft>
              <a:buSzPts val="2800"/>
              <a:buNone/>
              <a:defRPr sz="2100" b="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5533758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75802001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31"/>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lvl1pPr>
            <a:lvl2pPr marL="383989" indent="0" algn="ctr">
              <a:buNone/>
              <a:defRPr/>
            </a:lvl2pPr>
            <a:lvl3pPr marL="767978" indent="0" algn="ctr">
              <a:buNone/>
              <a:defRPr/>
            </a:lvl3pPr>
            <a:lvl4pPr marL="1151968" indent="0" algn="ctr">
              <a:buNone/>
              <a:defRPr/>
            </a:lvl4pPr>
            <a:lvl5pPr marL="1535957" indent="0" algn="ctr">
              <a:buNone/>
              <a:defRPr/>
            </a:lvl5pPr>
            <a:lvl6pPr marL="1919946" indent="0" algn="ctr">
              <a:buNone/>
              <a:defRPr/>
            </a:lvl6pPr>
            <a:lvl7pPr marL="2303935" indent="0" algn="ctr">
              <a:buNone/>
              <a:defRPr/>
            </a:lvl7pPr>
            <a:lvl8pPr marL="2687924" indent="0" algn="ctr">
              <a:buNone/>
              <a:defRPr/>
            </a:lvl8pPr>
            <a:lvl9pPr marL="3071913"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B543D278-7567-4168-B985-61F65E0854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7007450"/>
      </p:ext>
    </p:extLst>
  </p:cSld>
  <p:clrMapOvr>
    <a:masterClrMapping/>
  </p:clrMapOvr>
  <p:transition spd="slow" advClick="0">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8D27C87C-C373-450E-A72E-BE7F2AF025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2784011"/>
      </p:ext>
    </p:extLst>
  </p:cSld>
  <p:clrMapOvr>
    <a:masterClrMapping/>
  </p:clrMapOvr>
  <p:transition spd="slow" advClick="0">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05"/>
            <a:ext cx="7772400" cy="1362075"/>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700"/>
            </a:lvl1pPr>
            <a:lvl2pPr marL="383989" indent="0">
              <a:buNone/>
              <a:defRPr sz="1500"/>
            </a:lvl2pPr>
            <a:lvl3pPr marL="767978" indent="0">
              <a:buNone/>
              <a:defRPr sz="1300"/>
            </a:lvl3pPr>
            <a:lvl4pPr marL="1151968" indent="0">
              <a:buNone/>
              <a:defRPr sz="1200"/>
            </a:lvl4pPr>
            <a:lvl5pPr marL="1535957" indent="0">
              <a:buNone/>
              <a:defRPr sz="1200"/>
            </a:lvl5pPr>
            <a:lvl6pPr marL="1919946" indent="0">
              <a:buNone/>
              <a:defRPr sz="1200"/>
            </a:lvl6pPr>
            <a:lvl7pPr marL="2303935" indent="0">
              <a:buNone/>
              <a:defRPr sz="1200"/>
            </a:lvl7pPr>
            <a:lvl8pPr marL="2687924" indent="0">
              <a:buNone/>
              <a:defRPr sz="1200"/>
            </a:lvl8pPr>
            <a:lvl9pPr marL="3071913" indent="0">
              <a:buNone/>
              <a:defRPr sz="1200"/>
            </a:lvl9pPr>
          </a:lstStyle>
          <a:p>
            <a:pPr lvl="0"/>
            <a:r>
              <a:rPr lang="en-US"/>
              <a:t>Click to edit Master text styles</a:t>
            </a:r>
          </a:p>
        </p:txBody>
      </p:sp>
      <p:sp>
        <p:nvSpPr>
          <p:cNvPr id="4"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822C39AA-53E2-4879-A5A5-AF30B32EA3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9782491"/>
      </p:ext>
    </p:extLst>
  </p:cSld>
  <p:clrMapOvr>
    <a:masterClrMapping/>
  </p:clrMapOvr>
  <p:transition spd="slow" advClick="0">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B56EAA07-555F-4858-BDD2-A7227CCACA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9172462"/>
      </p:ext>
    </p:extLst>
  </p:cSld>
  <p:clrMapOvr>
    <a:masterClrMapping/>
  </p:clrMapOvr>
  <p:transition spd="slow" advClick="0">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3989" indent="0">
              <a:buNone/>
              <a:defRPr sz="1700" b="1"/>
            </a:lvl2pPr>
            <a:lvl3pPr marL="767978" indent="0">
              <a:buNone/>
              <a:defRPr sz="1500" b="1"/>
            </a:lvl3pPr>
            <a:lvl4pPr marL="1151968" indent="0">
              <a:buNone/>
              <a:defRPr sz="1300" b="1"/>
            </a:lvl4pPr>
            <a:lvl5pPr marL="1535957" indent="0">
              <a:buNone/>
              <a:defRPr sz="1300" b="1"/>
            </a:lvl5pPr>
            <a:lvl6pPr marL="1919946" indent="0">
              <a:buNone/>
              <a:defRPr sz="1300" b="1"/>
            </a:lvl6pPr>
            <a:lvl7pPr marL="2303935" indent="0">
              <a:buNone/>
              <a:defRPr sz="1300" b="1"/>
            </a:lvl7pPr>
            <a:lvl8pPr marL="2687924" indent="0">
              <a:buNone/>
              <a:defRPr sz="1300" b="1"/>
            </a:lvl8pPr>
            <a:lvl9pPr marL="3071913" indent="0">
              <a:buNone/>
              <a:defRPr sz="13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8" y="1535113"/>
            <a:ext cx="4041775" cy="639762"/>
          </a:xfrm>
        </p:spPr>
        <p:txBody>
          <a:bodyPr anchor="b"/>
          <a:lstStyle>
            <a:lvl1pPr marL="0" indent="0">
              <a:buNone/>
              <a:defRPr sz="2000" b="1"/>
            </a:lvl1pPr>
            <a:lvl2pPr marL="383989" indent="0">
              <a:buNone/>
              <a:defRPr sz="1700" b="1"/>
            </a:lvl2pPr>
            <a:lvl3pPr marL="767978" indent="0">
              <a:buNone/>
              <a:defRPr sz="1500" b="1"/>
            </a:lvl3pPr>
            <a:lvl4pPr marL="1151968" indent="0">
              <a:buNone/>
              <a:defRPr sz="1300" b="1"/>
            </a:lvl4pPr>
            <a:lvl5pPr marL="1535957" indent="0">
              <a:buNone/>
              <a:defRPr sz="1300" b="1"/>
            </a:lvl5pPr>
            <a:lvl6pPr marL="1919946" indent="0">
              <a:buNone/>
              <a:defRPr sz="1300" b="1"/>
            </a:lvl6pPr>
            <a:lvl7pPr marL="2303935" indent="0">
              <a:buNone/>
              <a:defRPr sz="1300" b="1"/>
            </a:lvl7pPr>
            <a:lvl8pPr marL="2687924" indent="0">
              <a:buNone/>
              <a:defRPr sz="1300" b="1"/>
            </a:lvl8pPr>
            <a:lvl9pPr marL="3071913"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5178" y="2174875"/>
            <a:ext cx="4041775"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E09E1169-7EE7-47FC-9D57-0B4DA0E9EC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4419142"/>
      </p:ext>
    </p:extLst>
  </p:cSld>
  <p:clrMapOvr>
    <a:masterClrMapping/>
  </p:clrMapOvr>
  <p:transition spd="slow" advClick="0">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A38196CB-966F-461B-980D-5D450CA8B4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8667724"/>
      </p:ext>
    </p:extLst>
  </p:cSld>
  <p:clrMapOvr>
    <a:masterClrMapping/>
  </p:clrMapOvr>
  <p:transition spd="slow" advClick="0">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0C15E96F-A633-4AE2-A0B2-F5E106A31C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4563411"/>
      </p:ext>
    </p:extLst>
  </p:cSld>
  <p:clrMapOvr>
    <a:masterClrMapping/>
  </p:clrMapOvr>
  <p:transition spd="slow" advClick="0">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3575052" y="273356"/>
            <a:ext cx="5111750" cy="5853113"/>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200"/>
            </a:lvl1pPr>
            <a:lvl2pPr marL="383989" indent="0">
              <a:buNone/>
              <a:defRPr sz="1000"/>
            </a:lvl2pPr>
            <a:lvl3pPr marL="767978" indent="0">
              <a:buNone/>
              <a:defRPr sz="800"/>
            </a:lvl3pPr>
            <a:lvl4pPr marL="1151968" indent="0">
              <a:buNone/>
              <a:defRPr sz="800"/>
            </a:lvl4pPr>
            <a:lvl5pPr marL="1535957" indent="0">
              <a:buNone/>
              <a:defRPr sz="800"/>
            </a:lvl5pPr>
            <a:lvl6pPr marL="1919946" indent="0">
              <a:buNone/>
              <a:defRPr sz="800"/>
            </a:lvl6pPr>
            <a:lvl7pPr marL="2303935" indent="0">
              <a:buNone/>
              <a:defRPr sz="800"/>
            </a:lvl7pPr>
            <a:lvl8pPr marL="2687924" indent="0">
              <a:buNone/>
              <a:defRPr sz="800"/>
            </a:lvl8pPr>
            <a:lvl9pPr marL="3071913" indent="0">
              <a:buNone/>
              <a:defRPr sz="800"/>
            </a:lvl9pPr>
          </a:lstStyle>
          <a:p>
            <a:pPr lvl="0"/>
            <a:r>
              <a:rPr lang="en-US"/>
              <a:t>Click to edit Master text styles</a:t>
            </a:r>
          </a:p>
        </p:txBody>
      </p:sp>
      <p:sp>
        <p:nvSpPr>
          <p:cNvPr id="5"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A9A2F3C5-361A-4684-90CA-9431C4E31B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4803612"/>
      </p:ext>
    </p:extLst>
  </p:cSld>
  <p:clrMapOvr>
    <a:masterClrMapping/>
  </p:clrMapOvr>
  <p:transition spd="slow" advClick="0">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700"/>
            </a:lvl1pPr>
            <a:lvl2pPr marL="383989" indent="0">
              <a:buNone/>
              <a:defRPr sz="2300"/>
            </a:lvl2pPr>
            <a:lvl3pPr marL="767978" indent="0">
              <a:buNone/>
              <a:defRPr sz="2000"/>
            </a:lvl3pPr>
            <a:lvl4pPr marL="1151968" indent="0">
              <a:buNone/>
              <a:defRPr sz="1700"/>
            </a:lvl4pPr>
            <a:lvl5pPr marL="1535957" indent="0">
              <a:buNone/>
              <a:defRPr sz="1700"/>
            </a:lvl5pPr>
            <a:lvl6pPr marL="1919946" indent="0">
              <a:buNone/>
              <a:defRPr sz="1700"/>
            </a:lvl6pPr>
            <a:lvl7pPr marL="2303935" indent="0">
              <a:buNone/>
              <a:defRPr sz="1700"/>
            </a:lvl7pPr>
            <a:lvl8pPr marL="2687924" indent="0">
              <a:buNone/>
              <a:defRPr sz="1700"/>
            </a:lvl8pPr>
            <a:lvl9pPr marL="3071913" indent="0">
              <a:buNone/>
              <a:defRPr sz="17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200"/>
            </a:lvl1pPr>
            <a:lvl2pPr marL="383989" indent="0">
              <a:buNone/>
              <a:defRPr sz="1000"/>
            </a:lvl2pPr>
            <a:lvl3pPr marL="767978" indent="0">
              <a:buNone/>
              <a:defRPr sz="800"/>
            </a:lvl3pPr>
            <a:lvl4pPr marL="1151968" indent="0">
              <a:buNone/>
              <a:defRPr sz="800"/>
            </a:lvl4pPr>
            <a:lvl5pPr marL="1535957" indent="0">
              <a:buNone/>
              <a:defRPr sz="800"/>
            </a:lvl5pPr>
            <a:lvl6pPr marL="1919946" indent="0">
              <a:buNone/>
              <a:defRPr sz="800"/>
            </a:lvl6pPr>
            <a:lvl7pPr marL="2303935" indent="0">
              <a:buNone/>
              <a:defRPr sz="800"/>
            </a:lvl7pPr>
            <a:lvl8pPr marL="2687924" indent="0">
              <a:buNone/>
              <a:defRPr sz="800"/>
            </a:lvl8pPr>
            <a:lvl9pPr marL="3071913" indent="0">
              <a:buNone/>
              <a:defRPr sz="800"/>
            </a:lvl9pPr>
          </a:lstStyle>
          <a:p>
            <a:pPr lvl="0"/>
            <a:r>
              <a:rPr lang="en-US"/>
              <a:t>Click to edit Master text styles</a:t>
            </a:r>
          </a:p>
        </p:txBody>
      </p:sp>
      <p:sp>
        <p:nvSpPr>
          <p:cNvPr id="5"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F5E881D1-B0D3-4C71-9781-F49BE7C658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5653088"/>
      </p:ext>
    </p:extLst>
  </p:cSld>
  <p:clrMapOvr>
    <a:masterClrMapping/>
  </p:clrMapOvr>
  <p:transition spd="slow" advClick="0">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4E75321E-88FA-4CCB-8FEA-5011132F25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5574222"/>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1932600" y="2151000"/>
            <a:ext cx="2381100" cy="5332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2600"/>
            </a:lvl1pPr>
            <a:lvl2pPr lvl="1" algn="l" rtl="0">
              <a:spcBef>
                <a:spcPts val="0"/>
              </a:spcBef>
              <a:spcAft>
                <a:spcPts val="0"/>
              </a:spcAft>
              <a:buNone/>
              <a:defRPr sz="2600"/>
            </a:lvl2pPr>
            <a:lvl3pPr lvl="2" algn="l" rtl="0">
              <a:spcBef>
                <a:spcPts val="0"/>
              </a:spcBef>
              <a:spcAft>
                <a:spcPts val="0"/>
              </a:spcAft>
              <a:buNone/>
              <a:defRPr sz="2600"/>
            </a:lvl3pPr>
            <a:lvl4pPr lvl="3" algn="l" rtl="0">
              <a:spcBef>
                <a:spcPts val="0"/>
              </a:spcBef>
              <a:spcAft>
                <a:spcPts val="0"/>
              </a:spcAft>
              <a:buNone/>
              <a:defRPr sz="2600"/>
            </a:lvl4pPr>
            <a:lvl5pPr lvl="4" algn="l" rtl="0">
              <a:spcBef>
                <a:spcPts val="0"/>
              </a:spcBef>
              <a:spcAft>
                <a:spcPts val="0"/>
              </a:spcAft>
              <a:buNone/>
              <a:defRPr sz="2600"/>
            </a:lvl5pPr>
            <a:lvl6pPr lvl="5" algn="l" rtl="0">
              <a:spcBef>
                <a:spcPts val="0"/>
              </a:spcBef>
              <a:spcAft>
                <a:spcPts val="0"/>
              </a:spcAft>
              <a:buNone/>
              <a:defRPr sz="2600"/>
            </a:lvl6pPr>
            <a:lvl7pPr lvl="6" algn="l" rtl="0">
              <a:spcBef>
                <a:spcPts val="0"/>
              </a:spcBef>
              <a:spcAft>
                <a:spcPts val="0"/>
              </a:spcAft>
              <a:buNone/>
              <a:defRPr sz="2600"/>
            </a:lvl7pPr>
            <a:lvl8pPr lvl="7" algn="l" rtl="0">
              <a:spcBef>
                <a:spcPts val="0"/>
              </a:spcBef>
              <a:spcAft>
                <a:spcPts val="0"/>
              </a:spcAft>
              <a:buNone/>
              <a:defRPr sz="2600"/>
            </a:lvl8pPr>
            <a:lvl9pPr lvl="8" algn="l" rtl="0">
              <a:spcBef>
                <a:spcPts val="0"/>
              </a:spcBef>
              <a:spcAft>
                <a:spcPts val="0"/>
              </a:spcAft>
              <a:buNone/>
              <a:defRPr sz="2600"/>
            </a:lvl9pPr>
          </a:lstStyle>
          <a:p>
            <a:endParaRPr/>
          </a:p>
        </p:txBody>
      </p:sp>
      <p:sp>
        <p:nvSpPr>
          <p:cNvPr id="42" name="Google Shape;42;p13"/>
          <p:cNvSpPr txBox="1">
            <a:spLocks noGrp="1"/>
          </p:cNvSpPr>
          <p:nvPr>
            <p:ph type="subTitle" idx="2"/>
          </p:nvPr>
        </p:nvSpPr>
        <p:spPr>
          <a:xfrm>
            <a:off x="1932600" y="2651052"/>
            <a:ext cx="2381100" cy="7636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1900" b="0">
                <a:solidFill>
                  <a:schemeClr val="dk2"/>
                </a:solidFill>
              </a:defRPr>
            </a:lvl1pPr>
            <a:lvl2pPr lvl="1" algn="l" rtl="0">
              <a:spcBef>
                <a:spcPts val="0"/>
              </a:spcBef>
              <a:spcAft>
                <a:spcPts val="0"/>
              </a:spcAft>
              <a:buNone/>
              <a:defRPr sz="1900" b="0">
                <a:solidFill>
                  <a:schemeClr val="dk2"/>
                </a:solidFill>
              </a:defRPr>
            </a:lvl2pPr>
            <a:lvl3pPr lvl="2" algn="l" rtl="0">
              <a:spcBef>
                <a:spcPts val="0"/>
              </a:spcBef>
              <a:spcAft>
                <a:spcPts val="0"/>
              </a:spcAft>
              <a:buNone/>
              <a:defRPr sz="1900" b="0">
                <a:solidFill>
                  <a:schemeClr val="dk2"/>
                </a:solidFill>
              </a:defRPr>
            </a:lvl3pPr>
            <a:lvl4pPr lvl="3" algn="l" rtl="0">
              <a:spcBef>
                <a:spcPts val="0"/>
              </a:spcBef>
              <a:spcAft>
                <a:spcPts val="0"/>
              </a:spcAft>
              <a:buNone/>
              <a:defRPr sz="1900" b="0">
                <a:solidFill>
                  <a:schemeClr val="dk2"/>
                </a:solidFill>
              </a:defRPr>
            </a:lvl4pPr>
            <a:lvl5pPr lvl="4" algn="l" rtl="0">
              <a:spcBef>
                <a:spcPts val="0"/>
              </a:spcBef>
              <a:spcAft>
                <a:spcPts val="0"/>
              </a:spcAft>
              <a:buNone/>
              <a:defRPr sz="1900" b="0">
                <a:solidFill>
                  <a:schemeClr val="dk2"/>
                </a:solidFill>
              </a:defRPr>
            </a:lvl5pPr>
            <a:lvl6pPr lvl="5" algn="l" rtl="0">
              <a:spcBef>
                <a:spcPts val="0"/>
              </a:spcBef>
              <a:spcAft>
                <a:spcPts val="0"/>
              </a:spcAft>
              <a:buNone/>
              <a:defRPr sz="1900" b="0">
                <a:solidFill>
                  <a:schemeClr val="dk2"/>
                </a:solidFill>
              </a:defRPr>
            </a:lvl6pPr>
            <a:lvl7pPr lvl="6" algn="l" rtl="0">
              <a:spcBef>
                <a:spcPts val="0"/>
              </a:spcBef>
              <a:spcAft>
                <a:spcPts val="0"/>
              </a:spcAft>
              <a:buNone/>
              <a:defRPr sz="1900" b="0">
                <a:solidFill>
                  <a:schemeClr val="dk2"/>
                </a:solidFill>
              </a:defRPr>
            </a:lvl7pPr>
            <a:lvl8pPr lvl="7" algn="l" rtl="0">
              <a:spcBef>
                <a:spcPts val="0"/>
              </a:spcBef>
              <a:spcAft>
                <a:spcPts val="0"/>
              </a:spcAft>
              <a:buNone/>
              <a:defRPr sz="1900" b="0">
                <a:solidFill>
                  <a:schemeClr val="dk2"/>
                </a:solidFill>
              </a:defRPr>
            </a:lvl8pPr>
            <a:lvl9pPr lvl="8" algn="l" rtl="0">
              <a:spcBef>
                <a:spcPts val="0"/>
              </a:spcBef>
              <a:spcAft>
                <a:spcPts val="0"/>
              </a:spcAft>
              <a:buNone/>
              <a:defRPr sz="1900" b="0">
                <a:solidFill>
                  <a:schemeClr val="dk2"/>
                </a:solidFill>
              </a:defRPr>
            </a:lvl9pPr>
          </a:lstStyle>
          <a:p>
            <a:endParaRPr/>
          </a:p>
        </p:txBody>
      </p:sp>
      <p:sp>
        <p:nvSpPr>
          <p:cNvPr id="43" name="Google Shape;43;p13"/>
          <p:cNvSpPr txBox="1">
            <a:spLocks noGrp="1"/>
          </p:cNvSpPr>
          <p:nvPr>
            <p:ph type="subTitle" idx="3"/>
          </p:nvPr>
        </p:nvSpPr>
        <p:spPr>
          <a:xfrm>
            <a:off x="5922920" y="2151000"/>
            <a:ext cx="2381100" cy="5332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2600"/>
            </a:lvl1pPr>
            <a:lvl2pPr lvl="1" algn="l" rtl="0">
              <a:spcBef>
                <a:spcPts val="0"/>
              </a:spcBef>
              <a:spcAft>
                <a:spcPts val="0"/>
              </a:spcAft>
              <a:buNone/>
              <a:defRPr sz="2600"/>
            </a:lvl2pPr>
            <a:lvl3pPr lvl="2" algn="l" rtl="0">
              <a:spcBef>
                <a:spcPts val="0"/>
              </a:spcBef>
              <a:spcAft>
                <a:spcPts val="0"/>
              </a:spcAft>
              <a:buNone/>
              <a:defRPr sz="2600"/>
            </a:lvl3pPr>
            <a:lvl4pPr lvl="3" algn="l" rtl="0">
              <a:spcBef>
                <a:spcPts val="0"/>
              </a:spcBef>
              <a:spcAft>
                <a:spcPts val="0"/>
              </a:spcAft>
              <a:buNone/>
              <a:defRPr sz="2600"/>
            </a:lvl4pPr>
            <a:lvl5pPr lvl="4" algn="l" rtl="0">
              <a:spcBef>
                <a:spcPts val="0"/>
              </a:spcBef>
              <a:spcAft>
                <a:spcPts val="0"/>
              </a:spcAft>
              <a:buNone/>
              <a:defRPr sz="2600"/>
            </a:lvl5pPr>
            <a:lvl6pPr lvl="5" algn="l" rtl="0">
              <a:spcBef>
                <a:spcPts val="0"/>
              </a:spcBef>
              <a:spcAft>
                <a:spcPts val="0"/>
              </a:spcAft>
              <a:buNone/>
              <a:defRPr sz="2600"/>
            </a:lvl6pPr>
            <a:lvl7pPr lvl="6" algn="l" rtl="0">
              <a:spcBef>
                <a:spcPts val="0"/>
              </a:spcBef>
              <a:spcAft>
                <a:spcPts val="0"/>
              </a:spcAft>
              <a:buNone/>
              <a:defRPr sz="2600"/>
            </a:lvl7pPr>
            <a:lvl8pPr lvl="7" algn="l" rtl="0">
              <a:spcBef>
                <a:spcPts val="0"/>
              </a:spcBef>
              <a:spcAft>
                <a:spcPts val="0"/>
              </a:spcAft>
              <a:buNone/>
              <a:defRPr sz="2600"/>
            </a:lvl8pPr>
            <a:lvl9pPr lvl="8" algn="l" rtl="0">
              <a:spcBef>
                <a:spcPts val="0"/>
              </a:spcBef>
              <a:spcAft>
                <a:spcPts val="0"/>
              </a:spcAft>
              <a:buNone/>
              <a:defRPr sz="2600"/>
            </a:lvl9pPr>
          </a:lstStyle>
          <a:p>
            <a:endParaRPr/>
          </a:p>
        </p:txBody>
      </p:sp>
      <p:sp>
        <p:nvSpPr>
          <p:cNvPr id="44" name="Google Shape;44;p13"/>
          <p:cNvSpPr txBox="1">
            <a:spLocks noGrp="1"/>
          </p:cNvSpPr>
          <p:nvPr>
            <p:ph type="subTitle" idx="4"/>
          </p:nvPr>
        </p:nvSpPr>
        <p:spPr>
          <a:xfrm>
            <a:off x="5922920" y="2651052"/>
            <a:ext cx="2381100" cy="7636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1900" b="0">
                <a:solidFill>
                  <a:schemeClr val="dk2"/>
                </a:solidFill>
              </a:defRPr>
            </a:lvl1pPr>
            <a:lvl2pPr lvl="1" algn="l" rtl="0">
              <a:spcBef>
                <a:spcPts val="0"/>
              </a:spcBef>
              <a:spcAft>
                <a:spcPts val="0"/>
              </a:spcAft>
              <a:buNone/>
              <a:defRPr sz="1900" b="0">
                <a:solidFill>
                  <a:schemeClr val="dk2"/>
                </a:solidFill>
              </a:defRPr>
            </a:lvl2pPr>
            <a:lvl3pPr lvl="2" algn="l" rtl="0">
              <a:spcBef>
                <a:spcPts val="0"/>
              </a:spcBef>
              <a:spcAft>
                <a:spcPts val="0"/>
              </a:spcAft>
              <a:buNone/>
              <a:defRPr sz="1900" b="0">
                <a:solidFill>
                  <a:schemeClr val="dk2"/>
                </a:solidFill>
              </a:defRPr>
            </a:lvl3pPr>
            <a:lvl4pPr lvl="3" algn="l" rtl="0">
              <a:spcBef>
                <a:spcPts val="0"/>
              </a:spcBef>
              <a:spcAft>
                <a:spcPts val="0"/>
              </a:spcAft>
              <a:buNone/>
              <a:defRPr sz="1900" b="0">
                <a:solidFill>
                  <a:schemeClr val="dk2"/>
                </a:solidFill>
              </a:defRPr>
            </a:lvl4pPr>
            <a:lvl5pPr lvl="4" algn="l" rtl="0">
              <a:spcBef>
                <a:spcPts val="0"/>
              </a:spcBef>
              <a:spcAft>
                <a:spcPts val="0"/>
              </a:spcAft>
              <a:buNone/>
              <a:defRPr sz="1900" b="0">
                <a:solidFill>
                  <a:schemeClr val="dk2"/>
                </a:solidFill>
              </a:defRPr>
            </a:lvl5pPr>
            <a:lvl6pPr lvl="5" algn="l" rtl="0">
              <a:spcBef>
                <a:spcPts val="0"/>
              </a:spcBef>
              <a:spcAft>
                <a:spcPts val="0"/>
              </a:spcAft>
              <a:buNone/>
              <a:defRPr sz="1900" b="0">
                <a:solidFill>
                  <a:schemeClr val="dk2"/>
                </a:solidFill>
              </a:defRPr>
            </a:lvl6pPr>
            <a:lvl7pPr lvl="6" algn="l" rtl="0">
              <a:spcBef>
                <a:spcPts val="0"/>
              </a:spcBef>
              <a:spcAft>
                <a:spcPts val="0"/>
              </a:spcAft>
              <a:buNone/>
              <a:defRPr sz="1900" b="0">
                <a:solidFill>
                  <a:schemeClr val="dk2"/>
                </a:solidFill>
              </a:defRPr>
            </a:lvl7pPr>
            <a:lvl8pPr lvl="7" algn="l" rtl="0">
              <a:spcBef>
                <a:spcPts val="0"/>
              </a:spcBef>
              <a:spcAft>
                <a:spcPts val="0"/>
              </a:spcAft>
              <a:buNone/>
              <a:defRPr sz="1900" b="0">
                <a:solidFill>
                  <a:schemeClr val="dk2"/>
                </a:solidFill>
              </a:defRPr>
            </a:lvl8pPr>
            <a:lvl9pPr lvl="8" algn="l" rtl="0">
              <a:spcBef>
                <a:spcPts val="0"/>
              </a:spcBef>
              <a:spcAft>
                <a:spcPts val="0"/>
              </a:spcAft>
              <a:buNone/>
              <a:defRPr sz="1900" b="0">
                <a:solidFill>
                  <a:schemeClr val="dk2"/>
                </a:solidFill>
              </a:defRPr>
            </a:lvl9pPr>
          </a:lstStyle>
          <a:p>
            <a:endParaRPr/>
          </a:p>
        </p:txBody>
      </p:sp>
      <p:sp>
        <p:nvSpPr>
          <p:cNvPr id="45" name="Google Shape;45;p13"/>
          <p:cNvSpPr txBox="1">
            <a:spLocks noGrp="1"/>
          </p:cNvSpPr>
          <p:nvPr>
            <p:ph type="subTitle" idx="5"/>
          </p:nvPr>
        </p:nvSpPr>
        <p:spPr>
          <a:xfrm>
            <a:off x="1932600" y="4360533"/>
            <a:ext cx="2381100" cy="5332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2600"/>
            </a:lvl1pPr>
            <a:lvl2pPr lvl="1" algn="l" rtl="0">
              <a:spcBef>
                <a:spcPts val="0"/>
              </a:spcBef>
              <a:spcAft>
                <a:spcPts val="0"/>
              </a:spcAft>
              <a:buNone/>
              <a:defRPr sz="2600"/>
            </a:lvl2pPr>
            <a:lvl3pPr lvl="2" algn="l" rtl="0">
              <a:spcBef>
                <a:spcPts val="0"/>
              </a:spcBef>
              <a:spcAft>
                <a:spcPts val="0"/>
              </a:spcAft>
              <a:buNone/>
              <a:defRPr sz="2600"/>
            </a:lvl3pPr>
            <a:lvl4pPr lvl="3" algn="l" rtl="0">
              <a:spcBef>
                <a:spcPts val="0"/>
              </a:spcBef>
              <a:spcAft>
                <a:spcPts val="0"/>
              </a:spcAft>
              <a:buNone/>
              <a:defRPr sz="2600"/>
            </a:lvl4pPr>
            <a:lvl5pPr lvl="4" algn="l" rtl="0">
              <a:spcBef>
                <a:spcPts val="0"/>
              </a:spcBef>
              <a:spcAft>
                <a:spcPts val="0"/>
              </a:spcAft>
              <a:buNone/>
              <a:defRPr sz="2600"/>
            </a:lvl5pPr>
            <a:lvl6pPr lvl="5" algn="l" rtl="0">
              <a:spcBef>
                <a:spcPts val="0"/>
              </a:spcBef>
              <a:spcAft>
                <a:spcPts val="0"/>
              </a:spcAft>
              <a:buNone/>
              <a:defRPr sz="2600"/>
            </a:lvl6pPr>
            <a:lvl7pPr lvl="6" algn="l" rtl="0">
              <a:spcBef>
                <a:spcPts val="0"/>
              </a:spcBef>
              <a:spcAft>
                <a:spcPts val="0"/>
              </a:spcAft>
              <a:buNone/>
              <a:defRPr sz="2600"/>
            </a:lvl7pPr>
            <a:lvl8pPr lvl="7" algn="l" rtl="0">
              <a:spcBef>
                <a:spcPts val="0"/>
              </a:spcBef>
              <a:spcAft>
                <a:spcPts val="0"/>
              </a:spcAft>
              <a:buNone/>
              <a:defRPr sz="2600"/>
            </a:lvl8pPr>
            <a:lvl9pPr lvl="8" algn="l" rtl="0">
              <a:spcBef>
                <a:spcPts val="0"/>
              </a:spcBef>
              <a:spcAft>
                <a:spcPts val="0"/>
              </a:spcAft>
              <a:buNone/>
              <a:defRPr sz="2600"/>
            </a:lvl9pPr>
          </a:lstStyle>
          <a:p>
            <a:endParaRPr/>
          </a:p>
        </p:txBody>
      </p:sp>
      <p:sp>
        <p:nvSpPr>
          <p:cNvPr id="46" name="Google Shape;46;p13"/>
          <p:cNvSpPr txBox="1">
            <a:spLocks noGrp="1"/>
          </p:cNvSpPr>
          <p:nvPr>
            <p:ph type="subTitle" idx="6"/>
          </p:nvPr>
        </p:nvSpPr>
        <p:spPr>
          <a:xfrm>
            <a:off x="1932600" y="4855452"/>
            <a:ext cx="2381100" cy="7636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1900" b="0">
                <a:solidFill>
                  <a:schemeClr val="dk2"/>
                </a:solidFill>
              </a:defRPr>
            </a:lvl1pPr>
            <a:lvl2pPr lvl="1" algn="l" rtl="0">
              <a:spcBef>
                <a:spcPts val="0"/>
              </a:spcBef>
              <a:spcAft>
                <a:spcPts val="0"/>
              </a:spcAft>
              <a:buNone/>
              <a:defRPr sz="1900" b="0">
                <a:solidFill>
                  <a:schemeClr val="dk2"/>
                </a:solidFill>
              </a:defRPr>
            </a:lvl2pPr>
            <a:lvl3pPr lvl="2" algn="l" rtl="0">
              <a:spcBef>
                <a:spcPts val="0"/>
              </a:spcBef>
              <a:spcAft>
                <a:spcPts val="0"/>
              </a:spcAft>
              <a:buNone/>
              <a:defRPr sz="1900" b="0">
                <a:solidFill>
                  <a:schemeClr val="dk2"/>
                </a:solidFill>
              </a:defRPr>
            </a:lvl3pPr>
            <a:lvl4pPr lvl="3" algn="l" rtl="0">
              <a:spcBef>
                <a:spcPts val="0"/>
              </a:spcBef>
              <a:spcAft>
                <a:spcPts val="0"/>
              </a:spcAft>
              <a:buNone/>
              <a:defRPr sz="1900" b="0">
                <a:solidFill>
                  <a:schemeClr val="dk2"/>
                </a:solidFill>
              </a:defRPr>
            </a:lvl4pPr>
            <a:lvl5pPr lvl="4" algn="l" rtl="0">
              <a:spcBef>
                <a:spcPts val="0"/>
              </a:spcBef>
              <a:spcAft>
                <a:spcPts val="0"/>
              </a:spcAft>
              <a:buNone/>
              <a:defRPr sz="1900" b="0">
                <a:solidFill>
                  <a:schemeClr val="dk2"/>
                </a:solidFill>
              </a:defRPr>
            </a:lvl5pPr>
            <a:lvl6pPr lvl="5" algn="l" rtl="0">
              <a:spcBef>
                <a:spcPts val="0"/>
              </a:spcBef>
              <a:spcAft>
                <a:spcPts val="0"/>
              </a:spcAft>
              <a:buNone/>
              <a:defRPr sz="1900" b="0">
                <a:solidFill>
                  <a:schemeClr val="dk2"/>
                </a:solidFill>
              </a:defRPr>
            </a:lvl6pPr>
            <a:lvl7pPr lvl="6" algn="l" rtl="0">
              <a:spcBef>
                <a:spcPts val="0"/>
              </a:spcBef>
              <a:spcAft>
                <a:spcPts val="0"/>
              </a:spcAft>
              <a:buNone/>
              <a:defRPr sz="1900" b="0">
                <a:solidFill>
                  <a:schemeClr val="dk2"/>
                </a:solidFill>
              </a:defRPr>
            </a:lvl7pPr>
            <a:lvl8pPr lvl="7" algn="l" rtl="0">
              <a:spcBef>
                <a:spcPts val="0"/>
              </a:spcBef>
              <a:spcAft>
                <a:spcPts val="0"/>
              </a:spcAft>
              <a:buNone/>
              <a:defRPr sz="1900" b="0">
                <a:solidFill>
                  <a:schemeClr val="dk2"/>
                </a:solidFill>
              </a:defRPr>
            </a:lvl8pPr>
            <a:lvl9pPr lvl="8" algn="l" rtl="0">
              <a:spcBef>
                <a:spcPts val="0"/>
              </a:spcBef>
              <a:spcAft>
                <a:spcPts val="0"/>
              </a:spcAft>
              <a:buNone/>
              <a:defRPr sz="1900" b="0">
                <a:solidFill>
                  <a:schemeClr val="dk2"/>
                </a:solidFill>
              </a:defRPr>
            </a:lvl9pPr>
          </a:lstStyle>
          <a:p>
            <a:endParaRPr/>
          </a:p>
        </p:txBody>
      </p:sp>
      <p:sp>
        <p:nvSpPr>
          <p:cNvPr id="47" name="Google Shape;47;p13"/>
          <p:cNvSpPr txBox="1">
            <a:spLocks noGrp="1"/>
          </p:cNvSpPr>
          <p:nvPr>
            <p:ph type="subTitle" idx="7"/>
          </p:nvPr>
        </p:nvSpPr>
        <p:spPr>
          <a:xfrm>
            <a:off x="5922920" y="4360533"/>
            <a:ext cx="2381100" cy="5332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2600"/>
            </a:lvl1pPr>
            <a:lvl2pPr lvl="1" algn="l" rtl="0">
              <a:spcBef>
                <a:spcPts val="0"/>
              </a:spcBef>
              <a:spcAft>
                <a:spcPts val="0"/>
              </a:spcAft>
              <a:buNone/>
              <a:defRPr sz="2600"/>
            </a:lvl2pPr>
            <a:lvl3pPr lvl="2" algn="l" rtl="0">
              <a:spcBef>
                <a:spcPts val="0"/>
              </a:spcBef>
              <a:spcAft>
                <a:spcPts val="0"/>
              </a:spcAft>
              <a:buNone/>
              <a:defRPr sz="2600"/>
            </a:lvl3pPr>
            <a:lvl4pPr lvl="3" algn="l" rtl="0">
              <a:spcBef>
                <a:spcPts val="0"/>
              </a:spcBef>
              <a:spcAft>
                <a:spcPts val="0"/>
              </a:spcAft>
              <a:buNone/>
              <a:defRPr sz="2600"/>
            </a:lvl4pPr>
            <a:lvl5pPr lvl="4" algn="l" rtl="0">
              <a:spcBef>
                <a:spcPts val="0"/>
              </a:spcBef>
              <a:spcAft>
                <a:spcPts val="0"/>
              </a:spcAft>
              <a:buNone/>
              <a:defRPr sz="2600"/>
            </a:lvl5pPr>
            <a:lvl6pPr lvl="5" algn="l" rtl="0">
              <a:spcBef>
                <a:spcPts val="0"/>
              </a:spcBef>
              <a:spcAft>
                <a:spcPts val="0"/>
              </a:spcAft>
              <a:buNone/>
              <a:defRPr sz="2600"/>
            </a:lvl6pPr>
            <a:lvl7pPr lvl="6" algn="l" rtl="0">
              <a:spcBef>
                <a:spcPts val="0"/>
              </a:spcBef>
              <a:spcAft>
                <a:spcPts val="0"/>
              </a:spcAft>
              <a:buNone/>
              <a:defRPr sz="2600"/>
            </a:lvl7pPr>
            <a:lvl8pPr lvl="7" algn="l" rtl="0">
              <a:spcBef>
                <a:spcPts val="0"/>
              </a:spcBef>
              <a:spcAft>
                <a:spcPts val="0"/>
              </a:spcAft>
              <a:buNone/>
              <a:defRPr sz="2600"/>
            </a:lvl8pPr>
            <a:lvl9pPr lvl="8" algn="l" rtl="0">
              <a:spcBef>
                <a:spcPts val="0"/>
              </a:spcBef>
              <a:spcAft>
                <a:spcPts val="0"/>
              </a:spcAft>
              <a:buNone/>
              <a:defRPr sz="2600"/>
            </a:lvl9pPr>
          </a:lstStyle>
          <a:p>
            <a:endParaRPr/>
          </a:p>
        </p:txBody>
      </p:sp>
      <p:sp>
        <p:nvSpPr>
          <p:cNvPr id="48" name="Google Shape;48;p13"/>
          <p:cNvSpPr txBox="1">
            <a:spLocks noGrp="1"/>
          </p:cNvSpPr>
          <p:nvPr>
            <p:ph type="subTitle" idx="8"/>
          </p:nvPr>
        </p:nvSpPr>
        <p:spPr>
          <a:xfrm>
            <a:off x="5922920" y="4855452"/>
            <a:ext cx="2381100" cy="7636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1900" b="0">
                <a:solidFill>
                  <a:schemeClr val="dk2"/>
                </a:solidFill>
              </a:defRPr>
            </a:lvl1pPr>
            <a:lvl2pPr lvl="1" algn="l" rtl="0">
              <a:spcBef>
                <a:spcPts val="0"/>
              </a:spcBef>
              <a:spcAft>
                <a:spcPts val="0"/>
              </a:spcAft>
              <a:buNone/>
              <a:defRPr sz="1900" b="0">
                <a:solidFill>
                  <a:schemeClr val="dk2"/>
                </a:solidFill>
              </a:defRPr>
            </a:lvl2pPr>
            <a:lvl3pPr lvl="2" algn="l" rtl="0">
              <a:spcBef>
                <a:spcPts val="0"/>
              </a:spcBef>
              <a:spcAft>
                <a:spcPts val="0"/>
              </a:spcAft>
              <a:buNone/>
              <a:defRPr sz="1900" b="0">
                <a:solidFill>
                  <a:schemeClr val="dk2"/>
                </a:solidFill>
              </a:defRPr>
            </a:lvl3pPr>
            <a:lvl4pPr lvl="3" algn="l" rtl="0">
              <a:spcBef>
                <a:spcPts val="0"/>
              </a:spcBef>
              <a:spcAft>
                <a:spcPts val="0"/>
              </a:spcAft>
              <a:buNone/>
              <a:defRPr sz="1900" b="0">
                <a:solidFill>
                  <a:schemeClr val="dk2"/>
                </a:solidFill>
              </a:defRPr>
            </a:lvl4pPr>
            <a:lvl5pPr lvl="4" algn="l" rtl="0">
              <a:spcBef>
                <a:spcPts val="0"/>
              </a:spcBef>
              <a:spcAft>
                <a:spcPts val="0"/>
              </a:spcAft>
              <a:buNone/>
              <a:defRPr sz="1900" b="0">
                <a:solidFill>
                  <a:schemeClr val="dk2"/>
                </a:solidFill>
              </a:defRPr>
            </a:lvl5pPr>
            <a:lvl6pPr lvl="5" algn="l" rtl="0">
              <a:spcBef>
                <a:spcPts val="0"/>
              </a:spcBef>
              <a:spcAft>
                <a:spcPts val="0"/>
              </a:spcAft>
              <a:buNone/>
              <a:defRPr sz="1900" b="0">
                <a:solidFill>
                  <a:schemeClr val="dk2"/>
                </a:solidFill>
              </a:defRPr>
            </a:lvl6pPr>
            <a:lvl7pPr lvl="6" algn="l" rtl="0">
              <a:spcBef>
                <a:spcPts val="0"/>
              </a:spcBef>
              <a:spcAft>
                <a:spcPts val="0"/>
              </a:spcAft>
              <a:buNone/>
              <a:defRPr sz="1900" b="0">
                <a:solidFill>
                  <a:schemeClr val="dk2"/>
                </a:solidFill>
              </a:defRPr>
            </a:lvl7pPr>
            <a:lvl8pPr lvl="7" algn="l" rtl="0">
              <a:spcBef>
                <a:spcPts val="0"/>
              </a:spcBef>
              <a:spcAft>
                <a:spcPts val="0"/>
              </a:spcAft>
              <a:buNone/>
              <a:defRPr sz="1900" b="0">
                <a:solidFill>
                  <a:schemeClr val="dk2"/>
                </a:solidFill>
              </a:defRPr>
            </a:lvl8pPr>
            <a:lvl9pPr lvl="8" algn="l" rtl="0">
              <a:spcBef>
                <a:spcPts val="0"/>
              </a:spcBef>
              <a:spcAft>
                <a:spcPts val="0"/>
              </a:spcAft>
              <a:buNone/>
              <a:defRPr sz="1900" b="0">
                <a:solidFill>
                  <a:schemeClr val="dk2"/>
                </a:solidFill>
              </a:defRPr>
            </a:lvl9pPr>
          </a:lstStyle>
          <a:p>
            <a:endParaRPr/>
          </a:p>
        </p:txBody>
      </p:sp>
      <p:sp>
        <p:nvSpPr>
          <p:cNvPr id="49" name="Google Shape;49;p13"/>
          <p:cNvSpPr txBox="1">
            <a:spLocks noGrp="1"/>
          </p:cNvSpPr>
          <p:nvPr>
            <p:ph type="title" hasCustomPrompt="1"/>
          </p:nvPr>
        </p:nvSpPr>
        <p:spPr>
          <a:xfrm>
            <a:off x="1107228" y="2601879"/>
            <a:ext cx="10296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0" name="Google Shape;50;p13"/>
          <p:cNvSpPr txBox="1">
            <a:spLocks noGrp="1"/>
          </p:cNvSpPr>
          <p:nvPr>
            <p:ph type="title" idx="9" hasCustomPrompt="1"/>
          </p:nvPr>
        </p:nvSpPr>
        <p:spPr>
          <a:xfrm>
            <a:off x="1107228" y="4758663"/>
            <a:ext cx="10296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1" name="Google Shape;51;p13"/>
          <p:cNvSpPr txBox="1">
            <a:spLocks noGrp="1"/>
          </p:cNvSpPr>
          <p:nvPr>
            <p:ph type="title" idx="13" hasCustomPrompt="1"/>
          </p:nvPr>
        </p:nvSpPr>
        <p:spPr>
          <a:xfrm>
            <a:off x="5073103" y="2601879"/>
            <a:ext cx="10296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2" name="Google Shape;52;p13"/>
          <p:cNvSpPr txBox="1">
            <a:spLocks noGrp="1"/>
          </p:cNvSpPr>
          <p:nvPr>
            <p:ph type="title" idx="14" hasCustomPrompt="1"/>
          </p:nvPr>
        </p:nvSpPr>
        <p:spPr>
          <a:xfrm>
            <a:off x="5073103" y="4758663"/>
            <a:ext cx="10296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3" name="Google Shape;53;p13"/>
          <p:cNvSpPr txBox="1">
            <a:spLocks noGrp="1"/>
          </p:cNvSpPr>
          <p:nvPr>
            <p:ph type="title" idx="15"/>
          </p:nvPr>
        </p:nvSpPr>
        <p:spPr>
          <a:xfrm>
            <a:off x="715900" y="807534"/>
            <a:ext cx="5484900" cy="7636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032515246"/>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464F1BD1-61BF-48A7-80DB-E958B09785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543706"/>
      </p:ext>
    </p:extLst>
  </p:cSld>
  <p:clrMapOvr>
    <a:masterClrMapping/>
  </p:clrMapOvr>
  <p:transition spd="slow" advClick="0">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5BFCD9A9-34C5-4D70-A39A-42ADD42D17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0709334"/>
      </p:ext>
    </p:extLst>
  </p:cSld>
  <p:clrMapOvr>
    <a:masterClrMapping/>
  </p:clrMapOvr>
  <p:transition spd="slow" advClick="0">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94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12"/>
          </p:nvPr>
        </p:nvSpPr>
        <p:spPr>
          <a:ln/>
        </p:spPr>
        <p:txBody>
          <a:bodyPr/>
          <a:lstStyle>
            <a:lvl1pPr>
              <a:defRPr/>
            </a:lvl1pPr>
          </a:lstStyle>
          <a:p>
            <a:fld id="{2A68B8C9-3010-4A88-A178-9137EFABB2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2256058"/>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982927" y="2622913"/>
            <a:ext cx="2381048" cy="539032"/>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56" name="Google Shape;56;p14"/>
          <p:cNvSpPr txBox="1">
            <a:spLocks noGrp="1"/>
          </p:cNvSpPr>
          <p:nvPr>
            <p:ph type="subTitle" idx="2"/>
          </p:nvPr>
        </p:nvSpPr>
        <p:spPr>
          <a:xfrm rot="282799">
            <a:off x="1089526" y="3113692"/>
            <a:ext cx="2099299" cy="695955"/>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57" name="Google Shape;57;p14"/>
          <p:cNvSpPr txBox="1">
            <a:spLocks noGrp="1"/>
          </p:cNvSpPr>
          <p:nvPr>
            <p:ph type="subTitle" idx="3"/>
          </p:nvPr>
        </p:nvSpPr>
        <p:spPr>
          <a:xfrm rot="-224091">
            <a:off x="3352138" y="2514478"/>
            <a:ext cx="2381057" cy="539151"/>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58" name="Google Shape;58;p14"/>
          <p:cNvSpPr txBox="1">
            <a:spLocks noGrp="1"/>
          </p:cNvSpPr>
          <p:nvPr>
            <p:ph type="subTitle" idx="4"/>
          </p:nvPr>
        </p:nvSpPr>
        <p:spPr>
          <a:xfrm rot="-224172">
            <a:off x="3529572" y="3007634"/>
            <a:ext cx="2099362" cy="695869"/>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59" name="Google Shape;59;p14"/>
          <p:cNvSpPr txBox="1">
            <a:spLocks noGrp="1"/>
          </p:cNvSpPr>
          <p:nvPr>
            <p:ph type="subTitle" idx="5"/>
          </p:nvPr>
        </p:nvSpPr>
        <p:spPr>
          <a:xfrm>
            <a:off x="5737778" y="2418201"/>
            <a:ext cx="2381100" cy="5392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60" name="Google Shape;60;p14"/>
          <p:cNvSpPr txBox="1">
            <a:spLocks noGrp="1"/>
          </p:cNvSpPr>
          <p:nvPr>
            <p:ph type="subTitle" idx="6"/>
          </p:nvPr>
        </p:nvSpPr>
        <p:spPr>
          <a:xfrm>
            <a:off x="5878628" y="2907467"/>
            <a:ext cx="2099400" cy="6960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61" name="Google Shape;61;p14"/>
          <p:cNvSpPr txBox="1">
            <a:spLocks noGrp="1"/>
          </p:cNvSpPr>
          <p:nvPr>
            <p:ph type="subTitle" idx="7"/>
          </p:nvPr>
        </p:nvSpPr>
        <p:spPr>
          <a:xfrm rot="-189372">
            <a:off x="977532" y="4912773"/>
            <a:ext cx="2381112" cy="539213"/>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62" name="Google Shape;62;p14"/>
          <p:cNvSpPr txBox="1">
            <a:spLocks noGrp="1"/>
          </p:cNvSpPr>
          <p:nvPr>
            <p:ph type="subTitle" idx="8"/>
          </p:nvPr>
        </p:nvSpPr>
        <p:spPr>
          <a:xfrm rot="-189236">
            <a:off x="1144700" y="5416134"/>
            <a:ext cx="2099280" cy="69586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63" name="Google Shape;63;p14"/>
          <p:cNvSpPr txBox="1">
            <a:spLocks noGrp="1"/>
          </p:cNvSpPr>
          <p:nvPr>
            <p:ph type="subTitle" idx="9"/>
          </p:nvPr>
        </p:nvSpPr>
        <p:spPr>
          <a:xfrm>
            <a:off x="3355529" y="4924833"/>
            <a:ext cx="2381100" cy="5392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64" name="Google Shape;64;p14"/>
          <p:cNvSpPr txBox="1">
            <a:spLocks noGrp="1"/>
          </p:cNvSpPr>
          <p:nvPr>
            <p:ph type="subTitle" idx="13"/>
          </p:nvPr>
        </p:nvSpPr>
        <p:spPr>
          <a:xfrm>
            <a:off x="3497529" y="5414667"/>
            <a:ext cx="2099400" cy="6960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65" name="Google Shape;65;p14"/>
          <p:cNvSpPr txBox="1">
            <a:spLocks noGrp="1"/>
          </p:cNvSpPr>
          <p:nvPr>
            <p:ph type="subTitle" idx="14"/>
          </p:nvPr>
        </p:nvSpPr>
        <p:spPr>
          <a:xfrm rot="208906">
            <a:off x="5736605" y="4912673"/>
            <a:ext cx="2380995" cy="539399"/>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66" name="Google Shape;66;p14"/>
          <p:cNvSpPr txBox="1">
            <a:spLocks noGrp="1"/>
          </p:cNvSpPr>
          <p:nvPr>
            <p:ph type="subTitle" idx="15"/>
          </p:nvPr>
        </p:nvSpPr>
        <p:spPr>
          <a:xfrm rot="208911">
            <a:off x="5844104" y="5413294"/>
            <a:ext cx="2099375" cy="696092"/>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grpSp>
        <p:nvGrpSpPr>
          <p:cNvPr id="67" name="Google Shape;67;p14"/>
          <p:cNvGrpSpPr/>
          <p:nvPr/>
        </p:nvGrpSpPr>
        <p:grpSpPr>
          <a:xfrm>
            <a:off x="6520305" y="6322750"/>
            <a:ext cx="450323"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grpSp>
      <p:sp>
        <p:nvSpPr>
          <p:cNvPr id="89" name="Google Shape;89;p14"/>
          <p:cNvSpPr txBox="1">
            <a:spLocks noGrp="1"/>
          </p:cNvSpPr>
          <p:nvPr>
            <p:ph type="title"/>
          </p:nvPr>
        </p:nvSpPr>
        <p:spPr>
          <a:xfrm>
            <a:off x="702300" y="806967"/>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Tree>
    <p:extLst>
      <p:ext uri="{BB962C8B-B14F-4D97-AF65-F5344CB8AC3E}">
        <p14:creationId xmlns:p14="http://schemas.microsoft.com/office/powerpoint/2010/main" val="275596314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3425635" y="2130265"/>
            <a:ext cx="2849169" cy="761349"/>
          </a:xfrm>
          <a:prstGeom prst="rect">
            <a:avLst/>
          </a:prstGeom>
        </p:spPr>
        <p:txBody>
          <a:bodyPr spcFirstLastPara="1" wrap="square" lIns="91371" tIns="91371" rIns="91371" bIns="91371" anchor="t" anchorCtr="0">
            <a:noAutofit/>
          </a:bodyPr>
          <a:lstStyle>
            <a:lvl1pPr lvl="0" rtl="0">
              <a:lnSpc>
                <a:spcPct val="100000"/>
              </a:lnSpc>
              <a:spcBef>
                <a:spcPts val="0"/>
              </a:spcBef>
              <a:spcAft>
                <a:spcPts val="0"/>
              </a:spcAft>
              <a:buSzPts val="1400"/>
              <a:buFont typeface="Roboto"/>
              <a:buNone/>
              <a:defRPr sz="19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3426197" y="3631225"/>
            <a:ext cx="2848500" cy="761600"/>
          </a:xfrm>
          <a:prstGeom prst="rect">
            <a:avLst/>
          </a:prstGeom>
        </p:spPr>
        <p:txBody>
          <a:bodyPr spcFirstLastPara="1" wrap="square" lIns="91371" tIns="91371" rIns="91371" bIns="91371" anchor="t" anchorCtr="0">
            <a:noAutofit/>
          </a:bodyPr>
          <a:lstStyle>
            <a:lvl1pPr lvl="0" rtl="0">
              <a:lnSpc>
                <a:spcPct val="100000"/>
              </a:lnSpc>
              <a:spcBef>
                <a:spcPts val="0"/>
              </a:spcBef>
              <a:spcAft>
                <a:spcPts val="0"/>
              </a:spcAft>
              <a:buSzPts val="1400"/>
              <a:buFont typeface="Roboto"/>
              <a:buNone/>
              <a:defRPr sz="19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3413286" y="1879383"/>
            <a:ext cx="1446904" cy="443849"/>
          </a:xfrm>
          <a:prstGeom prst="rect">
            <a:avLst/>
          </a:prstGeom>
          <a:ln>
            <a:noFill/>
          </a:ln>
        </p:spPr>
        <p:txBody>
          <a:bodyPr spcFirstLastPara="1" wrap="square" lIns="91371" tIns="91371" rIns="91371" bIns="91371" anchor="b" anchorCtr="0">
            <a:noAutofit/>
          </a:bodyPr>
          <a:lstStyle>
            <a:lvl1pPr lvl="0" rtl="0">
              <a:spcBef>
                <a:spcPts val="0"/>
              </a:spcBef>
              <a:spcAft>
                <a:spcPts val="0"/>
              </a:spcAft>
              <a:buSzPts val="1600"/>
              <a:buNone/>
              <a:defRPr sz="2600" b="0">
                <a:latin typeface="Nunito SemiBold"/>
                <a:ea typeface="Nunito SemiBold"/>
                <a:cs typeface="Nunito SemiBold"/>
                <a:sym typeface="Nunito SemiBold"/>
              </a:defRPr>
            </a:lvl1pPr>
            <a:lvl2pPr lvl="1" algn="ctr" rtl="0">
              <a:spcBef>
                <a:spcPts val="0"/>
              </a:spcBef>
              <a:spcAft>
                <a:spcPts val="0"/>
              </a:spcAft>
              <a:buSzPts val="1600"/>
              <a:buNone/>
              <a:defRPr sz="2100"/>
            </a:lvl2pPr>
            <a:lvl3pPr lvl="2" algn="ctr" rtl="0">
              <a:spcBef>
                <a:spcPts val="0"/>
              </a:spcBef>
              <a:spcAft>
                <a:spcPts val="0"/>
              </a:spcAft>
              <a:buSzPts val="1600"/>
              <a:buNone/>
              <a:defRPr sz="2100"/>
            </a:lvl3pPr>
            <a:lvl4pPr lvl="3" algn="ctr" rtl="0">
              <a:spcBef>
                <a:spcPts val="0"/>
              </a:spcBef>
              <a:spcAft>
                <a:spcPts val="0"/>
              </a:spcAft>
              <a:buSzPts val="1600"/>
              <a:buNone/>
              <a:defRPr sz="2100"/>
            </a:lvl4pPr>
            <a:lvl5pPr lvl="4" algn="ctr" rtl="0">
              <a:spcBef>
                <a:spcPts val="0"/>
              </a:spcBef>
              <a:spcAft>
                <a:spcPts val="0"/>
              </a:spcAft>
              <a:buSzPts val="1600"/>
              <a:buNone/>
              <a:defRPr sz="2100"/>
            </a:lvl5pPr>
            <a:lvl6pPr lvl="5" algn="ctr" rtl="0">
              <a:spcBef>
                <a:spcPts val="0"/>
              </a:spcBef>
              <a:spcAft>
                <a:spcPts val="0"/>
              </a:spcAft>
              <a:buSzPts val="1600"/>
              <a:buNone/>
              <a:defRPr sz="2100"/>
            </a:lvl6pPr>
            <a:lvl7pPr lvl="6" algn="ctr" rtl="0">
              <a:spcBef>
                <a:spcPts val="0"/>
              </a:spcBef>
              <a:spcAft>
                <a:spcPts val="0"/>
              </a:spcAft>
              <a:buSzPts val="1600"/>
              <a:buNone/>
              <a:defRPr sz="2100"/>
            </a:lvl7pPr>
            <a:lvl8pPr lvl="7" algn="ctr" rtl="0">
              <a:spcBef>
                <a:spcPts val="0"/>
              </a:spcBef>
              <a:spcAft>
                <a:spcPts val="0"/>
              </a:spcAft>
              <a:buSzPts val="1600"/>
              <a:buNone/>
              <a:defRPr sz="2100"/>
            </a:lvl8pPr>
            <a:lvl9pPr lvl="8" algn="ctr" rtl="0">
              <a:spcBef>
                <a:spcPts val="0"/>
              </a:spcBef>
              <a:spcAft>
                <a:spcPts val="0"/>
              </a:spcAft>
              <a:buSzPts val="1600"/>
              <a:buNone/>
              <a:defRPr sz="2100"/>
            </a:lvl9pPr>
          </a:lstStyle>
          <a:p>
            <a:endParaRPr/>
          </a:p>
        </p:txBody>
      </p:sp>
      <p:sp>
        <p:nvSpPr>
          <p:cNvPr id="94" name="Google Shape;94;p15"/>
          <p:cNvSpPr txBox="1">
            <a:spLocks noGrp="1"/>
          </p:cNvSpPr>
          <p:nvPr>
            <p:ph type="ctrTitle" idx="3"/>
          </p:nvPr>
        </p:nvSpPr>
        <p:spPr>
          <a:xfrm>
            <a:off x="3425750" y="3343015"/>
            <a:ext cx="1446900" cy="444000"/>
          </a:xfrm>
          <a:prstGeom prst="rect">
            <a:avLst/>
          </a:prstGeom>
          <a:ln>
            <a:noFill/>
          </a:ln>
        </p:spPr>
        <p:txBody>
          <a:bodyPr spcFirstLastPara="1" wrap="square" lIns="91371" tIns="91371" rIns="91371" bIns="91371" anchor="b" anchorCtr="0">
            <a:noAutofit/>
          </a:bodyPr>
          <a:lstStyle>
            <a:lvl1pPr lvl="0" rtl="0">
              <a:spcBef>
                <a:spcPts val="0"/>
              </a:spcBef>
              <a:spcAft>
                <a:spcPts val="0"/>
              </a:spcAft>
              <a:buSzPts val="1600"/>
              <a:buNone/>
              <a:defRPr sz="2600" b="0">
                <a:latin typeface="Nunito SemiBold"/>
                <a:ea typeface="Nunito SemiBold"/>
                <a:cs typeface="Nunito SemiBold"/>
                <a:sym typeface="Nunito SemiBold"/>
              </a:defRPr>
            </a:lvl1pPr>
            <a:lvl2pPr lvl="1" algn="ctr" rtl="0">
              <a:spcBef>
                <a:spcPts val="0"/>
              </a:spcBef>
              <a:spcAft>
                <a:spcPts val="0"/>
              </a:spcAft>
              <a:buSzPts val="1600"/>
              <a:buNone/>
              <a:defRPr sz="2100"/>
            </a:lvl2pPr>
            <a:lvl3pPr lvl="2" algn="ctr" rtl="0">
              <a:spcBef>
                <a:spcPts val="0"/>
              </a:spcBef>
              <a:spcAft>
                <a:spcPts val="0"/>
              </a:spcAft>
              <a:buSzPts val="1600"/>
              <a:buNone/>
              <a:defRPr sz="2100"/>
            </a:lvl3pPr>
            <a:lvl4pPr lvl="3" algn="ctr" rtl="0">
              <a:spcBef>
                <a:spcPts val="0"/>
              </a:spcBef>
              <a:spcAft>
                <a:spcPts val="0"/>
              </a:spcAft>
              <a:buSzPts val="1600"/>
              <a:buNone/>
              <a:defRPr sz="2100"/>
            </a:lvl4pPr>
            <a:lvl5pPr lvl="4" algn="ctr" rtl="0">
              <a:spcBef>
                <a:spcPts val="0"/>
              </a:spcBef>
              <a:spcAft>
                <a:spcPts val="0"/>
              </a:spcAft>
              <a:buSzPts val="1600"/>
              <a:buNone/>
              <a:defRPr sz="2100"/>
            </a:lvl5pPr>
            <a:lvl6pPr lvl="5" algn="ctr" rtl="0">
              <a:spcBef>
                <a:spcPts val="0"/>
              </a:spcBef>
              <a:spcAft>
                <a:spcPts val="0"/>
              </a:spcAft>
              <a:buSzPts val="1600"/>
              <a:buNone/>
              <a:defRPr sz="2100"/>
            </a:lvl6pPr>
            <a:lvl7pPr lvl="6" algn="ctr" rtl="0">
              <a:spcBef>
                <a:spcPts val="0"/>
              </a:spcBef>
              <a:spcAft>
                <a:spcPts val="0"/>
              </a:spcAft>
              <a:buSzPts val="1600"/>
              <a:buNone/>
              <a:defRPr sz="2100"/>
            </a:lvl7pPr>
            <a:lvl8pPr lvl="7" algn="ctr" rtl="0">
              <a:spcBef>
                <a:spcPts val="0"/>
              </a:spcBef>
              <a:spcAft>
                <a:spcPts val="0"/>
              </a:spcAft>
              <a:buSzPts val="1600"/>
              <a:buNone/>
              <a:defRPr sz="2100"/>
            </a:lvl8pPr>
            <a:lvl9pPr lvl="8" algn="ctr" rtl="0">
              <a:spcBef>
                <a:spcPts val="0"/>
              </a:spcBef>
              <a:spcAft>
                <a:spcPts val="0"/>
              </a:spcAft>
              <a:buSzPts val="1600"/>
              <a:buNone/>
              <a:defRPr sz="2100"/>
            </a:lvl9pPr>
          </a:lstStyle>
          <a:p>
            <a:endParaRPr/>
          </a:p>
        </p:txBody>
      </p:sp>
      <p:sp>
        <p:nvSpPr>
          <p:cNvPr id="95" name="Google Shape;95;p15"/>
          <p:cNvSpPr txBox="1">
            <a:spLocks noGrp="1"/>
          </p:cNvSpPr>
          <p:nvPr>
            <p:ph type="subTitle" idx="4"/>
          </p:nvPr>
        </p:nvSpPr>
        <p:spPr>
          <a:xfrm rot="-273526">
            <a:off x="3366369" y="5036137"/>
            <a:ext cx="2849716" cy="761324"/>
          </a:xfrm>
          <a:prstGeom prst="rect">
            <a:avLst/>
          </a:prstGeom>
        </p:spPr>
        <p:txBody>
          <a:bodyPr spcFirstLastPara="1" wrap="square" lIns="91371" tIns="91371" rIns="91371" bIns="91371" anchor="t" anchorCtr="0">
            <a:noAutofit/>
          </a:bodyPr>
          <a:lstStyle>
            <a:lvl1pPr lvl="0" rtl="0">
              <a:lnSpc>
                <a:spcPct val="100000"/>
              </a:lnSpc>
              <a:spcBef>
                <a:spcPts val="0"/>
              </a:spcBef>
              <a:spcAft>
                <a:spcPts val="0"/>
              </a:spcAft>
              <a:buSzPts val="1400"/>
              <a:buFont typeface="Roboto"/>
              <a:buNone/>
              <a:defRPr sz="19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3341719" y="4825114"/>
            <a:ext cx="1446881" cy="443984"/>
          </a:xfrm>
          <a:prstGeom prst="rect">
            <a:avLst/>
          </a:prstGeom>
          <a:ln>
            <a:noFill/>
          </a:ln>
        </p:spPr>
        <p:txBody>
          <a:bodyPr spcFirstLastPara="1" wrap="square" lIns="91371" tIns="91371" rIns="91371" bIns="91371" anchor="b" anchorCtr="0">
            <a:noAutofit/>
          </a:bodyPr>
          <a:lstStyle>
            <a:lvl1pPr lvl="0" rtl="0">
              <a:spcBef>
                <a:spcPts val="0"/>
              </a:spcBef>
              <a:spcAft>
                <a:spcPts val="0"/>
              </a:spcAft>
              <a:buSzPts val="1600"/>
              <a:buNone/>
              <a:defRPr sz="2600" b="0">
                <a:latin typeface="Nunito SemiBold"/>
                <a:ea typeface="Nunito SemiBold"/>
                <a:cs typeface="Nunito SemiBold"/>
                <a:sym typeface="Nunito SemiBold"/>
              </a:defRPr>
            </a:lvl1pPr>
            <a:lvl2pPr lvl="1" algn="ctr" rtl="0">
              <a:spcBef>
                <a:spcPts val="0"/>
              </a:spcBef>
              <a:spcAft>
                <a:spcPts val="0"/>
              </a:spcAft>
              <a:buSzPts val="1600"/>
              <a:buNone/>
              <a:defRPr sz="2100"/>
            </a:lvl2pPr>
            <a:lvl3pPr lvl="2" algn="ctr" rtl="0">
              <a:spcBef>
                <a:spcPts val="0"/>
              </a:spcBef>
              <a:spcAft>
                <a:spcPts val="0"/>
              </a:spcAft>
              <a:buSzPts val="1600"/>
              <a:buNone/>
              <a:defRPr sz="2100"/>
            </a:lvl3pPr>
            <a:lvl4pPr lvl="3" algn="ctr" rtl="0">
              <a:spcBef>
                <a:spcPts val="0"/>
              </a:spcBef>
              <a:spcAft>
                <a:spcPts val="0"/>
              </a:spcAft>
              <a:buSzPts val="1600"/>
              <a:buNone/>
              <a:defRPr sz="2100"/>
            </a:lvl4pPr>
            <a:lvl5pPr lvl="4" algn="ctr" rtl="0">
              <a:spcBef>
                <a:spcPts val="0"/>
              </a:spcBef>
              <a:spcAft>
                <a:spcPts val="0"/>
              </a:spcAft>
              <a:buSzPts val="1600"/>
              <a:buNone/>
              <a:defRPr sz="2100"/>
            </a:lvl5pPr>
            <a:lvl6pPr lvl="5" algn="ctr" rtl="0">
              <a:spcBef>
                <a:spcPts val="0"/>
              </a:spcBef>
              <a:spcAft>
                <a:spcPts val="0"/>
              </a:spcAft>
              <a:buSzPts val="1600"/>
              <a:buNone/>
              <a:defRPr sz="2100"/>
            </a:lvl6pPr>
            <a:lvl7pPr lvl="6" algn="ctr" rtl="0">
              <a:spcBef>
                <a:spcPts val="0"/>
              </a:spcBef>
              <a:spcAft>
                <a:spcPts val="0"/>
              </a:spcAft>
              <a:buSzPts val="1600"/>
              <a:buNone/>
              <a:defRPr sz="2100"/>
            </a:lvl7pPr>
            <a:lvl8pPr lvl="7" algn="ctr" rtl="0">
              <a:spcBef>
                <a:spcPts val="0"/>
              </a:spcBef>
              <a:spcAft>
                <a:spcPts val="0"/>
              </a:spcAft>
              <a:buSzPts val="1600"/>
              <a:buNone/>
              <a:defRPr sz="2100"/>
            </a:lvl8pPr>
            <a:lvl9pPr lvl="8" algn="ctr" rtl="0">
              <a:spcBef>
                <a:spcPts val="0"/>
              </a:spcBef>
              <a:spcAft>
                <a:spcPts val="0"/>
              </a:spcAft>
              <a:buSzPts val="1600"/>
              <a:buNone/>
              <a:defRPr sz="2100"/>
            </a:lvl9pPr>
          </a:lstStyle>
          <a:p>
            <a:endParaRPr/>
          </a:p>
        </p:txBody>
      </p:sp>
      <p:sp>
        <p:nvSpPr>
          <p:cNvPr id="97" name="Google Shape;97;p15"/>
          <p:cNvSpPr txBox="1">
            <a:spLocks noGrp="1"/>
          </p:cNvSpPr>
          <p:nvPr>
            <p:ph type="title" idx="6"/>
          </p:nvPr>
        </p:nvSpPr>
        <p:spPr>
          <a:xfrm>
            <a:off x="702300" y="806967"/>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Tree>
    <p:extLst>
      <p:ext uri="{BB962C8B-B14F-4D97-AF65-F5344CB8AC3E}">
        <p14:creationId xmlns:p14="http://schemas.microsoft.com/office/powerpoint/2010/main" val="425503042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105887" y="2436769"/>
            <a:ext cx="1821900" cy="544400"/>
          </a:xfrm>
          <a:prstGeom prst="rect">
            <a:avLst/>
          </a:prstGeom>
          <a:ln>
            <a:noFill/>
          </a:ln>
        </p:spPr>
        <p:txBody>
          <a:bodyPr spcFirstLastPara="1" wrap="square" lIns="91371" tIns="91371" rIns="91371" bIns="91371" anchor="t" anchorCtr="0">
            <a:noAutofit/>
          </a:bodyPr>
          <a:lstStyle>
            <a:lvl1pPr lvl="0" algn="ctr" rtl="0">
              <a:spcBef>
                <a:spcPts val="0"/>
              </a:spcBef>
              <a:spcAft>
                <a:spcPts val="0"/>
              </a:spcAft>
              <a:buClr>
                <a:srgbClr val="41294A"/>
              </a:buClr>
              <a:buSzPts val="2000"/>
              <a:buFont typeface="Montserrat Medium"/>
              <a:buNone/>
              <a:defRPr sz="26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1904287" y="2855184"/>
            <a:ext cx="2225100" cy="776400"/>
          </a:xfrm>
          <a:prstGeom prst="rect">
            <a:avLst/>
          </a:prstGeom>
        </p:spPr>
        <p:txBody>
          <a:bodyPr spcFirstLastPara="1" wrap="square" lIns="91371" tIns="91371" rIns="91371" bIns="91371" anchor="t" anchorCtr="0">
            <a:noAutofit/>
          </a:bodyPr>
          <a:lstStyle>
            <a:lvl1pPr lvl="0" algn="ctr" rtl="0">
              <a:lnSpc>
                <a:spcPct val="100000"/>
              </a:lnSpc>
              <a:spcBef>
                <a:spcPts val="0"/>
              </a:spcBef>
              <a:spcAft>
                <a:spcPts val="0"/>
              </a:spcAft>
              <a:buSzPts val="1400"/>
              <a:buFont typeface="Montserrat"/>
              <a:buNone/>
              <a:defRPr sz="19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5140013" y="2436769"/>
            <a:ext cx="1821900" cy="544400"/>
          </a:xfrm>
          <a:prstGeom prst="rect">
            <a:avLst/>
          </a:prstGeom>
          <a:ln>
            <a:noFill/>
          </a:ln>
        </p:spPr>
        <p:txBody>
          <a:bodyPr spcFirstLastPara="1" wrap="square" lIns="91371" tIns="91371" rIns="91371" bIns="91371" anchor="t" anchorCtr="0">
            <a:noAutofit/>
          </a:bodyPr>
          <a:lstStyle>
            <a:lvl1pPr lvl="0" algn="ctr" rtl="0">
              <a:spcBef>
                <a:spcPts val="0"/>
              </a:spcBef>
              <a:spcAft>
                <a:spcPts val="0"/>
              </a:spcAft>
              <a:buClr>
                <a:srgbClr val="41294A"/>
              </a:buClr>
              <a:buSzPts val="2000"/>
              <a:buFont typeface="Montserrat Medium"/>
              <a:buNone/>
              <a:defRPr sz="26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4938413" y="2855184"/>
            <a:ext cx="2225100" cy="776400"/>
          </a:xfrm>
          <a:prstGeom prst="rect">
            <a:avLst/>
          </a:prstGeom>
        </p:spPr>
        <p:txBody>
          <a:bodyPr spcFirstLastPara="1" wrap="square" lIns="91371" tIns="91371" rIns="91371" bIns="91371" anchor="t" anchorCtr="0">
            <a:noAutofit/>
          </a:bodyPr>
          <a:lstStyle>
            <a:lvl1pPr lvl="0" algn="ctr" rtl="0">
              <a:lnSpc>
                <a:spcPct val="100000"/>
              </a:lnSpc>
              <a:spcBef>
                <a:spcPts val="0"/>
              </a:spcBef>
              <a:spcAft>
                <a:spcPts val="0"/>
              </a:spcAft>
              <a:buSzPts val="1400"/>
              <a:buFont typeface="Montserrat"/>
              <a:buNone/>
              <a:defRPr sz="19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105887" y="4504852"/>
            <a:ext cx="1821900" cy="544400"/>
          </a:xfrm>
          <a:prstGeom prst="rect">
            <a:avLst/>
          </a:prstGeom>
          <a:ln>
            <a:noFill/>
          </a:ln>
        </p:spPr>
        <p:txBody>
          <a:bodyPr spcFirstLastPara="1" wrap="square" lIns="91371" tIns="91371" rIns="91371" bIns="91371" anchor="t" anchorCtr="0">
            <a:noAutofit/>
          </a:bodyPr>
          <a:lstStyle>
            <a:lvl1pPr lvl="0" algn="ctr" rtl="0">
              <a:spcBef>
                <a:spcPts val="0"/>
              </a:spcBef>
              <a:spcAft>
                <a:spcPts val="0"/>
              </a:spcAft>
              <a:buClr>
                <a:srgbClr val="41294A"/>
              </a:buClr>
              <a:buSzPts val="2000"/>
              <a:buFont typeface="Montserrat Medium"/>
              <a:buNone/>
              <a:defRPr sz="26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1904287" y="4931304"/>
            <a:ext cx="2225100" cy="776400"/>
          </a:xfrm>
          <a:prstGeom prst="rect">
            <a:avLst/>
          </a:prstGeom>
        </p:spPr>
        <p:txBody>
          <a:bodyPr spcFirstLastPara="1" wrap="square" lIns="91371" tIns="91371" rIns="91371" bIns="91371" anchor="t" anchorCtr="0">
            <a:noAutofit/>
          </a:bodyPr>
          <a:lstStyle>
            <a:lvl1pPr lvl="0" algn="ctr" rtl="0">
              <a:lnSpc>
                <a:spcPct val="100000"/>
              </a:lnSpc>
              <a:spcBef>
                <a:spcPts val="0"/>
              </a:spcBef>
              <a:spcAft>
                <a:spcPts val="0"/>
              </a:spcAft>
              <a:buSzPts val="1400"/>
              <a:buFont typeface="Montserrat"/>
              <a:buNone/>
              <a:defRPr sz="19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5140013" y="4504852"/>
            <a:ext cx="1821900" cy="544400"/>
          </a:xfrm>
          <a:prstGeom prst="rect">
            <a:avLst/>
          </a:prstGeom>
          <a:ln>
            <a:noFill/>
          </a:ln>
        </p:spPr>
        <p:txBody>
          <a:bodyPr spcFirstLastPara="1" wrap="square" lIns="91371" tIns="91371" rIns="91371" bIns="91371" anchor="t" anchorCtr="0">
            <a:noAutofit/>
          </a:bodyPr>
          <a:lstStyle>
            <a:lvl1pPr lvl="0" algn="ctr" rtl="0">
              <a:spcBef>
                <a:spcPts val="0"/>
              </a:spcBef>
              <a:spcAft>
                <a:spcPts val="0"/>
              </a:spcAft>
              <a:buClr>
                <a:srgbClr val="41294A"/>
              </a:buClr>
              <a:buSzPts val="2000"/>
              <a:buFont typeface="Montserrat Medium"/>
              <a:buNone/>
              <a:defRPr sz="26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4938413" y="4931304"/>
            <a:ext cx="2225100" cy="776400"/>
          </a:xfrm>
          <a:prstGeom prst="rect">
            <a:avLst/>
          </a:prstGeom>
        </p:spPr>
        <p:txBody>
          <a:bodyPr spcFirstLastPara="1" wrap="square" lIns="91371" tIns="91371" rIns="91371" bIns="91371" anchor="t" anchorCtr="0">
            <a:noAutofit/>
          </a:bodyPr>
          <a:lstStyle>
            <a:lvl1pPr lvl="0" algn="ctr" rtl="0">
              <a:lnSpc>
                <a:spcPct val="100000"/>
              </a:lnSpc>
              <a:spcBef>
                <a:spcPts val="0"/>
              </a:spcBef>
              <a:spcAft>
                <a:spcPts val="0"/>
              </a:spcAft>
              <a:buSzPts val="1400"/>
              <a:buFont typeface="Montserrat"/>
              <a:buNone/>
              <a:defRPr sz="19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702300" y="806967"/>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
        <p:nvSpPr>
          <p:cNvPr id="108" name="Google Shape;108;p16"/>
          <p:cNvSpPr txBox="1">
            <a:spLocks noGrp="1"/>
          </p:cNvSpPr>
          <p:nvPr>
            <p:ph type="title" idx="9" hasCustomPrompt="1"/>
          </p:nvPr>
        </p:nvSpPr>
        <p:spPr>
          <a:xfrm>
            <a:off x="2581087" y="1903569"/>
            <a:ext cx="8715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2581087" y="3968769"/>
            <a:ext cx="8715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5615213" y="1903569"/>
            <a:ext cx="8715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5615213" y="3968769"/>
            <a:ext cx="8715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64543912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1920600" y="2692800"/>
            <a:ext cx="5302800" cy="1082800"/>
          </a:xfrm>
          <a:prstGeom prst="rect">
            <a:avLst/>
          </a:prstGeom>
        </p:spPr>
        <p:txBody>
          <a:bodyPr spcFirstLastPara="1" wrap="square" lIns="91371" tIns="91371" rIns="91371" bIns="91371"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a:endParaRPr/>
          </a:p>
        </p:txBody>
      </p:sp>
      <p:sp>
        <p:nvSpPr>
          <p:cNvPr id="114" name="Google Shape;114;p17"/>
          <p:cNvSpPr txBox="1">
            <a:spLocks noGrp="1"/>
          </p:cNvSpPr>
          <p:nvPr>
            <p:ph type="subTitle" idx="2"/>
          </p:nvPr>
        </p:nvSpPr>
        <p:spPr>
          <a:xfrm rot="-233943">
            <a:off x="2851194" y="4135479"/>
            <a:ext cx="3242706" cy="389695"/>
          </a:xfrm>
          <a:prstGeom prst="rect">
            <a:avLst/>
          </a:prstGeom>
        </p:spPr>
        <p:txBody>
          <a:bodyPr spcFirstLastPara="1" wrap="square" lIns="91371" tIns="91371" rIns="91371" bIns="91371"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427656374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715900" y="807531"/>
            <a:ext cx="8022300" cy="7636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89952588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4787798" y="3353302"/>
            <a:ext cx="2594817" cy="1515441"/>
          </a:xfrm>
          <a:prstGeom prst="rect">
            <a:avLst/>
          </a:prstGeom>
        </p:spPr>
        <p:txBody>
          <a:bodyPr spcFirstLastPara="1" wrap="square" lIns="91371" tIns="91371" rIns="91371" bIns="91371" anchor="t" anchorCtr="0">
            <a:noAutofit/>
          </a:bodyPr>
          <a:lstStyle>
            <a:lvl1pPr marL="609223" lvl="0" indent="-423071" algn="r" rtl="0">
              <a:spcBef>
                <a:spcPts val="0"/>
              </a:spcBef>
              <a:spcAft>
                <a:spcPts val="0"/>
              </a:spcAft>
              <a:buClr>
                <a:schemeClr val="accent3"/>
              </a:buClr>
              <a:buSzPts val="1400"/>
              <a:buFont typeface="Montserrat"/>
              <a:buChar char="●"/>
              <a:defRPr/>
            </a:lvl1pPr>
            <a:lvl2pPr marL="1218447" lvl="1" indent="-423071" rtl="0">
              <a:spcBef>
                <a:spcPts val="0"/>
              </a:spcBef>
              <a:spcAft>
                <a:spcPts val="0"/>
              </a:spcAft>
              <a:buClr>
                <a:schemeClr val="dk2"/>
              </a:buClr>
              <a:buSzPts val="1400"/>
              <a:buFont typeface="Montserrat"/>
              <a:buChar char="○"/>
              <a:defRPr/>
            </a:lvl2pPr>
            <a:lvl3pPr marL="1827668" lvl="2" indent="-423071" rtl="0">
              <a:spcBef>
                <a:spcPts val="0"/>
              </a:spcBef>
              <a:spcAft>
                <a:spcPts val="0"/>
              </a:spcAft>
              <a:buClr>
                <a:schemeClr val="dk2"/>
              </a:buClr>
              <a:buSzPts val="1400"/>
              <a:buFont typeface="Montserrat"/>
              <a:buChar char="■"/>
              <a:defRPr/>
            </a:lvl3pPr>
            <a:lvl4pPr marL="2436890" lvl="3" indent="-423071" rtl="0">
              <a:spcBef>
                <a:spcPts val="0"/>
              </a:spcBef>
              <a:spcAft>
                <a:spcPts val="0"/>
              </a:spcAft>
              <a:buClr>
                <a:schemeClr val="dk2"/>
              </a:buClr>
              <a:buSzPts val="1400"/>
              <a:buFont typeface="Montserrat"/>
              <a:buChar char="●"/>
              <a:defRPr/>
            </a:lvl4pPr>
            <a:lvl5pPr marL="3046112" lvl="4" indent="-423071" rtl="0">
              <a:spcBef>
                <a:spcPts val="0"/>
              </a:spcBef>
              <a:spcAft>
                <a:spcPts val="0"/>
              </a:spcAft>
              <a:buClr>
                <a:schemeClr val="dk2"/>
              </a:buClr>
              <a:buSzPts val="1400"/>
              <a:buFont typeface="Montserrat"/>
              <a:buChar char="○"/>
              <a:defRPr/>
            </a:lvl5pPr>
            <a:lvl6pPr marL="3655335" lvl="5" indent="-423071" rtl="0">
              <a:spcBef>
                <a:spcPts val="0"/>
              </a:spcBef>
              <a:spcAft>
                <a:spcPts val="0"/>
              </a:spcAft>
              <a:buClr>
                <a:schemeClr val="dk2"/>
              </a:buClr>
              <a:buSzPts val="1400"/>
              <a:buFont typeface="Montserrat"/>
              <a:buChar char="■"/>
              <a:defRPr/>
            </a:lvl6pPr>
            <a:lvl7pPr marL="4264558" lvl="6" indent="-423071" rtl="0">
              <a:spcBef>
                <a:spcPts val="0"/>
              </a:spcBef>
              <a:spcAft>
                <a:spcPts val="0"/>
              </a:spcAft>
              <a:buClr>
                <a:schemeClr val="dk2"/>
              </a:buClr>
              <a:buSzPts val="1400"/>
              <a:buFont typeface="Montserrat"/>
              <a:buChar char="●"/>
              <a:defRPr/>
            </a:lvl7pPr>
            <a:lvl8pPr marL="4873780" lvl="7" indent="-423071" rtl="0">
              <a:spcBef>
                <a:spcPts val="0"/>
              </a:spcBef>
              <a:spcAft>
                <a:spcPts val="0"/>
              </a:spcAft>
              <a:buClr>
                <a:schemeClr val="dk2"/>
              </a:buClr>
              <a:buSzPts val="1400"/>
              <a:buFont typeface="Montserrat"/>
              <a:buChar char="○"/>
              <a:defRPr/>
            </a:lvl8pPr>
            <a:lvl9pPr marL="5483002" lvl="8" indent="-423071"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4743660" y="2706023"/>
            <a:ext cx="2553173" cy="677480"/>
          </a:xfrm>
          <a:prstGeom prst="rect">
            <a:avLst/>
          </a:prstGeom>
        </p:spPr>
        <p:txBody>
          <a:bodyPr spcFirstLastPara="1" wrap="square" lIns="91371" tIns="91371" rIns="91371" bIns="91371"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420116774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702300" y="806967"/>
            <a:ext cx="427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
        <p:nvSpPr>
          <p:cNvPr id="122" name="Google Shape;122;p20"/>
          <p:cNvSpPr txBox="1">
            <a:spLocks noGrp="1"/>
          </p:cNvSpPr>
          <p:nvPr>
            <p:ph type="body" idx="1"/>
          </p:nvPr>
        </p:nvSpPr>
        <p:spPr>
          <a:xfrm>
            <a:off x="4950600" y="1944133"/>
            <a:ext cx="2969100" cy="3854000"/>
          </a:xfrm>
          <a:prstGeom prst="rect">
            <a:avLst/>
          </a:prstGeom>
        </p:spPr>
        <p:txBody>
          <a:bodyPr spcFirstLastPara="1" wrap="square" lIns="91371" tIns="91371" rIns="91371" bIns="91371" anchor="t" anchorCtr="0">
            <a:noAutofit/>
          </a:bodyPr>
          <a:lstStyle>
            <a:lvl1pPr marL="609223" lvl="0" indent="-423071" algn="l" rtl="0">
              <a:lnSpc>
                <a:spcPct val="100000"/>
              </a:lnSpc>
              <a:spcBef>
                <a:spcPts val="0"/>
              </a:spcBef>
              <a:spcAft>
                <a:spcPts val="0"/>
              </a:spcAft>
              <a:buClr>
                <a:srgbClr val="41294A"/>
              </a:buClr>
              <a:buSzPts val="1400"/>
              <a:buFont typeface="Montserrat"/>
              <a:buChar char="●"/>
              <a:defRPr/>
            </a:lvl1pPr>
            <a:lvl2pPr marL="1218447" lvl="1" indent="-423071" algn="l" rtl="0">
              <a:spcBef>
                <a:spcPts val="0"/>
              </a:spcBef>
              <a:spcAft>
                <a:spcPts val="0"/>
              </a:spcAft>
              <a:buClr>
                <a:schemeClr val="dk2"/>
              </a:buClr>
              <a:buSzPts val="1400"/>
              <a:buFont typeface="Montserrat"/>
              <a:buChar char="○"/>
              <a:defRPr/>
            </a:lvl2pPr>
            <a:lvl3pPr marL="1827668" lvl="2" indent="-423071" algn="l" rtl="0">
              <a:spcBef>
                <a:spcPts val="0"/>
              </a:spcBef>
              <a:spcAft>
                <a:spcPts val="0"/>
              </a:spcAft>
              <a:buClr>
                <a:schemeClr val="dk2"/>
              </a:buClr>
              <a:buSzPts val="1400"/>
              <a:buFont typeface="Montserrat"/>
              <a:buChar char="■"/>
              <a:defRPr/>
            </a:lvl3pPr>
            <a:lvl4pPr marL="2436890" lvl="3" indent="-423071" algn="l" rtl="0">
              <a:spcBef>
                <a:spcPts val="0"/>
              </a:spcBef>
              <a:spcAft>
                <a:spcPts val="0"/>
              </a:spcAft>
              <a:buClr>
                <a:schemeClr val="dk2"/>
              </a:buClr>
              <a:buSzPts val="1400"/>
              <a:buFont typeface="Montserrat"/>
              <a:buChar char="●"/>
              <a:defRPr/>
            </a:lvl4pPr>
            <a:lvl5pPr marL="3046112" lvl="4" indent="-423071" algn="l" rtl="0">
              <a:spcBef>
                <a:spcPts val="0"/>
              </a:spcBef>
              <a:spcAft>
                <a:spcPts val="0"/>
              </a:spcAft>
              <a:buClr>
                <a:schemeClr val="dk2"/>
              </a:buClr>
              <a:buSzPts val="1400"/>
              <a:buFont typeface="Montserrat"/>
              <a:buChar char="○"/>
              <a:defRPr/>
            </a:lvl5pPr>
            <a:lvl6pPr marL="3655335" lvl="5" indent="-423071" algn="l" rtl="0">
              <a:spcBef>
                <a:spcPts val="0"/>
              </a:spcBef>
              <a:spcAft>
                <a:spcPts val="0"/>
              </a:spcAft>
              <a:buClr>
                <a:schemeClr val="dk2"/>
              </a:buClr>
              <a:buSzPts val="1400"/>
              <a:buFont typeface="Montserrat"/>
              <a:buChar char="■"/>
              <a:defRPr/>
            </a:lvl6pPr>
            <a:lvl7pPr marL="4264558" lvl="6" indent="-423071" algn="l" rtl="0">
              <a:spcBef>
                <a:spcPts val="0"/>
              </a:spcBef>
              <a:spcAft>
                <a:spcPts val="0"/>
              </a:spcAft>
              <a:buClr>
                <a:schemeClr val="dk2"/>
              </a:buClr>
              <a:buSzPts val="1400"/>
              <a:buFont typeface="Montserrat"/>
              <a:buChar char="●"/>
              <a:defRPr/>
            </a:lvl7pPr>
            <a:lvl8pPr marL="4873780" lvl="7" indent="-423071" algn="l" rtl="0">
              <a:spcBef>
                <a:spcPts val="0"/>
              </a:spcBef>
              <a:spcAft>
                <a:spcPts val="0"/>
              </a:spcAft>
              <a:buClr>
                <a:schemeClr val="dk2"/>
              </a:buClr>
              <a:buSzPts val="1400"/>
              <a:buFont typeface="Montserrat"/>
              <a:buChar char="○"/>
              <a:defRPr/>
            </a:lvl8pPr>
            <a:lvl9pPr marL="5483002" lvl="8" indent="-423071"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292169331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593687" y="769068"/>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
        <p:nvSpPr>
          <p:cNvPr id="125" name="Google Shape;125;p21"/>
          <p:cNvSpPr txBox="1">
            <a:spLocks noGrp="1"/>
          </p:cNvSpPr>
          <p:nvPr>
            <p:ph type="body" idx="1"/>
          </p:nvPr>
        </p:nvSpPr>
        <p:spPr>
          <a:xfrm flipH="1">
            <a:off x="3373799" y="2521734"/>
            <a:ext cx="4716300" cy="3133600"/>
          </a:xfrm>
          <a:prstGeom prst="rect">
            <a:avLst/>
          </a:prstGeom>
        </p:spPr>
        <p:txBody>
          <a:bodyPr spcFirstLastPara="1" wrap="square" lIns="91371" tIns="91371" rIns="91371" bIns="91371" anchor="t" anchorCtr="0">
            <a:noAutofit/>
          </a:bodyPr>
          <a:lstStyle>
            <a:lvl1pPr marL="609223" lvl="0" indent="-406149" rtl="0">
              <a:spcBef>
                <a:spcPts val="0"/>
              </a:spcBef>
              <a:spcAft>
                <a:spcPts val="0"/>
              </a:spcAft>
              <a:buClr>
                <a:srgbClr val="434343"/>
              </a:buClr>
              <a:buSzPts val="1200"/>
              <a:buFont typeface="Livvic"/>
              <a:buAutoNum type="arabicPeriod"/>
              <a:defRPr/>
            </a:lvl1pPr>
            <a:lvl2pPr marL="1218447" lvl="1" indent="-406149" rtl="0">
              <a:spcBef>
                <a:spcPts val="0"/>
              </a:spcBef>
              <a:spcAft>
                <a:spcPts val="0"/>
              </a:spcAft>
              <a:buClr>
                <a:srgbClr val="434343"/>
              </a:buClr>
              <a:buSzPts val="1200"/>
              <a:buFont typeface="Roboto Condensed Light"/>
              <a:buAutoNum type="alphaLcPeriod"/>
              <a:defRPr/>
            </a:lvl2pPr>
            <a:lvl3pPr marL="1827668" lvl="2" indent="-406149" rtl="0">
              <a:spcBef>
                <a:spcPts val="0"/>
              </a:spcBef>
              <a:spcAft>
                <a:spcPts val="0"/>
              </a:spcAft>
              <a:buClr>
                <a:srgbClr val="434343"/>
              </a:buClr>
              <a:buSzPts val="1200"/>
              <a:buFont typeface="Roboto Condensed Light"/>
              <a:buAutoNum type="romanLcPeriod"/>
              <a:defRPr/>
            </a:lvl3pPr>
            <a:lvl4pPr marL="2436890" lvl="3" indent="-406149" rtl="0">
              <a:spcBef>
                <a:spcPts val="0"/>
              </a:spcBef>
              <a:spcAft>
                <a:spcPts val="0"/>
              </a:spcAft>
              <a:buClr>
                <a:srgbClr val="434343"/>
              </a:buClr>
              <a:buSzPts val="1200"/>
              <a:buFont typeface="Roboto Condensed Light"/>
              <a:buAutoNum type="arabicPeriod"/>
              <a:defRPr/>
            </a:lvl4pPr>
            <a:lvl5pPr marL="3046112" lvl="4" indent="-406149" rtl="0">
              <a:spcBef>
                <a:spcPts val="0"/>
              </a:spcBef>
              <a:spcAft>
                <a:spcPts val="0"/>
              </a:spcAft>
              <a:buClr>
                <a:srgbClr val="434343"/>
              </a:buClr>
              <a:buSzPts val="1200"/>
              <a:buFont typeface="Roboto Condensed Light"/>
              <a:buAutoNum type="alphaLcPeriod"/>
              <a:defRPr/>
            </a:lvl5pPr>
            <a:lvl6pPr marL="3655335" lvl="5" indent="-406149" rtl="0">
              <a:spcBef>
                <a:spcPts val="0"/>
              </a:spcBef>
              <a:spcAft>
                <a:spcPts val="0"/>
              </a:spcAft>
              <a:buClr>
                <a:srgbClr val="434343"/>
              </a:buClr>
              <a:buSzPts val="1200"/>
              <a:buFont typeface="Roboto Condensed Light"/>
              <a:buAutoNum type="romanLcPeriod"/>
              <a:defRPr/>
            </a:lvl6pPr>
            <a:lvl7pPr marL="4264558" lvl="6" indent="-406149" rtl="0">
              <a:spcBef>
                <a:spcPts val="0"/>
              </a:spcBef>
              <a:spcAft>
                <a:spcPts val="0"/>
              </a:spcAft>
              <a:buClr>
                <a:srgbClr val="434343"/>
              </a:buClr>
              <a:buSzPts val="1200"/>
              <a:buFont typeface="Roboto Condensed Light"/>
              <a:buAutoNum type="arabicPeriod"/>
              <a:defRPr/>
            </a:lvl7pPr>
            <a:lvl8pPr marL="4873780" lvl="7" indent="-406149" rtl="0">
              <a:spcBef>
                <a:spcPts val="0"/>
              </a:spcBef>
              <a:spcAft>
                <a:spcPts val="0"/>
              </a:spcAft>
              <a:buClr>
                <a:srgbClr val="434343"/>
              </a:buClr>
              <a:buSzPts val="1200"/>
              <a:buFont typeface="Roboto Condensed Light"/>
              <a:buAutoNum type="alphaLcPeriod"/>
              <a:defRPr/>
            </a:lvl8pPr>
            <a:lvl9pPr marL="5483002" lvl="8" indent="-406149"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124258968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5900" y="807534"/>
            <a:ext cx="6117600" cy="7636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068578" y="1847862"/>
            <a:ext cx="6694200" cy="4254400"/>
          </a:xfrm>
          <a:prstGeom prst="rect">
            <a:avLst/>
          </a:prstGeom>
        </p:spPr>
        <p:txBody>
          <a:bodyPr spcFirstLastPara="1" wrap="square" lIns="91371" tIns="91371" rIns="91371" bIns="91371" anchor="t" anchorCtr="0">
            <a:noAutofit/>
          </a:bodyPr>
          <a:lstStyle>
            <a:lvl1pPr marL="609223" lvl="0" indent="-406149" rtl="0">
              <a:spcBef>
                <a:spcPts val="0"/>
              </a:spcBef>
              <a:spcAft>
                <a:spcPts val="0"/>
              </a:spcAft>
              <a:buSzPts val="1200"/>
              <a:buFont typeface="Roboto"/>
              <a:buAutoNum type="arabicPeriod"/>
              <a:defRPr sz="1300"/>
            </a:lvl1pPr>
            <a:lvl2pPr marL="1218447" lvl="1" indent="-406149" rtl="0">
              <a:spcBef>
                <a:spcPts val="0"/>
              </a:spcBef>
              <a:spcAft>
                <a:spcPts val="0"/>
              </a:spcAft>
              <a:buClr>
                <a:srgbClr val="434343"/>
              </a:buClr>
              <a:buSzPts val="1200"/>
              <a:buFont typeface="Roboto Condensed Light"/>
              <a:buAutoNum type="alphaLcPeriod"/>
              <a:defRPr/>
            </a:lvl2pPr>
            <a:lvl3pPr marL="1827668" lvl="2" indent="-406149" rtl="0">
              <a:spcBef>
                <a:spcPts val="0"/>
              </a:spcBef>
              <a:spcAft>
                <a:spcPts val="0"/>
              </a:spcAft>
              <a:buClr>
                <a:srgbClr val="434343"/>
              </a:buClr>
              <a:buSzPts val="1200"/>
              <a:buFont typeface="Roboto Condensed Light"/>
              <a:buAutoNum type="romanLcPeriod"/>
              <a:defRPr/>
            </a:lvl3pPr>
            <a:lvl4pPr marL="2436890" lvl="3" indent="-406149" rtl="0">
              <a:spcBef>
                <a:spcPts val="0"/>
              </a:spcBef>
              <a:spcAft>
                <a:spcPts val="0"/>
              </a:spcAft>
              <a:buClr>
                <a:srgbClr val="434343"/>
              </a:buClr>
              <a:buSzPts val="1200"/>
              <a:buFont typeface="Roboto Condensed Light"/>
              <a:buAutoNum type="arabicPeriod"/>
              <a:defRPr/>
            </a:lvl4pPr>
            <a:lvl5pPr marL="3046112" lvl="4" indent="-406149" rtl="0">
              <a:spcBef>
                <a:spcPts val="0"/>
              </a:spcBef>
              <a:spcAft>
                <a:spcPts val="0"/>
              </a:spcAft>
              <a:buClr>
                <a:srgbClr val="434343"/>
              </a:buClr>
              <a:buSzPts val="1200"/>
              <a:buFont typeface="Roboto Condensed Light"/>
              <a:buAutoNum type="alphaLcPeriod"/>
              <a:defRPr/>
            </a:lvl5pPr>
            <a:lvl6pPr marL="3655335" lvl="5" indent="-406149" rtl="0">
              <a:spcBef>
                <a:spcPts val="0"/>
              </a:spcBef>
              <a:spcAft>
                <a:spcPts val="0"/>
              </a:spcAft>
              <a:buClr>
                <a:srgbClr val="434343"/>
              </a:buClr>
              <a:buSzPts val="1200"/>
              <a:buFont typeface="Roboto Condensed Light"/>
              <a:buAutoNum type="romanLcPeriod"/>
              <a:defRPr/>
            </a:lvl6pPr>
            <a:lvl7pPr marL="4264558" lvl="6" indent="-406149" rtl="0">
              <a:spcBef>
                <a:spcPts val="0"/>
              </a:spcBef>
              <a:spcAft>
                <a:spcPts val="0"/>
              </a:spcAft>
              <a:buClr>
                <a:srgbClr val="434343"/>
              </a:buClr>
              <a:buSzPts val="1200"/>
              <a:buFont typeface="Roboto Condensed Light"/>
              <a:buAutoNum type="arabicPeriod"/>
              <a:defRPr/>
            </a:lvl7pPr>
            <a:lvl8pPr marL="4873780" lvl="7" indent="-406149" rtl="0">
              <a:spcBef>
                <a:spcPts val="0"/>
              </a:spcBef>
              <a:spcAft>
                <a:spcPts val="0"/>
              </a:spcAft>
              <a:buClr>
                <a:srgbClr val="434343"/>
              </a:buClr>
              <a:buSzPts val="1200"/>
              <a:buFont typeface="Roboto Condensed Light"/>
              <a:buAutoNum type="alphaLcPeriod"/>
              <a:defRPr/>
            </a:lvl8pPr>
            <a:lvl9pPr marL="5483002" lvl="8" indent="-406149"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141553391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687002" y="2742514"/>
            <a:ext cx="3945435" cy="1275392"/>
          </a:xfrm>
          <a:prstGeom prst="rect">
            <a:avLst/>
          </a:prstGeom>
        </p:spPr>
        <p:txBody>
          <a:bodyPr spcFirstLastPara="1" wrap="square" lIns="91371" tIns="91371" rIns="91371" bIns="91371" anchor="t" anchorCtr="0">
            <a:noAutofit/>
          </a:bodyPr>
          <a:lstStyle>
            <a:lvl1pPr lvl="0" algn="ctr" rtl="0">
              <a:spcBef>
                <a:spcPts val="0"/>
              </a:spcBef>
              <a:spcAft>
                <a:spcPts val="0"/>
              </a:spcAft>
              <a:buSzPts val="6000"/>
              <a:buNone/>
              <a:defRPr sz="12800" b="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135" name="Google Shape;135;p23"/>
          <p:cNvSpPr txBox="1">
            <a:spLocks noGrp="1"/>
          </p:cNvSpPr>
          <p:nvPr>
            <p:ph type="body" idx="1"/>
          </p:nvPr>
        </p:nvSpPr>
        <p:spPr>
          <a:xfrm>
            <a:off x="4770000" y="2564367"/>
            <a:ext cx="3425100" cy="1297200"/>
          </a:xfrm>
          <a:prstGeom prst="rect">
            <a:avLst/>
          </a:prstGeom>
        </p:spPr>
        <p:txBody>
          <a:bodyPr spcFirstLastPara="1" wrap="square" lIns="91371" tIns="91371" rIns="91371" bIns="91371" anchor="t" anchorCtr="0">
            <a:noAutofit/>
          </a:bodyPr>
          <a:lstStyle>
            <a:lvl1pPr marL="609223" lvl="0" indent="-423071" algn="ctr" rtl="0">
              <a:spcBef>
                <a:spcPts val="0"/>
              </a:spcBef>
              <a:spcAft>
                <a:spcPts val="0"/>
              </a:spcAft>
              <a:buSzPts val="1400"/>
              <a:buChar char="●"/>
              <a:defRPr/>
            </a:lvl1pPr>
            <a:lvl2pPr marL="1218447" lvl="1" indent="-423071" algn="ctr" rtl="0">
              <a:spcBef>
                <a:spcPts val="0"/>
              </a:spcBef>
              <a:spcAft>
                <a:spcPts val="0"/>
              </a:spcAft>
              <a:buSzPts val="1400"/>
              <a:buChar char="○"/>
              <a:defRPr/>
            </a:lvl2pPr>
            <a:lvl3pPr marL="1827668" lvl="2" indent="-423071" algn="ctr" rtl="0">
              <a:spcBef>
                <a:spcPts val="0"/>
              </a:spcBef>
              <a:spcAft>
                <a:spcPts val="0"/>
              </a:spcAft>
              <a:buSzPts val="1400"/>
              <a:buChar char="■"/>
              <a:defRPr/>
            </a:lvl3pPr>
            <a:lvl4pPr marL="2436890" lvl="3" indent="-423071" algn="ctr" rtl="0">
              <a:spcBef>
                <a:spcPts val="0"/>
              </a:spcBef>
              <a:spcAft>
                <a:spcPts val="0"/>
              </a:spcAft>
              <a:buSzPts val="1400"/>
              <a:buChar char="●"/>
              <a:defRPr/>
            </a:lvl4pPr>
            <a:lvl5pPr marL="3046112" lvl="4" indent="-423071" algn="ctr" rtl="0">
              <a:spcBef>
                <a:spcPts val="0"/>
              </a:spcBef>
              <a:spcAft>
                <a:spcPts val="0"/>
              </a:spcAft>
              <a:buSzPts val="1400"/>
              <a:buChar char="○"/>
              <a:defRPr/>
            </a:lvl5pPr>
            <a:lvl6pPr marL="3655335" lvl="5" indent="-423071" algn="ctr" rtl="0">
              <a:spcBef>
                <a:spcPts val="0"/>
              </a:spcBef>
              <a:spcAft>
                <a:spcPts val="0"/>
              </a:spcAft>
              <a:buSzPts val="1400"/>
              <a:buChar char="■"/>
              <a:defRPr/>
            </a:lvl6pPr>
            <a:lvl7pPr marL="4264558" lvl="6" indent="-423071" algn="ctr" rtl="0">
              <a:spcBef>
                <a:spcPts val="0"/>
              </a:spcBef>
              <a:spcAft>
                <a:spcPts val="0"/>
              </a:spcAft>
              <a:buSzPts val="1400"/>
              <a:buChar char="●"/>
              <a:defRPr/>
            </a:lvl7pPr>
            <a:lvl8pPr marL="4873780" lvl="7" indent="-423071" algn="ctr" rtl="0">
              <a:spcBef>
                <a:spcPts val="0"/>
              </a:spcBef>
              <a:spcAft>
                <a:spcPts val="0"/>
              </a:spcAft>
              <a:buSzPts val="1400"/>
              <a:buChar char="○"/>
              <a:defRPr/>
            </a:lvl8pPr>
            <a:lvl9pPr marL="5483002" lvl="8" indent="-423071" algn="ctr" rtl="0">
              <a:spcBef>
                <a:spcPts val="0"/>
              </a:spcBef>
              <a:spcAft>
                <a:spcPts val="0"/>
              </a:spcAft>
              <a:buSzPts val="1400"/>
              <a:buChar char="■"/>
              <a:defRPr/>
            </a:lvl9pPr>
          </a:lstStyle>
          <a:p>
            <a:endParaRPr/>
          </a:p>
        </p:txBody>
      </p:sp>
      <p:sp>
        <p:nvSpPr>
          <p:cNvPr id="136" name="Google Shape;136;p23"/>
          <p:cNvSpPr txBox="1"/>
          <p:nvPr/>
        </p:nvSpPr>
        <p:spPr>
          <a:xfrm>
            <a:off x="4939200" y="4051100"/>
            <a:ext cx="3086700" cy="646800"/>
          </a:xfrm>
          <a:prstGeom prst="rect">
            <a:avLst/>
          </a:prstGeom>
          <a:noFill/>
          <a:ln>
            <a:noFill/>
          </a:ln>
        </p:spPr>
        <p:txBody>
          <a:bodyPr spcFirstLastPara="1" wrap="square" lIns="121828" tIns="121828" rIns="121828" bIns="121828" anchor="ctr" anchorCtr="0">
            <a:noAutofit/>
          </a:bodyPr>
          <a:lstStyle/>
          <a:p>
            <a:pPr algn="ctr">
              <a:lnSpc>
                <a:spcPct val="114000"/>
              </a:lnSpc>
              <a:buClr>
                <a:srgbClr val="000000"/>
              </a:buClr>
              <a:buSzPts val="1100"/>
              <a:buFont typeface="Arial"/>
              <a:buNone/>
            </a:pPr>
            <a:r>
              <a:rPr lang="en" sz="1400">
                <a:solidFill>
                  <a:srgbClr val="000000"/>
                </a:solidFill>
                <a:latin typeface="Nunito"/>
                <a:ea typeface="Nunito"/>
                <a:cs typeface="Nunito"/>
                <a:sym typeface="Nunito"/>
              </a:rPr>
              <a:t>CREDITS: This presentation template was created by </a:t>
            </a:r>
            <a:r>
              <a:rPr lang="en" sz="1400">
                <a:solidFill>
                  <a:srgbClr val="000000"/>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400">
                <a:solidFill>
                  <a:srgbClr val="000000"/>
                </a:solidFill>
                <a:latin typeface="Nunito"/>
                <a:ea typeface="Nunito"/>
                <a:cs typeface="Nunito"/>
                <a:sym typeface="Nunito"/>
              </a:rPr>
              <a:t>, including icons by </a:t>
            </a:r>
            <a:r>
              <a:rPr lang="en" sz="1400">
                <a:solidFill>
                  <a:srgbClr val="000000"/>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400">
                <a:solidFill>
                  <a:srgbClr val="000000"/>
                </a:solidFill>
                <a:latin typeface="Nunito"/>
                <a:ea typeface="Nunito"/>
                <a:cs typeface="Nunito"/>
                <a:sym typeface="Nunito"/>
              </a:rPr>
              <a:t>, infographics &amp; images by </a:t>
            </a:r>
            <a:r>
              <a:rPr lang="en" sz="1400">
                <a:solidFill>
                  <a:srgbClr val="000000"/>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r>
              <a:rPr lang="en" sz="1400">
                <a:solidFill>
                  <a:srgbClr val="000000"/>
                </a:solidFill>
                <a:latin typeface="Nunito"/>
                <a:ea typeface="Nunito"/>
                <a:cs typeface="Nunito"/>
                <a:sym typeface="Nunito"/>
              </a:rPr>
              <a:t> </a:t>
            </a:r>
            <a:endParaRPr sz="1400">
              <a:solidFill>
                <a:srgbClr val="000000"/>
              </a:solidFill>
              <a:latin typeface="Nunito"/>
              <a:ea typeface="Nunito"/>
              <a:cs typeface="Nunito"/>
              <a:sym typeface="Nunito"/>
            </a:endParaRPr>
          </a:p>
        </p:txBody>
      </p:sp>
      <p:sp>
        <p:nvSpPr>
          <p:cNvPr id="137" name="Google Shape;137;p23"/>
          <p:cNvSpPr txBox="1">
            <a:spLocks noGrp="1"/>
          </p:cNvSpPr>
          <p:nvPr>
            <p:ph type="subTitle" idx="2"/>
          </p:nvPr>
        </p:nvSpPr>
        <p:spPr>
          <a:xfrm>
            <a:off x="5010150" y="4802733"/>
            <a:ext cx="2944800" cy="559200"/>
          </a:xfrm>
          <a:prstGeom prst="rect">
            <a:avLst/>
          </a:prstGeom>
        </p:spPr>
        <p:txBody>
          <a:bodyPr spcFirstLastPara="1" wrap="square" lIns="91371" tIns="91371" rIns="91371" bIns="91371" anchor="t" anchorCtr="0">
            <a:noAutofit/>
          </a:bodyPr>
          <a:lstStyle>
            <a:lvl1pPr lvl="0" algn="ctr" rtl="0">
              <a:spcBef>
                <a:spcPts val="0"/>
              </a:spcBef>
              <a:spcAft>
                <a:spcPts val="0"/>
              </a:spcAft>
              <a:buSzPts val="1100"/>
              <a:buNone/>
              <a:defRPr sz="1400">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199152804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lIns="91386" tIns="45693" rIns="91386" bIns="45693"/>
          <a:lstStyle/>
          <a:p>
            <a:fld id="{A3C39D9B-1707-4BC2-A8DF-A9A95A2D1DDF}" type="datetimeFigureOut">
              <a:rPr lang="en-US">
                <a:solidFill>
                  <a:srgbClr val="000000"/>
                </a:solidFill>
              </a:rPr>
              <a:pPr/>
              <a:t>1/9/2025</a:t>
            </a:fld>
            <a:endParaRPr lang="en-US">
              <a:solidFill>
                <a:srgbClr val="000000"/>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lIns="91386" tIns="45693" rIns="91386" bIns="45693"/>
          <a:lstStyle/>
          <a:p>
            <a:endParaRPr lang="en-US">
              <a:solidFill>
                <a:srgbClr val="000000"/>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lIns="91386" tIns="45693" rIns="91386" bIns="45693"/>
          <a:lstStyle/>
          <a:p>
            <a:fld id="{7E4F7387-1A44-43D0-A42C-0F5D255AB470}" type="slidenum">
              <a:rPr lang="en-US">
                <a:solidFill>
                  <a:srgbClr val="000000"/>
                </a:solidFill>
              </a:rPr>
              <a:pPr/>
              <a:t>‹#›</a:t>
            </a:fld>
            <a:endParaRPr lang="en-US">
              <a:solidFill>
                <a:srgbClr val="000000"/>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426995592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61883" y="108241"/>
            <a:ext cx="3073209"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4562" y="6502009"/>
            <a:ext cx="9144000" cy="353756"/>
          </a:xfrm>
          <a:prstGeom prst="rect">
            <a:avLst/>
          </a:prstGeom>
        </p:spPr>
      </p:pic>
      <p:sp>
        <p:nvSpPr>
          <p:cNvPr id="3" name="标题 2"/>
          <p:cNvSpPr>
            <a:spLocks noGrp="1"/>
          </p:cNvSpPr>
          <p:nvPr>
            <p:ph type="title" hasCustomPrompt="1"/>
          </p:nvPr>
        </p:nvSpPr>
        <p:spPr>
          <a:xfrm>
            <a:off x="1598482" y="131272"/>
            <a:ext cx="7164408"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3665530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688817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9601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357391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687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954336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429784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64537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277485" y="3639400"/>
            <a:ext cx="3054000" cy="5456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20" name="Google Shape;20;p5"/>
          <p:cNvSpPr txBox="1">
            <a:spLocks noGrp="1"/>
          </p:cNvSpPr>
          <p:nvPr>
            <p:ph type="subTitle" idx="2"/>
          </p:nvPr>
        </p:nvSpPr>
        <p:spPr>
          <a:xfrm>
            <a:off x="1638725" y="4138834"/>
            <a:ext cx="2313600" cy="9656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21" name="Google Shape;21;p5"/>
          <p:cNvSpPr txBox="1">
            <a:spLocks noGrp="1"/>
          </p:cNvSpPr>
          <p:nvPr>
            <p:ph type="subTitle" idx="3"/>
          </p:nvPr>
        </p:nvSpPr>
        <p:spPr>
          <a:xfrm>
            <a:off x="4794598" y="3639400"/>
            <a:ext cx="3054000" cy="5456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22" name="Google Shape;22;p5"/>
          <p:cNvSpPr txBox="1">
            <a:spLocks noGrp="1"/>
          </p:cNvSpPr>
          <p:nvPr>
            <p:ph type="subTitle" idx="4"/>
          </p:nvPr>
        </p:nvSpPr>
        <p:spPr>
          <a:xfrm>
            <a:off x="5152712" y="4138834"/>
            <a:ext cx="2313600" cy="9656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lvl1pPr>
            <a:lvl2pPr lvl="1" algn="ctr" rtl="0">
              <a:spcBef>
                <a:spcPts val="0"/>
              </a:spcBef>
              <a:spcAft>
                <a:spcPts val="0"/>
              </a:spcAft>
              <a:buNone/>
              <a:defRPr sz="1900" b="0"/>
            </a:lvl2pPr>
            <a:lvl3pPr lvl="2" algn="ctr" rtl="0">
              <a:spcBef>
                <a:spcPts val="0"/>
              </a:spcBef>
              <a:spcAft>
                <a:spcPts val="0"/>
              </a:spcAft>
              <a:buNone/>
              <a:defRPr sz="1900" b="0"/>
            </a:lvl3pPr>
            <a:lvl4pPr lvl="3" algn="ctr" rtl="0">
              <a:spcBef>
                <a:spcPts val="0"/>
              </a:spcBef>
              <a:spcAft>
                <a:spcPts val="0"/>
              </a:spcAft>
              <a:buNone/>
              <a:defRPr sz="1900" b="0"/>
            </a:lvl4pPr>
            <a:lvl5pPr lvl="4" algn="ctr" rtl="0">
              <a:spcBef>
                <a:spcPts val="0"/>
              </a:spcBef>
              <a:spcAft>
                <a:spcPts val="0"/>
              </a:spcAft>
              <a:buNone/>
              <a:defRPr sz="1900" b="0"/>
            </a:lvl5pPr>
            <a:lvl6pPr lvl="5" algn="ctr" rtl="0">
              <a:spcBef>
                <a:spcPts val="0"/>
              </a:spcBef>
              <a:spcAft>
                <a:spcPts val="0"/>
              </a:spcAft>
              <a:buNone/>
              <a:defRPr sz="1900" b="0"/>
            </a:lvl6pPr>
            <a:lvl7pPr lvl="6" algn="ctr" rtl="0">
              <a:spcBef>
                <a:spcPts val="0"/>
              </a:spcBef>
              <a:spcAft>
                <a:spcPts val="0"/>
              </a:spcAft>
              <a:buNone/>
              <a:defRPr sz="1900" b="0"/>
            </a:lvl7pPr>
            <a:lvl8pPr lvl="7" algn="ctr" rtl="0">
              <a:spcBef>
                <a:spcPts val="0"/>
              </a:spcBef>
              <a:spcAft>
                <a:spcPts val="0"/>
              </a:spcAft>
              <a:buNone/>
              <a:defRPr sz="1900" b="0"/>
            </a:lvl8pPr>
            <a:lvl9pPr lvl="8" algn="ctr" rtl="0">
              <a:spcBef>
                <a:spcPts val="0"/>
              </a:spcBef>
              <a:spcAft>
                <a:spcPts val="0"/>
              </a:spcAft>
              <a:buNone/>
              <a:defRPr sz="1900" b="0"/>
            </a:lvl9pPr>
          </a:lstStyle>
          <a:p>
            <a:endParaRPr/>
          </a:p>
        </p:txBody>
      </p:sp>
      <p:sp>
        <p:nvSpPr>
          <p:cNvPr id="23" name="Google Shape;23;p5"/>
          <p:cNvSpPr txBox="1">
            <a:spLocks noGrp="1"/>
          </p:cNvSpPr>
          <p:nvPr>
            <p:ph type="title"/>
          </p:nvPr>
        </p:nvSpPr>
        <p:spPr>
          <a:xfrm>
            <a:off x="715900" y="807531"/>
            <a:ext cx="8022300" cy="7636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83441635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7680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412223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918411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3914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88504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92080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224975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213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496111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05604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5900" y="807531"/>
            <a:ext cx="8022300" cy="7636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16993065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207667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9435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728919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680005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5645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978566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5759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900076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0032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59849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02300" y="806967"/>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
        <p:nvSpPr>
          <p:cNvPr id="28" name="Google Shape;28;p7"/>
          <p:cNvSpPr txBox="1">
            <a:spLocks noGrp="1"/>
          </p:cNvSpPr>
          <p:nvPr>
            <p:ph type="body" idx="1"/>
          </p:nvPr>
        </p:nvSpPr>
        <p:spPr>
          <a:xfrm rot="-325168">
            <a:off x="1397346" y="2665368"/>
            <a:ext cx="2772995" cy="1618828"/>
          </a:xfrm>
          <a:prstGeom prst="rect">
            <a:avLst/>
          </a:prstGeom>
        </p:spPr>
        <p:txBody>
          <a:bodyPr spcFirstLastPara="1" wrap="square" lIns="91371" tIns="91371" rIns="91371" bIns="91371" anchor="t" anchorCtr="0">
            <a:noAutofit/>
          </a:bodyPr>
          <a:lstStyle>
            <a:lvl1pPr marL="609223" lvl="0" indent="-423071" rtl="0">
              <a:spcBef>
                <a:spcPts val="0"/>
              </a:spcBef>
              <a:spcAft>
                <a:spcPts val="0"/>
              </a:spcAft>
              <a:buSzPts val="1400"/>
              <a:buFont typeface="Montserrat"/>
              <a:buChar char="●"/>
              <a:defRPr>
                <a:solidFill>
                  <a:schemeClr val="lt1"/>
                </a:solidFill>
              </a:defRPr>
            </a:lvl1pPr>
            <a:lvl2pPr marL="1218447" lvl="1" indent="-423071" rtl="0">
              <a:spcBef>
                <a:spcPts val="0"/>
              </a:spcBef>
              <a:spcAft>
                <a:spcPts val="0"/>
              </a:spcAft>
              <a:buSzPts val="1400"/>
              <a:buFont typeface="Montserrat"/>
              <a:buChar char="○"/>
              <a:defRPr/>
            </a:lvl2pPr>
            <a:lvl3pPr marL="1827668" lvl="2" indent="-423071" rtl="0">
              <a:spcBef>
                <a:spcPts val="0"/>
              </a:spcBef>
              <a:spcAft>
                <a:spcPts val="0"/>
              </a:spcAft>
              <a:buSzPts val="1400"/>
              <a:buFont typeface="Montserrat"/>
              <a:buChar char="■"/>
              <a:defRPr/>
            </a:lvl3pPr>
            <a:lvl4pPr marL="2436890" lvl="3" indent="-423071" rtl="0">
              <a:spcBef>
                <a:spcPts val="0"/>
              </a:spcBef>
              <a:spcAft>
                <a:spcPts val="0"/>
              </a:spcAft>
              <a:buSzPts val="1400"/>
              <a:buFont typeface="Montserrat"/>
              <a:buChar char="●"/>
              <a:defRPr/>
            </a:lvl4pPr>
            <a:lvl5pPr marL="3046112" lvl="4" indent="-423071" rtl="0">
              <a:spcBef>
                <a:spcPts val="0"/>
              </a:spcBef>
              <a:spcAft>
                <a:spcPts val="0"/>
              </a:spcAft>
              <a:buSzPts val="1400"/>
              <a:buFont typeface="Montserrat"/>
              <a:buChar char="○"/>
              <a:defRPr/>
            </a:lvl5pPr>
            <a:lvl6pPr marL="3655335" lvl="5" indent="-423071" rtl="0">
              <a:spcBef>
                <a:spcPts val="0"/>
              </a:spcBef>
              <a:spcAft>
                <a:spcPts val="0"/>
              </a:spcAft>
              <a:buSzPts val="1400"/>
              <a:buFont typeface="Montserrat"/>
              <a:buChar char="■"/>
              <a:defRPr/>
            </a:lvl6pPr>
            <a:lvl7pPr marL="4264558" lvl="6" indent="-423071" rtl="0">
              <a:spcBef>
                <a:spcPts val="0"/>
              </a:spcBef>
              <a:spcAft>
                <a:spcPts val="0"/>
              </a:spcAft>
              <a:buSzPts val="1400"/>
              <a:buFont typeface="Montserrat"/>
              <a:buChar char="●"/>
              <a:defRPr/>
            </a:lvl7pPr>
            <a:lvl8pPr marL="4873780" lvl="7" indent="-423071" rtl="0">
              <a:spcBef>
                <a:spcPts val="0"/>
              </a:spcBef>
              <a:spcAft>
                <a:spcPts val="0"/>
              </a:spcAft>
              <a:buSzPts val="1400"/>
              <a:buFont typeface="Montserrat"/>
              <a:buChar char="○"/>
              <a:defRPr/>
            </a:lvl8pPr>
            <a:lvl9pPr marL="5483002" lvl="8" indent="-423071"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1435646659"/>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96792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847248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031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910163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234580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2804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8554063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0246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271769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246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136151" y="2293368"/>
            <a:ext cx="4871700" cy="2598400"/>
          </a:xfrm>
          <a:prstGeom prst="rect">
            <a:avLst/>
          </a:prstGeom>
        </p:spPr>
        <p:txBody>
          <a:bodyPr spcFirstLastPara="1" wrap="square" lIns="91371" tIns="91371" rIns="91371" bIns="91371" anchor="ctr" anchorCtr="0">
            <a:noAutofit/>
          </a:bodyPr>
          <a:lstStyle>
            <a:lvl1pPr lvl="0" algn="ctr">
              <a:lnSpc>
                <a:spcPct val="70000"/>
              </a:lnSpc>
              <a:spcBef>
                <a:spcPts val="0"/>
              </a:spcBef>
              <a:spcAft>
                <a:spcPts val="0"/>
              </a:spcAft>
              <a:buSzPts val="7200"/>
              <a:buNone/>
              <a:defRPr sz="16900"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208088503"/>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636789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284291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1574186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883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4280718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284947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6197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407823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6762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4171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593687" y="769068"/>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
        <p:nvSpPr>
          <p:cNvPr id="33" name="Google Shape;33;p9"/>
          <p:cNvSpPr txBox="1">
            <a:spLocks noGrp="1"/>
          </p:cNvSpPr>
          <p:nvPr>
            <p:ph type="body" idx="1"/>
          </p:nvPr>
        </p:nvSpPr>
        <p:spPr>
          <a:xfrm flipH="1">
            <a:off x="3373799" y="2521734"/>
            <a:ext cx="4716300" cy="3133600"/>
          </a:xfrm>
          <a:prstGeom prst="rect">
            <a:avLst/>
          </a:prstGeom>
        </p:spPr>
        <p:txBody>
          <a:bodyPr spcFirstLastPara="1" wrap="square" lIns="91371" tIns="91371" rIns="91371" bIns="91371" anchor="t" anchorCtr="0">
            <a:noAutofit/>
          </a:bodyPr>
          <a:lstStyle>
            <a:lvl1pPr marL="609223" lvl="0" indent="-406149" rtl="0">
              <a:spcBef>
                <a:spcPts val="0"/>
              </a:spcBef>
              <a:spcAft>
                <a:spcPts val="0"/>
              </a:spcAft>
              <a:buClr>
                <a:srgbClr val="434343"/>
              </a:buClr>
              <a:buSzPts val="1200"/>
              <a:buFont typeface="Livvic"/>
              <a:buAutoNum type="arabicPeriod"/>
              <a:defRPr/>
            </a:lvl1pPr>
            <a:lvl2pPr marL="1218447" lvl="1" indent="-406149" rtl="0">
              <a:spcBef>
                <a:spcPts val="0"/>
              </a:spcBef>
              <a:spcAft>
                <a:spcPts val="0"/>
              </a:spcAft>
              <a:buClr>
                <a:srgbClr val="434343"/>
              </a:buClr>
              <a:buSzPts val="1200"/>
              <a:buFont typeface="Roboto Condensed Light"/>
              <a:buAutoNum type="alphaLcPeriod"/>
              <a:defRPr/>
            </a:lvl2pPr>
            <a:lvl3pPr marL="1827668" lvl="2" indent="-406149" rtl="0">
              <a:spcBef>
                <a:spcPts val="0"/>
              </a:spcBef>
              <a:spcAft>
                <a:spcPts val="0"/>
              </a:spcAft>
              <a:buClr>
                <a:srgbClr val="434343"/>
              </a:buClr>
              <a:buSzPts val="1200"/>
              <a:buFont typeface="Roboto Condensed Light"/>
              <a:buAutoNum type="romanLcPeriod"/>
              <a:defRPr/>
            </a:lvl3pPr>
            <a:lvl4pPr marL="2436890" lvl="3" indent="-406149" rtl="0">
              <a:spcBef>
                <a:spcPts val="0"/>
              </a:spcBef>
              <a:spcAft>
                <a:spcPts val="0"/>
              </a:spcAft>
              <a:buClr>
                <a:srgbClr val="434343"/>
              </a:buClr>
              <a:buSzPts val="1200"/>
              <a:buFont typeface="Roboto Condensed Light"/>
              <a:buAutoNum type="arabicPeriod"/>
              <a:defRPr/>
            </a:lvl4pPr>
            <a:lvl5pPr marL="3046112" lvl="4" indent="-406149" rtl="0">
              <a:spcBef>
                <a:spcPts val="0"/>
              </a:spcBef>
              <a:spcAft>
                <a:spcPts val="0"/>
              </a:spcAft>
              <a:buClr>
                <a:srgbClr val="434343"/>
              </a:buClr>
              <a:buSzPts val="1200"/>
              <a:buFont typeface="Roboto Condensed Light"/>
              <a:buAutoNum type="alphaLcPeriod"/>
              <a:defRPr/>
            </a:lvl5pPr>
            <a:lvl6pPr marL="3655335" lvl="5" indent="-406149" rtl="0">
              <a:spcBef>
                <a:spcPts val="0"/>
              </a:spcBef>
              <a:spcAft>
                <a:spcPts val="0"/>
              </a:spcAft>
              <a:buClr>
                <a:srgbClr val="434343"/>
              </a:buClr>
              <a:buSzPts val="1200"/>
              <a:buFont typeface="Roboto Condensed Light"/>
              <a:buAutoNum type="romanLcPeriod"/>
              <a:defRPr/>
            </a:lvl6pPr>
            <a:lvl7pPr marL="4264558" lvl="6" indent="-406149" rtl="0">
              <a:spcBef>
                <a:spcPts val="0"/>
              </a:spcBef>
              <a:spcAft>
                <a:spcPts val="0"/>
              </a:spcAft>
              <a:buClr>
                <a:srgbClr val="434343"/>
              </a:buClr>
              <a:buSzPts val="1200"/>
              <a:buFont typeface="Roboto Condensed Light"/>
              <a:buAutoNum type="arabicPeriod"/>
              <a:defRPr/>
            </a:lvl7pPr>
            <a:lvl8pPr marL="4873780" lvl="7" indent="-406149" rtl="0">
              <a:spcBef>
                <a:spcPts val="0"/>
              </a:spcBef>
              <a:spcAft>
                <a:spcPts val="0"/>
              </a:spcAft>
              <a:buClr>
                <a:srgbClr val="434343"/>
              </a:buClr>
              <a:buSzPts val="1200"/>
              <a:buFont typeface="Roboto Condensed Light"/>
              <a:buAutoNum type="alphaLcPeriod"/>
              <a:defRPr/>
            </a:lvl8pPr>
            <a:lvl9pPr marL="5483002" lvl="8" indent="-406149"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994235134"/>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4990863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41371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38360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9562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4397953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2680193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88022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9622884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906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6108433" y="910267"/>
            <a:ext cx="2332200" cy="20124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Tree>
    <p:extLst>
      <p:ext uri="{BB962C8B-B14F-4D97-AF65-F5344CB8AC3E}">
        <p14:creationId xmlns:p14="http://schemas.microsoft.com/office/powerpoint/2010/main" val="2169520476"/>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397713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7581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2314130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9480680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02015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17586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8858615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8156486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91638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lIns="76706" tIns="38354" rIns="76706" bIns="38354"/>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lIns="76706" tIns="38354" rIns="76706" bIns="38354"/>
          <a:lstStyle>
            <a:lvl1pPr marL="0" indent="0" algn="ctr">
              <a:buNone/>
              <a:defRPr>
                <a:solidFill>
                  <a:schemeClr val="tx1">
                    <a:tint val="75000"/>
                  </a:schemeClr>
                </a:solidFill>
              </a:defRPr>
            </a:lvl1pPr>
            <a:lvl2pPr marL="511368" indent="0" algn="ctr">
              <a:buNone/>
              <a:defRPr>
                <a:solidFill>
                  <a:schemeClr val="tx1">
                    <a:tint val="75000"/>
                  </a:schemeClr>
                </a:solidFill>
              </a:defRPr>
            </a:lvl2pPr>
            <a:lvl3pPr marL="1022736" indent="0" algn="ctr">
              <a:buNone/>
              <a:defRPr>
                <a:solidFill>
                  <a:schemeClr val="tx1">
                    <a:tint val="75000"/>
                  </a:schemeClr>
                </a:solidFill>
              </a:defRPr>
            </a:lvl3pPr>
            <a:lvl4pPr marL="1534105" indent="0" algn="ctr">
              <a:buNone/>
              <a:defRPr>
                <a:solidFill>
                  <a:schemeClr val="tx1">
                    <a:tint val="75000"/>
                  </a:schemeClr>
                </a:solidFill>
              </a:defRPr>
            </a:lvl4pPr>
            <a:lvl5pPr marL="2045474" indent="0" algn="ctr">
              <a:buNone/>
              <a:defRPr>
                <a:solidFill>
                  <a:schemeClr val="tx1">
                    <a:tint val="75000"/>
                  </a:schemeClr>
                </a:solidFill>
              </a:defRPr>
            </a:lvl5pPr>
            <a:lvl6pPr marL="2556839" indent="0" algn="ctr">
              <a:buNone/>
              <a:defRPr>
                <a:solidFill>
                  <a:schemeClr val="tx1">
                    <a:tint val="75000"/>
                  </a:schemeClr>
                </a:solidFill>
              </a:defRPr>
            </a:lvl6pPr>
            <a:lvl7pPr marL="3068208" indent="0" algn="ctr">
              <a:buNone/>
              <a:defRPr>
                <a:solidFill>
                  <a:schemeClr val="tx1">
                    <a:tint val="75000"/>
                  </a:schemeClr>
                </a:solidFill>
              </a:defRPr>
            </a:lvl7pPr>
            <a:lvl8pPr marL="3579577" indent="0" algn="ctr">
              <a:buNone/>
              <a:defRPr>
                <a:solidFill>
                  <a:schemeClr val="tx1">
                    <a:tint val="75000"/>
                  </a:schemeClr>
                </a:solidFill>
              </a:defRPr>
            </a:lvl8pPr>
            <a:lvl9pPr marL="409094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210117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902850" y="2651967"/>
            <a:ext cx="5457000" cy="11560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12000"/>
              <a:buNone/>
              <a:defRPr sz="105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8" name="Google Shape;38;p11"/>
          <p:cNvSpPr txBox="1">
            <a:spLocks noGrp="1"/>
          </p:cNvSpPr>
          <p:nvPr>
            <p:ph type="body" idx="1"/>
          </p:nvPr>
        </p:nvSpPr>
        <p:spPr>
          <a:xfrm>
            <a:off x="1586550" y="4106533"/>
            <a:ext cx="5970900" cy="523200"/>
          </a:xfrm>
          <a:prstGeom prst="rect">
            <a:avLst/>
          </a:prstGeom>
        </p:spPr>
        <p:txBody>
          <a:bodyPr spcFirstLastPara="1" wrap="square" lIns="91371" tIns="91371" rIns="91371" bIns="91371" anchor="t" anchorCtr="0">
            <a:noAutofit/>
          </a:bodyPr>
          <a:lstStyle>
            <a:lvl1pPr marL="609223" lvl="0" indent="-423071" algn="ctr">
              <a:spcBef>
                <a:spcPts val="0"/>
              </a:spcBef>
              <a:spcAft>
                <a:spcPts val="0"/>
              </a:spcAft>
              <a:buSzPts val="1400"/>
              <a:buChar char="●"/>
              <a:defRPr sz="2600"/>
            </a:lvl1pPr>
            <a:lvl2pPr marL="1218447" lvl="1" indent="-423071" algn="ctr">
              <a:spcBef>
                <a:spcPts val="0"/>
              </a:spcBef>
              <a:spcAft>
                <a:spcPts val="0"/>
              </a:spcAft>
              <a:buSzPts val="1400"/>
              <a:buChar char="○"/>
              <a:defRPr/>
            </a:lvl2pPr>
            <a:lvl3pPr marL="1827668" lvl="2" indent="-423071" algn="ctr">
              <a:spcBef>
                <a:spcPts val="0"/>
              </a:spcBef>
              <a:spcAft>
                <a:spcPts val="0"/>
              </a:spcAft>
              <a:buSzPts val="1400"/>
              <a:buChar char="■"/>
              <a:defRPr/>
            </a:lvl3pPr>
            <a:lvl4pPr marL="2436890" lvl="3" indent="-423071" algn="ctr">
              <a:spcBef>
                <a:spcPts val="0"/>
              </a:spcBef>
              <a:spcAft>
                <a:spcPts val="0"/>
              </a:spcAft>
              <a:buSzPts val="1400"/>
              <a:buChar char="●"/>
              <a:defRPr/>
            </a:lvl4pPr>
            <a:lvl5pPr marL="3046112" lvl="4" indent="-423071" algn="ctr">
              <a:spcBef>
                <a:spcPts val="0"/>
              </a:spcBef>
              <a:spcAft>
                <a:spcPts val="0"/>
              </a:spcAft>
              <a:buSzPts val="1400"/>
              <a:buChar char="○"/>
              <a:defRPr/>
            </a:lvl5pPr>
            <a:lvl6pPr marL="3655335" lvl="5" indent="-423071" algn="ctr">
              <a:spcBef>
                <a:spcPts val="0"/>
              </a:spcBef>
              <a:spcAft>
                <a:spcPts val="0"/>
              </a:spcAft>
              <a:buSzPts val="1400"/>
              <a:buChar char="■"/>
              <a:defRPr/>
            </a:lvl6pPr>
            <a:lvl7pPr marL="4264558" lvl="6" indent="-423071" algn="ctr">
              <a:spcBef>
                <a:spcPts val="0"/>
              </a:spcBef>
              <a:spcAft>
                <a:spcPts val="0"/>
              </a:spcAft>
              <a:buSzPts val="1400"/>
              <a:buChar char="●"/>
              <a:defRPr/>
            </a:lvl7pPr>
            <a:lvl8pPr marL="4873780" lvl="7" indent="-423071" algn="ctr">
              <a:spcBef>
                <a:spcPts val="0"/>
              </a:spcBef>
              <a:spcAft>
                <a:spcPts val="0"/>
              </a:spcAft>
              <a:buSzPts val="1400"/>
              <a:buChar char="○"/>
              <a:defRPr/>
            </a:lvl8pPr>
            <a:lvl9pPr marL="5483002" lvl="8" indent="-423071"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2768738514"/>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76706" tIns="38354" rIns="76706" bIns="38354"/>
          <a:lstStyle/>
          <a:p>
            <a:r>
              <a:rPr lang="en-US"/>
              <a:t>Click to edit Master title style</a:t>
            </a:r>
          </a:p>
        </p:txBody>
      </p:sp>
      <p:sp>
        <p:nvSpPr>
          <p:cNvPr id="3" name="Content Placeholder 2"/>
          <p:cNvSpPr>
            <a:spLocks noGrp="1"/>
          </p:cNvSpPr>
          <p:nvPr>
            <p:ph idx="1"/>
          </p:nvPr>
        </p:nvSpPr>
        <p:spPr/>
        <p:txBody>
          <a:bodyPr lIns="76706" tIns="38354" rIns="76706" bIns="3835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56160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lIns="76706" tIns="38354" rIns="76706" bIns="38354"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lIns="76706" tIns="38354" rIns="76706" bIns="38354" anchor="b"/>
          <a:lstStyle>
            <a:lvl1pPr marL="0" indent="0">
              <a:buNone/>
              <a:defRPr sz="2300">
                <a:solidFill>
                  <a:schemeClr val="tx1">
                    <a:tint val="75000"/>
                  </a:schemeClr>
                </a:solidFill>
              </a:defRPr>
            </a:lvl1pPr>
            <a:lvl2pPr marL="511368" indent="0">
              <a:buNone/>
              <a:defRPr sz="2000">
                <a:solidFill>
                  <a:schemeClr val="tx1">
                    <a:tint val="75000"/>
                  </a:schemeClr>
                </a:solidFill>
              </a:defRPr>
            </a:lvl2pPr>
            <a:lvl3pPr marL="1022736" indent="0">
              <a:buNone/>
              <a:defRPr sz="1800">
                <a:solidFill>
                  <a:schemeClr val="tx1">
                    <a:tint val="75000"/>
                  </a:schemeClr>
                </a:solidFill>
              </a:defRPr>
            </a:lvl3pPr>
            <a:lvl4pPr marL="1534105" indent="0">
              <a:buNone/>
              <a:defRPr sz="1600">
                <a:solidFill>
                  <a:schemeClr val="tx1">
                    <a:tint val="75000"/>
                  </a:schemeClr>
                </a:solidFill>
              </a:defRPr>
            </a:lvl4pPr>
            <a:lvl5pPr marL="2045474" indent="0">
              <a:buNone/>
              <a:defRPr sz="1600">
                <a:solidFill>
                  <a:schemeClr val="tx1">
                    <a:tint val="75000"/>
                  </a:schemeClr>
                </a:solidFill>
              </a:defRPr>
            </a:lvl5pPr>
            <a:lvl6pPr marL="2556839" indent="0">
              <a:buNone/>
              <a:defRPr sz="1600">
                <a:solidFill>
                  <a:schemeClr val="tx1">
                    <a:tint val="75000"/>
                  </a:schemeClr>
                </a:solidFill>
              </a:defRPr>
            </a:lvl6pPr>
            <a:lvl7pPr marL="3068208" indent="0">
              <a:buNone/>
              <a:defRPr sz="1600">
                <a:solidFill>
                  <a:schemeClr val="tx1">
                    <a:tint val="75000"/>
                  </a:schemeClr>
                </a:solidFill>
              </a:defRPr>
            </a:lvl7pPr>
            <a:lvl8pPr marL="3579577" indent="0">
              <a:buNone/>
              <a:defRPr sz="1600">
                <a:solidFill>
                  <a:schemeClr val="tx1">
                    <a:tint val="75000"/>
                  </a:schemeClr>
                </a:solidFill>
              </a:defRPr>
            </a:lvl8pPr>
            <a:lvl9pPr marL="4090945"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2622272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76706" tIns="38354" rIns="76706" bIns="38354"/>
          <a:lstStyle/>
          <a:p>
            <a:r>
              <a:rPr lang="en-US"/>
              <a:t>Click to edit Master title style</a:t>
            </a:r>
          </a:p>
        </p:txBody>
      </p:sp>
      <p:sp>
        <p:nvSpPr>
          <p:cNvPr id="3" name="Content Placeholder 2"/>
          <p:cNvSpPr>
            <a:spLocks noGrp="1"/>
          </p:cNvSpPr>
          <p:nvPr>
            <p:ph sz="half" idx="1"/>
          </p:nvPr>
        </p:nvSpPr>
        <p:spPr>
          <a:xfrm>
            <a:off x="457200" y="1200163"/>
            <a:ext cx="4038600" cy="3394075"/>
          </a:xfrm>
        </p:spPr>
        <p:txBody>
          <a:bodyPr lIns="76706" tIns="38354" rIns="76706" bIns="38354"/>
          <a:lstStyle>
            <a:lvl1pPr>
              <a:defRPr sz="31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63"/>
            <a:ext cx="4038600" cy="3394075"/>
          </a:xfrm>
        </p:spPr>
        <p:txBody>
          <a:bodyPr lIns="76706" tIns="38354" rIns="76706" bIns="38354"/>
          <a:lstStyle>
            <a:lvl1pPr>
              <a:defRPr sz="31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73317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lIns="76706" tIns="38354" rIns="76706" bIns="38354"/>
          <a:lstStyle>
            <a:lvl1pPr>
              <a:defRPr/>
            </a:lvl1pPr>
          </a:lstStyle>
          <a:p>
            <a:r>
              <a:rPr lang="en-US"/>
              <a:t>Click to edit Master title style</a:t>
            </a:r>
          </a:p>
        </p:txBody>
      </p:sp>
      <p:sp>
        <p:nvSpPr>
          <p:cNvPr id="3" name="Text Placeholder 2"/>
          <p:cNvSpPr>
            <a:spLocks noGrp="1"/>
          </p:cNvSpPr>
          <p:nvPr>
            <p:ph type="body" idx="1"/>
          </p:nvPr>
        </p:nvSpPr>
        <p:spPr>
          <a:xfrm>
            <a:off x="457207" y="1535125"/>
            <a:ext cx="4040188" cy="639763"/>
          </a:xfrm>
        </p:spPr>
        <p:txBody>
          <a:bodyPr lIns="76706" tIns="38354" rIns="76706" bIns="38354" anchor="b"/>
          <a:lstStyle>
            <a:lvl1pPr marL="0" indent="0">
              <a:buNone/>
              <a:defRPr sz="2700" b="1"/>
            </a:lvl1pPr>
            <a:lvl2pPr marL="511368" indent="0">
              <a:buNone/>
              <a:defRPr sz="2300" b="1"/>
            </a:lvl2pPr>
            <a:lvl3pPr marL="1022736" indent="0">
              <a:buNone/>
              <a:defRPr sz="2000" b="1"/>
            </a:lvl3pPr>
            <a:lvl4pPr marL="1534105" indent="0">
              <a:buNone/>
              <a:defRPr sz="1800" b="1"/>
            </a:lvl4pPr>
            <a:lvl5pPr marL="2045474" indent="0">
              <a:buNone/>
              <a:defRPr sz="1800" b="1"/>
            </a:lvl5pPr>
            <a:lvl6pPr marL="2556839" indent="0">
              <a:buNone/>
              <a:defRPr sz="1800" b="1"/>
            </a:lvl6pPr>
            <a:lvl7pPr marL="3068208" indent="0">
              <a:buNone/>
              <a:defRPr sz="1800" b="1"/>
            </a:lvl7pPr>
            <a:lvl8pPr marL="3579577" indent="0">
              <a:buNone/>
              <a:defRPr sz="1800" b="1"/>
            </a:lvl8pPr>
            <a:lvl9pPr marL="4090945" indent="0">
              <a:buNone/>
              <a:defRPr sz="1800" b="1"/>
            </a:lvl9pPr>
          </a:lstStyle>
          <a:p>
            <a:pPr lvl="0"/>
            <a:r>
              <a:rPr lang="en-US"/>
              <a:t>Click to edit Master text styles</a:t>
            </a:r>
          </a:p>
        </p:txBody>
      </p:sp>
      <p:sp>
        <p:nvSpPr>
          <p:cNvPr id="4" name="Content Placeholder 3"/>
          <p:cNvSpPr>
            <a:spLocks noGrp="1"/>
          </p:cNvSpPr>
          <p:nvPr>
            <p:ph sz="half" idx="2"/>
          </p:nvPr>
        </p:nvSpPr>
        <p:spPr>
          <a:xfrm>
            <a:off x="457207" y="2174875"/>
            <a:ext cx="4040188" cy="3951288"/>
          </a:xfrm>
        </p:spPr>
        <p:txBody>
          <a:bodyPr lIns="76706" tIns="38354" rIns="76706" bIns="38354"/>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25"/>
            <a:ext cx="4041775" cy="639763"/>
          </a:xfrm>
        </p:spPr>
        <p:txBody>
          <a:bodyPr lIns="76706" tIns="38354" rIns="76706" bIns="38354" anchor="b"/>
          <a:lstStyle>
            <a:lvl1pPr marL="0" indent="0">
              <a:buNone/>
              <a:defRPr sz="2700" b="1"/>
            </a:lvl1pPr>
            <a:lvl2pPr marL="511368" indent="0">
              <a:buNone/>
              <a:defRPr sz="2300" b="1"/>
            </a:lvl2pPr>
            <a:lvl3pPr marL="1022736" indent="0">
              <a:buNone/>
              <a:defRPr sz="2000" b="1"/>
            </a:lvl3pPr>
            <a:lvl4pPr marL="1534105" indent="0">
              <a:buNone/>
              <a:defRPr sz="1800" b="1"/>
            </a:lvl4pPr>
            <a:lvl5pPr marL="2045474" indent="0">
              <a:buNone/>
              <a:defRPr sz="1800" b="1"/>
            </a:lvl5pPr>
            <a:lvl6pPr marL="2556839" indent="0">
              <a:buNone/>
              <a:defRPr sz="1800" b="1"/>
            </a:lvl6pPr>
            <a:lvl7pPr marL="3068208" indent="0">
              <a:buNone/>
              <a:defRPr sz="1800" b="1"/>
            </a:lvl7pPr>
            <a:lvl8pPr marL="3579577" indent="0">
              <a:buNone/>
              <a:defRPr sz="1800" b="1"/>
            </a:lvl8pPr>
            <a:lvl9pPr marL="4090945"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lIns="76706" tIns="38354" rIns="76706" bIns="38354"/>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5319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76706" tIns="38354" rIns="76706" bIns="38354"/>
          <a:lstStyle/>
          <a:p>
            <a:r>
              <a:rPr lang="en-US"/>
              <a:t>Click to edit Master title style</a:t>
            </a:r>
          </a:p>
        </p:txBody>
      </p:sp>
    </p:spTree>
    <p:extLst>
      <p:ext uri="{BB962C8B-B14F-4D97-AF65-F5344CB8AC3E}">
        <p14:creationId xmlns:p14="http://schemas.microsoft.com/office/powerpoint/2010/main" val="12965037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11098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61"/>
            <a:ext cx="3008313" cy="1162051"/>
          </a:xfrm>
        </p:spPr>
        <p:txBody>
          <a:bodyPr lIns="76706" tIns="38354" rIns="76706" bIns="38354" anchor="b"/>
          <a:lstStyle>
            <a:lvl1pPr algn="l">
              <a:defRPr sz="2300" b="1"/>
            </a:lvl1pPr>
          </a:lstStyle>
          <a:p>
            <a:r>
              <a:rPr lang="en-US"/>
              <a:t>Click to edit Master title style</a:t>
            </a:r>
          </a:p>
        </p:txBody>
      </p:sp>
      <p:sp>
        <p:nvSpPr>
          <p:cNvPr id="3" name="Content Placeholder 2"/>
          <p:cNvSpPr>
            <a:spLocks noGrp="1"/>
          </p:cNvSpPr>
          <p:nvPr>
            <p:ph idx="1"/>
          </p:nvPr>
        </p:nvSpPr>
        <p:spPr>
          <a:xfrm>
            <a:off x="3575058" y="273063"/>
            <a:ext cx="5111750" cy="5853113"/>
          </a:xfrm>
        </p:spPr>
        <p:txBody>
          <a:bodyPr lIns="76706" tIns="38354" rIns="76706" bIns="38354"/>
          <a:lstStyle>
            <a:lvl1pPr>
              <a:defRPr sz="3600"/>
            </a:lvl1pPr>
            <a:lvl2pPr>
              <a:defRPr sz="31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13"/>
            <a:ext cx="3008313" cy="4691063"/>
          </a:xfrm>
        </p:spPr>
        <p:txBody>
          <a:bodyPr lIns="76706" tIns="38354" rIns="76706" bIns="38354"/>
          <a:lstStyle>
            <a:lvl1pPr marL="0" indent="0">
              <a:buNone/>
              <a:defRPr sz="1600"/>
            </a:lvl1pPr>
            <a:lvl2pPr marL="511368" indent="0">
              <a:buNone/>
              <a:defRPr sz="1300"/>
            </a:lvl2pPr>
            <a:lvl3pPr marL="1022736" indent="0">
              <a:buNone/>
              <a:defRPr sz="1100"/>
            </a:lvl3pPr>
            <a:lvl4pPr marL="1534105" indent="0">
              <a:buNone/>
              <a:defRPr sz="1000"/>
            </a:lvl4pPr>
            <a:lvl5pPr marL="2045474" indent="0">
              <a:buNone/>
              <a:defRPr sz="1000"/>
            </a:lvl5pPr>
            <a:lvl6pPr marL="2556839" indent="0">
              <a:buNone/>
              <a:defRPr sz="1000"/>
            </a:lvl6pPr>
            <a:lvl7pPr marL="3068208" indent="0">
              <a:buNone/>
              <a:defRPr sz="1000"/>
            </a:lvl7pPr>
            <a:lvl8pPr marL="3579577" indent="0">
              <a:buNone/>
              <a:defRPr sz="1000"/>
            </a:lvl8pPr>
            <a:lvl9pPr marL="4090945" indent="0">
              <a:buNone/>
              <a:defRPr sz="1000"/>
            </a:lvl9pPr>
          </a:lstStyle>
          <a:p>
            <a:pPr lvl="0"/>
            <a:r>
              <a:rPr lang="en-US"/>
              <a:t>Click to edit Master text styles</a:t>
            </a:r>
          </a:p>
        </p:txBody>
      </p:sp>
    </p:spTree>
    <p:extLst>
      <p:ext uri="{BB962C8B-B14F-4D97-AF65-F5344CB8AC3E}">
        <p14:creationId xmlns:p14="http://schemas.microsoft.com/office/powerpoint/2010/main" val="363176935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lIns="76706" tIns="38354" rIns="76706" bIns="38354"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lIns="76706" tIns="38354" rIns="76706" bIns="38354" rtlCol="0">
            <a:normAutofit/>
          </a:bodyPr>
          <a:lstStyle>
            <a:lvl1pPr marL="0" indent="0">
              <a:buNone/>
              <a:defRPr sz="3600"/>
            </a:lvl1pPr>
            <a:lvl2pPr marL="511368" indent="0">
              <a:buNone/>
              <a:defRPr sz="3100"/>
            </a:lvl2pPr>
            <a:lvl3pPr marL="1022736" indent="0">
              <a:buNone/>
              <a:defRPr sz="2700"/>
            </a:lvl3pPr>
            <a:lvl4pPr marL="1534105" indent="0">
              <a:buNone/>
              <a:defRPr sz="2300"/>
            </a:lvl4pPr>
            <a:lvl5pPr marL="2045474" indent="0">
              <a:buNone/>
              <a:defRPr sz="2300"/>
            </a:lvl5pPr>
            <a:lvl6pPr marL="2556839" indent="0">
              <a:buNone/>
              <a:defRPr sz="2300"/>
            </a:lvl6pPr>
            <a:lvl7pPr marL="3068208" indent="0">
              <a:buNone/>
              <a:defRPr sz="2300"/>
            </a:lvl7pPr>
            <a:lvl8pPr marL="3579577" indent="0">
              <a:buNone/>
              <a:defRPr sz="2300"/>
            </a:lvl8pPr>
            <a:lvl9pPr marL="4090945" indent="0">
              <a:buNone/>
              <a:defRPr sz="2300"/>
            </a:lvl9pPr>
          </a:lstStyle>
          <a:p>
            <a:pPr marL="0" marR="0" lvl="0" indent="0" algn="l" defTabSz="767051"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27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49"/>
            <a:ext cx="5486400" cy="804863"/>
          </a:xfrm>
        </p:spPr>
        <p:txBody>
          <a:bodyPr lIns="76706" tIns="38354" rIns="76706" bIns="38354"/>
          <a:lstStyle>
            <a:lvl1pPr marL="0" indent="0">
              <a:buNone/>
              <a:defRPr sz="1600"/>
            </a:lvl1pPr>
            <a:lvl2pPr marL="511368" indent="0">
              <a:buNone/>
              <a:defRPr sz="1300"/>
            </a:lvl2pPr>
            <a:lvl3pPr marL="1022736" indent="0">
              <a:buNone/>
              <a:defRPr sz="1100"/>
            </a:lvl3pPr>
            <a:lvl4pPr marL="1534105" indent="0">
              <a:buNone/>
              <a:defRPr sz="1000"/>
            </a:lvl4pPr>
            <a:lvl5pPr marL="2045474" indent="0">
              <a:buNone/>
              <a:defRPr sz="1000"/>
            </a:lvl5pPr>
            <a:lvl6pPr marL="2556839" indent="0">
              <a:buNone/>
              <a:defRPr sz="1000"/>
            </a:lvl6pPr>
            <a:lvl7pPr marL="3068208" indent="0">
              <a:buNone/>
              <a:defRPr sz="1000"/>
            </a:lvl7pPr>
            <a:lvl8pPr marL="3579577" indent="0">
              <a:buNone/>
              <a:defRPr sz="1000"/>
            </a:lvl8pPr>
            <a:lvl9pPr marL="4090945" indent="0">
              <a:buNone/>
              <a:defRPr sz="1000"/>
            </a:lvl9pPr>
          </a:lstStyle>
          <a:p>
            <a:pPr lvl="0"/>
            <a:r>
              <a:rPr lang="en-US"/>
              <a:t>Click to edit Master text styles</a:t>
            </a:r>
          </a:p>
        </p:txBody>
      </p:sp>
    </p:spTree>
    <p:extLst>
      <p:ext uri="{BB962C8B-B14F-4D97-AF65-F5344CB8AC3E}">
        <p14:creationId xmlns:p14="http://schemas.microsoft.com/office/powerpoint/2010/main" val="220980929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76706" tIns="38354" rIns="76706" bIns="38354"/>
          <a:lstStyle/>
          <a:p>
            <a:r>
              <a:rPr lang="en-US"/>
              <a:t>Click to edit Master title style</a:t>
            </a:r>
          </a:p>
        </p:txBody>
      </p:sp>
      <p:sp>
        <p:nvSpPr>
          <p:cNvPr id="3" name="Vertical Text Placeholder 2"/>
          <p:cNvSpPr>
            <a:spLocks noGrp="1"/>
          </p:cNvSpPr>
          <p:nvPr>
            <p:ph type="body" orient="vert" idx="1"/>
          </p:nvPr>
        </p:nvSpPr>
        <p:spPr/>
        <p:txBody>
          <a:bodyPr vert="eaVert" lIns="76706" tIns="38354" rIns="76706" bIns="3835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42202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lIns="76706" tIns="38354" rIns="76706" bIns="38354"/>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1"/>
          </a:xfrm>
        </p:spPr>
        <p:txBody>
          <a:bodyPr vert="eaVert" lIns="76706" tIns="38354" rIns="76706" bIns="3835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6925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3125" y="800767"/>
            <a:ext cx="6858000" cy="759200"/>
          </a:xfrm>
          <a:prstGeom prst="rect">
            <a:avLst/>
          </a:prstGeom>
          <a:noFill/>
          <a:ln>
            <a:noFill/>
          </a:ln>
        </p:spPr>
        <p:txBody>
          <a:bodyPr spcFirstLastPara="1" wrap="square" lIns="91371" tIns="91371" rIns="91371" bIns="91371"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805250" y="3662902"/>
            <a:ext cx="7332000" cy="2355200"/>
          </a:xfrm>
          <a:prstGeom prst="rect">
            <a:avLst/>
          </a:prstGeom>
          <a:noFill/>
          <a:ln>
            <a:noFill/>
          </a:ln>
        </p:spPr>
        <p:txBody>
          <a:bodyPr spcFirstLastPara="1" wrap="square" lIns="91371" tIns="91371" rIns="91371" bIns="91371"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48007205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41186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452070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330863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616774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453393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1/9/2025</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423797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9144000" cy="6858000"/>
          </a:xfrm>
          <a:prstGeom prst="rect">
            <a:avLst/>
          </a:prstGeom>
          <a:noFill/>
          <a:ln w="9525">
            <a:noFill/>
          </a:ln>
        </p:spPr>
      </p:pic>
    </p:spTree>
    <p:extLst>
      <p:ext uri="{BB962C8B-B14F-4D97-AF65-F5344CB8AC3E}">
        <p14:creationId xmlns:p14="http://schemas.microsoft.com/office/powerpoint/2010/main" val="317806953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hf sldNum="0" hdr="0" ftr="0" dt="0"/>
  <p:txStyles>
    <p:titleStyle>
      <a:lvl1pPr algn="ctr" rtl="0" eaLnBrk="0" fontAlgn="base" hangingPunct="0">
        <a:spcBef>
          <a:spcPct val="0"/>
        </a:spcBef>
        <a:spcAft>
          <a:spcPct val="0"/>
        </a:spcAft>
        <a:defRPr sz="4800" kern="1200">
          <a:solidFill>
            <a:schemeClr val="tx1"/>
          </a:solidFill>
          <a:latin typeface="+mj-lt"/>
          <a:ea typeface="+mj-ea"/>
          <a:cs typeface="+mj-cs"/>
        </a:defRPr>
      </a:lvl1pPr>
      <a:lvl2pPr algn="ctr" rtl="0" eaLnBrk="0" fontAlgn="base" hangingPunct="0">
        <a:spcBef>
          <a:spcPct val="0"/>
        </a:spcBef>
        <a:spcAft>
          <a:spcPct val="0"/>
        </a:spcAft>
        <a:defRPr sz="3700">
          <a:solidFill>
            <a:schemeClr val="tx1"/>
          </a:solidFill>
          <a:latin typeface="Calibri" panose="020F0502020204030204" charset="0"/>
        </a:defRPr>
      </a:lvl2pPr>
      <a:lvl3pPr algn="ctr" rtl="0" eaLnBrk="0" fontAlgn="base" hangingPunct="0">
        <a:spcBef>
          <a:spcPct val="0"/>
        </a:spcBef>
        <a:spcAft>
          <a:spcPct val="0"/>
        </a:spcAft>
        <a:defRPr sz="3700">
          <a:solidFill>
            <a:schemeClr val="tx1"/>
          </a:solidFill>
          <a:latin typeface="Calibri" panose="020F0502020204030204" charset="0"/>
        </a:defRPr>
      </a:lvl3pPr>
      <a:lvl4pPr algn="ctr" rtl="0" eaLnBrk="0" fontAlgn="base" hangingPunct="0">
        <a:spcBef>
          <a:spcPct val="0"/>
        </a:spcBef>
        <a:spcAft>
          <a:spcPct val="0"/>
        </a:spcAft>
        <a:defRPr sz="3700">
          <a:solidFill>
            <a:schemeClr val="tx1"/>
          </a:solidFill>
          <a:latin typeface="Calibri" panose="020F0502020204030204" charset="0"/>
        </a:defRPr>
      </a:lvl4pPr>
      <a:lvl5pPr algn="ctr" rtl="0" eaLnBrk="0" fontAlgn="base" hangingPunct="0">
        <a:spcBef>
          <a:spcPct val="0"/>
        </a:spcBef>
        <a:spcAft>
          <a:spcPct val="0"/>
        </a:spcAft>
        <a:defRPr sz="3700">
          <a:solidFill>
            <a:schemeClr val="tx1"/>
          </a:solidFill>
          <a:latin typeface="Calibri" panose="020F0502020204030204" charset="0"/>
        </a:defRPr>
      </a:lvl5pPr>
      <a:lvl6pPr marL="383526" algn="ctr" rtl="0" fontAlgn="base">
        <a:spcBef>
          <a:spcPct val="0"/>
        </a:spcBef>
        <a:spcAft>
          <a:spcPct val="0"/>
        </a:spcAft>
        <a:defRPr sz="3700">
          <a:solidFill>
            <a:schemeClr val="tx1"/>
          </a:solidFill>
          <a:latin typeface="Calibri" panose="020F0502020204030204" charset="0"/>
        </a:defRPr>
      </a:lvl6pPr>
      <a:lvl7pPr marL="767051" algn="ctr" rtl="0" fontAlgn="base">
        <a:spcBef>
          <a:spcPct val="0"/>
        </a:spcBef>
        <a:spcAft>
          <a:spcPct val="0"/>
        </a:spcAft>
        <a:defRPr sz="3700">
          <a:solidFill>
            <a:schemeClr val="tx1"/>
          </a:solidFill>
          <a:latin typeface="Calibri" panose="020F0502020204030204" charset="0"/>
        </a:defRPr>
      </a:lvl7pPr>
      <a:lvl8pPr marL="1150577" algn="ctr" rtl="0" fontAlgn="base">
        <a:spcBef>
          <a:spcPct val="0"/>
        </a:spcBef>
        <a:spcAft>
          <a:spcPct val="0"/>
        </a:spcAft>
        <a:defRPr sz="3700">
          <a:solidFill>
            <a:schemeClr val="tx1"/>
          </a:solidFill>
          <a:latin typeface="Calibri" panose="020F0502020204030204" charset="0"/>
        </a:defRPr>
      </a:lvl8pPr>
      <a:lvl9pPr marL="1534105" algn="ctr" rtl="0" fontAlgn="base">
        <a:spcBef>
          <a:spcPct val="0"/>
        </a:spcBef>
        <a:spcAft>
          <a:spcPct val="0"/>
        </a:spcAft>
        <a:defRPr sz="3700">
          <a:solidFill>
            <a:schemeClr val="tx1"/>
          </a:solidFill>
          <a:latin typeface="Calibri" panose="020F0502020204030204" charset="0"/>
        </a:defRPr>
      </a:lvl9pPr>
    </p:titleStyle>
    <p:bodyStyle>
      <a:lvl1pPr marL="383526" indent="-383526" algn="l" rtl="0" eaLnBrk="0" fontAlgn="base" hangingPunct="0">
        <a:spcBef>
          <a:spcPts val="109"/>
        </a:spcBef>
        <a:spcAft>
          <a:spcPct val="0"/>
        </a:spcAft>
        <a:buFont typeface="Arial" panose="020B0604020202020204" pitchFamily="34" charset="0"/>
        <a:buChar char="•"/>
        <a:defRPr sz="3600" kern="1200">
          <a:solidFill>
            <a:schemeClr val="tx1"/>
          </a:solidFill>
          <a:latin typeface="+mn-lt"/>
          <a:ea typeface="+mn-ea"/>
          <a:cs typeface="+mn-cs"/>
        </a:defRPr>
      </a:lvl1pPr>
      <a:lvl2pPr marL="830971" indent="-319606" algn="l" rtl="0" eaLnBrk="0" fontAlgn="base" hangingPunct="0">
        <a:spcBef>
          <a:spcPts val="109"/>
        </a:spcBef>
        <a:spcAft>
          <a:spcPct val="0"/>
        </a:spcAft>
        <a:buFont typeface="Arial" panose="020B0604020202020204" pitchFamily="34" charset="0"/>
        <a:buChar char="–"/>
        <a:defRPr sz="3100" kern="1200">
          <a:solidFill>
            <a:schemeClr val="tx1"/>
          </a:solidFill>
          <a:latin typeface="+mn-lt"/>
          <a:ea typeface="+mn-ea"/>
          <a:cs typeface="+mn-cs"/>
        </a:defRPr>
      </a:lvl2pPr>
      <a:lvl3pPr marL="1278420" indent="-255683" algn="l" rtl="0" eaLnBrk="0" fontAlgn="base" hangingPunct="0">
        <a:spcBef>
          <a:spcPts val="109"/>
        </a:spcBef>
        <a:spcAft>
          <a:spcPct val="0"/>
        </a:spcAft>
        <a:buFont typeface="Arial" panose="020B0604020202020204" pitchFamily="34" charset="0"/>
        <a:buChar char="•"/>
        <a:defRPr sz="2700" kern="1200">
          <a:solidFill>
            <a:schemeClr val="tx1"/>
          </a:solidFill>
          <a:latin typeface="+mn-lt"/>
          <a:ea typeface="+mn-ea"/>
          <a:cs typeface="+mn-cs"/>
        </a:defRPr>
      </a:lvl3pPr>
      <a:lvl4pPr marL="1789788" indent="-255683" algn="l" rtl="0" eaLnBrk="0" fontAlgn="base" hangingPunct="0">
        <a:spcBef>
          <a:spcPts val="109"/>
        </a:spcBef>
        <a:spcAft>
          <a:spcPct val="0"/>
        </a:spcAft>
        <a:buFont typeface="Arial" panose="020B0604020202020204" pitchFamily="34" charset="0"/>
        <a:buChar char="–"/>
        <a:defRPr sz="2300" kern="1200">
          <a:solidFill>
            <a:schemeClr val="tx1"/>
          </a:solidFill>
          <a:latin typeface="+mn-lt"/>
          <a:ea typeface="+mn-ea"/>
          <a:cs typeface="+mn-cs"/>
        </a:defRPr>
      </a:lvl4pPr>
      <a:lvl5pPr marL="2301155" indent="-255683" algn="l" rtl="0" eaLnBrk="0" fontAlgn="base" hangingPunct="0">
        <a:spcBef>
          <a:spcPts val="109"/>
        </a:spcBef>
        <a:spcAft>
          <a:spcPct val="0"/>
        </a:spcAft>
        <a:buFont typeface="Arial" panose="020B0604020202020204" pitchFamily="34" charset="0"/>
        <a:buChar char="»"/>
        <a:defRPr sz="2300" kern="1200">
          <a:solidFill>
            <a:schemeClr val="tx1"/>
          </a:solidFill>
          <a:latin typeface="+mn-lt"/>
          <a:ea typeface="+mn-ea"/>
          <a:cs typeface="+mn-cs"/>
        </a:defRPr>
      </a:lvl5pPr>
      <a:lvl6pPr marL="2812525" indent="-255683" algn="l" defTabSz="1022736" rtl="0" eaLnBrk="1" latinLnBrk="0" hangingPunct="1">
        <a:spcBef>
          <a:spcPts val="109"/>
        </a:spcBef>
        <a:buFont typeface="Arial" panose="020B0604020202020204" pitchFamily="34" charset="0"/>
        <a:buChar char="•"/>
        <a:defRPr sz="2300" kern="1200">
          <a:solidFill>
            <a:schemeClr val="tx1"/>
          </a:solidFill>
          <a:latin typeface="+mn-lt"/>
          <a:ea typeface="+mn-ea"/>
          <a:cs typeface="+mn-cs"/>
        </a:defRPr>
      </a:lvl6pPr>
      <a:lvl7pPr marL="3323893" indent="-255683" algn="l" defTabSz="1022736" rtl="0" eaLnBrk="1" latinLnBrk="0" hangingPunct="1">
        <a:spcBef>
          <a:spcPts val="109"/>
        </a:spcBef>
        <a:buFont typeface="Arial" panose="020B0604020202020204" pitchFamily="34" charset="0"/>
        <a:buChar char="•"/>
        <a:defRPr sz="2300" kern="1200">
          <a:solidFill>
            <a:schemeClr val="tx1"/>
          </a:solidFill>
          <a:latin typeface="+mn-lt"/>
          <a:ea typeface="+mn-ea"/>
          <a:cs typeface="+mn-cs"/>
        </a:defRPr>
      </a:lvl7pPr>
      <a:lvl8pPr marL="3835259" indent="-255683" algn="l" defTabSz="1022736" rtl="0" eaLnBrk="1" latinLnBrk="0" hangingPunct="1">
        <a:spcBef>
          <a:spcPts val="109"/>
        </a:spcBef>
        <a:buFont typeface="Arial" panose="020B0604020202020204" pitchFamily="34" charset="0"/>
        <a:buChar char="•"/>
        <a:defRPr sz="2300" kern="1200">
          <a:solidFill>
            <a:schemeClr val="tx1"/>
          </a:solidFill>
          <a:latin typeface="+mn-lt"/>
          <a:ea typeface="+mn-ea"/>
          <a:cs typeface="+mn-cs"/>
        </a:defRPr>
      </a:lvl8pPr>
      <a:lvl9pPr marL="4346630" indent="-255683" algn="l" defTabSz="1022736" rtl="0" eaLnBrk="1" latinLnBrk="0" hangingPunct="1">
        <a:spcBef>
          <a:spcPts val="109"/>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2736" rtl="0" eaLnBrk="1" latinLnBrk="0" hangingPunct="1">
        <a:defRPr sz="2000" kern="1200">
          <a:solidFill>
            <a:schemeClr val="tx1"/>
          </a:solidFill>
          <a:latin typeface="+mn-lt"/>
          <a:ea typeface="+mn-ea"/>
          <a:cs typeface="+mn-cs"/>
        </a:defRPr>
      </a:lvl1pPr>
      <a:lvl2pPr marL="511368" algn="l" defTabSz="1022736" rtl="0" eaLnBrk="1" latinLnBrk="0" hangingPunct="1">
        <a:defRPr sz="2000" kern="1200">
          <a:solidFill>
            <a:schemeClr val="tx1"/>
          </a:solidFill>
          <a:latin typeface="+mn-lt"/>
          <a:ea typeface="+mn-ea"/>
          <a:cs typeface="+mn-cs"/>
        </a:defRPr>
      </a:lvl2pPr>
      <a:lvl3pPr marL="1022736" algn="l" defTabSz="1022736" rtl="0" eaLnBrk="1" latinLnBrk="0" hangingPunct="1">
        <a:defRPr sz="2000" kern="1200">
          <a:solidFill>
            <a:schemeClr val="tx1"/>
          </a:solidFill>
          <a:latin typeface="+mn-lt"/>
          <a:ea typeface="+mn-ea"/>
          <a:cs typeface="+mn-cs"/>
        </a:defRPr>
      </a:lvl3pPr>
      <a:lvl4pPr marL="1534105" algn="l" defTabSz="1022736" rtl="0" eaLnBrk="1" latinLnBrk="0" hangingPunct="1">
        <a:defRPr sz="2000" kern="1200">
          <a:solidFill>
            <a:schemeClr val="tx1"/>
          </a:solidFill>
          <a:latin typeface="+mn-lt"/>
          <a:ea typeface="+mn-ea"/>
          <a:cs typeface="+mn-cs"/>
        </a:defRPr>
      </a:lvl4pPr>
      <a:lvl5pPr marL="2045474" algn="l" defTabSz="1022736" rtl="0" eaLnBrk="1" latinLnBrk="0" hangingPunct="1">
        <a:defRPr sz="2000" kern="1200">
          <a:solidFill>
            <a:schemeClr val="tx1"/>
          </a:solidFill>
          <a:latin typeface="+mn-lt"/>
          <a:ea typeface="+mn-ea"/>
          <a:cs typeface="+mn-cs"/>
        </a:defRPr>
      </a:lvl5pPr>
      <a:lvl6pPr marL="2556839" algn="l" defTabSz="1022736" rtl="0" eaLnBrk="1" latinLnBrk="0" hangingPunct="1">
        <a:defRPr sz="2000" kern="1200">
          <a:solidFill>
            <a:schemeClr val="tx1"/>
          </a:solidFill>
          <a:latin typeface="+mn-lt"/>
          <a:ea typeface="+mn-ea"/>
          <a:cs typeface="+mn-cs"/>
        </a:defRPr>
      </a:lvl6pPr>
      <a:lvl7pPr marL="3068208" algn="l" defTabSz="1022736" rtl="0" eaLnBrk="1" latinLnBrk="0" hangingPunct="1">
        <a:defRPr sz="2000" kern="1200">
          <a:solidFill>
            <a:schemeClr val="tx1"/>
          </a:solidFill>
          <a:latin typeface="+mn-lt"/>
          <a:ea typeface="+mn-ea"/>
          <a:cs typeface="+mn-cs"/>
        </a:defRPr>
      </a:lvl7pPr>
      <a:lvl8pPr marL="3579577" algn="l" defTabSz="1022736" rtl="0" eaLnBrk="1" latinLnBrk="0" hangingPunct="1">
        <a:defRPr sz="2000" kern="1200">
          <a:solidFill>
            <a:schemeClr val="tx1"/>
          </a:solidFill>
          <a:latin typeface="+mn-lt"/>
          <a:ea typeface="+mn-ea"/>
          <a:cs typeface="+mn-cs"/>
        </a:defRPr>
      </a:lvl8pPr>
      <a:lvl9pPr marL="4090945" algn="l" defTabSz="1022736" rtl="0" eaLnBrk="1" latinLnBrk="0" hangingPunct="1">
        <a:defRPr sz="2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CCFF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798" tIns="38399" rIns="76798" bIns="3839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798" tIns="38399" rIns="76798" bIns="3839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8708" name="Rectangle 4">
            <a:extLst>
              <a:ext uri="{FF2B5EF4-FFF2-40B4-BE49-F238E27FC236}">
                <a16:creationId xmlns="" xmlns:a16="http://schemas.microsoft.com/office/drawing/2014/main" id="{715FCBE2-A0FA-42F1-90CD-5549A67970C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76798" tIns="38399" rIns="76798" bIns="38399" numCol="1" anchor="t" anchorCtr="0" compatLnSpc="1">
            <a:prstTxWarp prst="textNoShape">
              <a:avLst/>
            </a:prstTxWarp>
          </a:bodyPr>
          <a:lstStyle>
            <a:lvl1pPr algn="l" eaLnBrk="1" hangingPunct="1">
              <a:defRPr sz="1200"/>
            </a:lvl1pPr>
          </a:lstStyle>
          <a:p>
            <a:pPr defTabSz="767978" fontAlgn="base">
              <a:spcBef>
                <a:spcPct val="0"/>
              </a:spcBef>
              <a:spcAft>
                <a:spcPct val="0"/>
              </a:spcAft>
              <a:defRPr/>
            </a:pPr>
            <a:endParaRPr lang="en-US">
              <a:solidFill>
                <a:srgbClr val="000000"/>
              </a:solidFill>
              <a:cs typeface="Arial" pitchFamily="34" charset="0"/>
            </a:endParaRPr>
          </a:p>
        </p:txBody>
      </p:sp>
      <p:sp>
        <p:nvSpPr>
          <p:cNvPr id="328709" name="Rectangle 5">
            <a:extLst>
              <a:ext uri="{FF2B5EF4-FFF2-40B4-BE49-F238E27FC236}">
                <a16:creationId xmlns="" xmlns:a16="http://schemas.microsoft.com/office/drawing/2014/main" id="{E33BCB74-B4E3-487D-915B-409099731BAC}"/>
              </a:ext>
            </a:extLst>
          </p:cNvPr>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76798" tIns="38399" rIns="76798" bIns="38399" numCol="1" anchor="t" anchorCtr="0" compatLnSpc="1">
            <a:prstTxWarp prst="textNoShape">
              <a:avLst/>
            </a:prstTxWarp>
          </a:bodyPr>
          <a:lstStyle>
            <a:lvl1pPr algn="ctr" eaLnBrk="1" hangingPunct="1">
              <a:defRPr sz="1200"/>
            </a:lvl1pPr>
          </a:lstStyle>
          <a:p>
            <a:pPr defTabSz="767978" fontAlgn="base">
              <a:spcBef>
                <a:spcPct val="0"/>
              </a:spcBef>
              <a:spcAft>
                <a:spcPct val="0"/>
              </a:spcAft>
              <a:defRPr/>
            </a:pPr>
            <a:endParaRPr lang="en-US">
              <a:solidFill>
                <a:srgbClr val="000000"/>
              </a:solidFill>
              <a:cs typeface="Arial" pitchFamily="34" charset="0"/>
            </a:endParaRPr>
          </a:p>
        </p:txBody>
      </p:sp>
      <p:sp>
        <p:nvSpPr>
          <p:cNvPr id="328710" name="Rectangle 6">
            <a:extLst>
              <a:ext uri="{FF2B5EF4-FFF2-40B4-BE49-F238E27FC236}">
                <a16:creationId xmlns="" xmlns:a16="http://schemas.microsoft.com/office/drawing/2014/main" id="{6EC5CD16-D804-4DB2-811E-43050E1962B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76798" tIns="38399" rIns="76798" bIns="38399" numCol="1" anchor="t" anchorCtr="0" compatLnSpc="1">
            <a:prstTxWarp prst="textNoShape">
              <a:avLst/>
            </a:prstTxWarp>
          </a:bodyPr>
          <a:lstStyle>
            <a:lvl1pPr algn="r" eaLnBrk="1" hangingPunct="1">
              <a:defRPr sz="1200"/>
            </a:lvl1pPr>
          </a:lstStyle>
          <a:p>
            <a:pPr defTabSz="767978" fontAlgn="base">
              <a:spcBef>
                <a:spcPct val="0"/>
              </a:spcBef>
              <a:spcAft>
                <a:spcPct val="0"/>
              </a:spcAft>
            </a:pPr>
            <a:fld id="{226A7BF1-5F3B-4293-861E-85E0180C406C}" type="slidenum">
              <a:rPr lang="en-US" altLang="en-US" smtClean="0">
                <a:solidFill>
                  <a:srgbClr val="000000"/>
                </a:solidFill>
                <a:cs typeface="Arial" pitchFamily="34" charset="0"/>
              </a:rPr>
              <a:pPr defTabSz="767978" fontAlgn="base">
                <a:spcBef>
                  <a:spcPct val="0"/>
                </a:spcBef>
                <a:spcAft>
                  <a:spcPct val="0"/>
                </a:spcAft>
              </a:pPr>
              <a:t>‹#›</a:t>
            </a:fld>
            <a:endParaRPr lang="en-US" altLang="en-US">
              <a:solidFill>
                <a:srgbClr val="000000"/>
              </a:solidFill>
              <a:cs typeface="Arial" pitchFamily="34" charset="0"/>
            </a:endParaRPr>
          </a:p>
        </p:txBody>
      </p:sp>
    </p:spTree>
    <p:extLst>
      <p:ext uri="{BB962C8B-B14F-4D97-AF65-F5344CB8AC3E}">
        <p14:creationId xmlns:p14="http://schemas.microsoft.com/office/powerpoint/2010/main" val="320393597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ransition spd="slow" advClick="0">
    <p:push dir="u"/>
  </p:transition>
  <p:txStyles>
    <p:titleStyle>
      <a:lvl1pPr algn="ctr" rtl="0" eaLnBrk="0" fontAlgn="base" hangingPunct="0">
        <a:spcBef>
          <a:spcPct val="0"/>
        </a:spcBef>
        <a:spcAft>
          <a:spcPct val="0"/>
        </a:spcAft>
        <a:defRPr sz="3700">
          <a:solidFill>
            <a:schemeClr val="tx2"/>
          </a:solidFill>
          <a:latin typeface="+mj-lt"/>
          <a:ea typeface="+mj-ea"/>
          <a:cs typeface="+mj-cs"/>
        </a:defRPr>
      </a:lvl1pPr>
      <a:lvl2pPr algn="ctr" rtl="0" eaLnBrk="0" fontAlgn="base" hangingPunct="0">
        <a:spcBef>
          <a:spcPct val="0"/>
        </a:spcBef>
        <a:spcAft>
          <a:spcPct val="0"/>
        </a:spcAft>
        <a:defRPr sz="3700">
          <a:solidFill>
            <a:schemeClr val="tx2"/>
          </a:solidFill>
          <a:latin typeface="Arial" pitchFamily="34" charset="0"/>
        </a:defRPr>
      </a:lvl2pPr>
      <a:lvl3pPr algn="ctr" rtl="0" eaLnBrk="0" fontAlgn="base" hangingPunct="0">
        <a:spcBef>
          <a:spcPct val="0"/>
        </a:spcBef>
        <a:spcAft>
          <a:spcPct val="0"/>
        </a:spcAft>
        <a:defRPr sz="3700">
          <a:solidFill>
            <a:schemeClr val="tx2"/>
          </a:solidFill>
          <a:latin typeface="Arial" pitchFamily="34" charset="0"/>
        </a:defRPr>
      </a:lvl3pPr>
      <a:lvl4pPr algn="ctr" rtl="0" eaLnBrk="0" fontAlgn="base" hangingPunct="0">
        <a:spcBef>
          <a:spcPct val="0"/>
        </a:spcBef>
        <a:spcAft>
          <a:spcPct val="0"/>
        </a:spcAft>
        <a:defRPr sz="3700">
          <a:solidFill>
            <a:schemeClr val="tx2"/>
          </a:solidFill>
          <a:latin typeface="Arial" pitchFamily="34" charset="0"/>
        </a:defRPr>
      </a:lvl4pPr>
      <a:lvl5pPr algn="ctr" rtl="0" eaLnBrk="0" fontAlgn="base" hangingPunct="0">
        <a:spcBef>
          <a:spcPct val="0"/>
        </a:spcBef>
        <a:spcAft>
          <a:spcPct val="0"/>
        </a:spcAft>
        <a:defRPr sz="3700">
          <a:solidFill>
            <a:schemeClr val="tx2"/>
          </a:solidFill>
          <a:latin typeface="Arial" pitchFamily="34" charset="0"/>
        </a:defRPr>
      </a:lvl5pPr>
      <a:lvl6pPr marL="383989" algn="ctr" rtl="0" fontAlgn="base">
        <a:spcBef>
          <a:spcPct val="0"/>
        </a:spcBef>
        <a:spcAft>
          <a:spcPct val="0"/>
        </a:spcAft>
        <a:defRPr sz="3700">
          <a:solidFill>
            <a:schemeClr val="tx2"/>
          </a:solidFill>
          <a:latin typeface="Arial" pitchFamily="34" charset="0"/>
        </a:defRPr>
      </a:lvl6pPr>
      <a:lvl7pPr marL="767978" algn="ctr" rtl="0" fontAlgn="base">
        <a:spcBef>
          <a:spcPct val="0"/>
        </a:spcBef>
        <a:spcAft>
          <a:spcPct val="0"/>
        </a:spcAft>
        <a:defRPr sz="3700">
          <a:solidFill>
            <a:schemeClr val="tx2"/>
          </a:solidFill>
          <a:latin typeface="Arial" pitchFamily="34" charset="0"/>
        </a:defRPr>
      </a:lvl7pPr>
      <a:lvl8pPr marL="1151968" algn="ctr" rtl="0" fontAlgn="base">
        <a:spcBef>
          <a:spcPct val="0"/>
        </a:spcBef>
        <a:spcAft>
          <a:spcPct val="0"/>
        </a:spcAft>
        <a:defRPr sz="3700">
          <a:solidFill>
            <a:schemeClr val="tx2"/>
          </a:solidFill>
          <a:latin typeface="Arial" pitchFamily="34" charset="0"/>
        </a:defRPr>
      </a:lvl8pPr>
      <a:lvl9pPr marL="1535957" algn="ctr" rtl="0" fontAlgn="base">
        <a:spcBef>
          <a:spcPct val="0"/>
        </a:spcBef>
        <a:spcAft>
          <a:spcPct val="0"/>
        </a:spcAft>
        <a:defRPr sz="3700">
          <a:solidFill>
            <a:schemeClr val="tx2"/>
          </a:solidFill>
          <a:latin typeface="Arial" pitchFamily="34" charset="0"/>
        </a:defRPr>
      </a:lvl9pPr>
    </p:titleStyle>
    <p:bodyStyle>
      <a:lvl1pPr marL="287992" indent="-287992" algn="l" rtl="0" eaLnBrk="0" fontAlgn="base" hangingPunct="0">
        <a:spcBef>
          <a:spcPct val="20000"/>
        </a:spcBef>
        <a:spcAft>
          <a:spcPct val="0"/>
        </a:spcAft>
        <a:buChar char="•"/>
        <a:defRPr sz="2700">
          <a:solidFill>
            <a:schemeClr val="tx1"/>
          </a:solidFill>
          <a:latin typeface="+mn-lt"/>
          <a:ea typeface="+mn-ea"/>
          <a:cs typeface="+mn-cs"/>
        </a:defRPr>
      </a:lvl1pPr>
      <a:lvl2pPr marL="623982" indent="-239993" algn="l" rtl="0" eaLnBrk="0" fontAlgn="base" hangingPunct="0">
        <a:spcBef>
          <a:spcPct val="20000"/>
        </a:spcBef>
        <a:spcAft>
          <a:spcPct val="0"/>
        </a:spcAft>
        <a:buChar char="–"/>
        <a:defRPr sz="2300">
          <a:solidFill>
            <a:schemeClr val="tx1"/>
          </a:solidFill>
          <a:latin typeface="+mn-lt"/>
        </a:defRPr>
      </a:lvl2pPr>
      <a:lvl3pPr marL="959973" indent="-191995" algn="l" rtl="0" eaLnBrk="0" fontAlgn="base" hangingPunct="0">
        <a:spcBef>
          <a:spcPct val="20000"/>
        </a:spcBef>
        <a:spcAft>
          <a:spcPct val="0"/>
        </a:spcAft>
        <a:buChar char="•"/>
        <a:defRPr sz="2000">
          <a:solidFill>
            <a:schemeClr val="tx1"/>
          </a:solidFill>
          <a:latin typeface="+mn-lt"/>
        </a:defRPr>
      </a:lvl3pPr>
      <a:lvl4pPr marL="1343962" indent="-191995" algn="l" rtl="0" eaLnBrk="0" fontAlgn="base" hangingPunct="0">
        <a:spcBef>
          <a:spcPct val="20000"/>
        </a:spcBef>
        <a:spcAft>
          <a:spcPct val="0"/>
        </a:spcAft>
        <a:buChar char="–"/>
        <a:defRPr sz="1700">
          <a:solidFill>
            <a:schemeClr val="tx1"/>
          </a:solidFill>
          <a:latin typeface="+mn-lt"/>
        </a:defRPr>
      </a:lvl4pPr>
      <a:lvl5pPr marL="1727952" indent="-191995" algn="l" rtl="0" eaLnBrk="0" fontAlgn="base" hangingPunct="0">
        <a:spcBef>
          <a:spcPct val="20000"/>
        </a:spcBef>
        <a:spcAft>
          <a:spcPct val="0"/>
        </a:spcAft>
        <a:buChar char="»"/>
        <a:defRPr sz="1700">
          <a:solidFill>
            <a:schemeClr val="tx1"/>
          </a:solidFill>
          <a:latin typeface="+mn-lt"/>
        </a:defRPr>
      </a:lvl5pPr>
      <a:lvl6pPr marL="2111940" indent="-191995" algn="l" rtl="0" fontAlgn="base">
        <a:spcBef>
          <a:spcPct val="20000"/>
        </a:spcBef>
        <a:spcAft>
          <a:spcPct val="0"/>
        </a:spcAft>
        <a:buChar char="»"/>
        <a:defRPr sz="1700">
          <a:solidFill>
            <a:schemeClr val="tx1"/>
          </a:solidFill>
          <a:latin typeface="+mn-lt"/>
        </a:defRPr>
      </a:lvl6pPr>
      <a:lvl7pPr marL="2495930" indent="-191995" algn="l" rtl="0" fontAlgn="base">
        <a:spcBef>
          <a:spcPct val="20000"/>
        </a:spcBef>
        <a:spcAft>
          <a:spcPct val="0"/>
        </a:spcAft>
        <a:buChar char="»"/>
        <a:defRPr sz="1700">
          <a:solidFill>
            <a:schemeClr val="tx1"/>
          </a:solidFill>
          <a:latin typeface="+mn-lt"/>
        </a:defRPr>
      </a:lvl7pPr>
      <a:lvl8pPr marL="2879919" indent="-191995" algn="l" rtl="0" fontAlgn="base">
        <a:spcBef>
          <a:spcPct val="20000"/>
        </a:spcBef>
        <a:spcAft>
          <a:spcPct val="0"/>
        </a:spcAft>
        <a:buChar char="»"/>
        <a:defRPr sz="1700">
          <a:solidFill>
            <a:schemeClr val="tx1"/>
          </a:solidFill>
          <a:latin typeface="+mn-lt"/>
        </a:defRPr>
      </a:lvl8pPr>
      <a:lvl9pPr marL="3263908" indent="-191995" algn="l" rtl="0" fontAlgn="base">
        <a:spcBef>
          <a:spcPct val="20000"/>
        </a:spcBef>
        <a:spcAft>
          <a:spcPct val="0"/>
        </a:spcAft>
        <a:buChar char="»"/>
        <a:defRPr sz="1700">
          <a:solidFill>
            <a:schemeClr val="tx1"/>
          </a:solidFill>
          <a:latin typeface="+mn-lt"/>
        </a:defRPr>
      </a:lvl9pPr>
    </p:bodyStyle>
    <p:otherStyle>
      <a:defPPr>
        <a:defRPr lang="en-US"/>
      </a:defPPr>
      <a:lvl1pPr marL="0" algn="l" defTabSz="767978" rtl="0" eaLnBrk="1" latinLnBrk="0" hangingPunct="1">
        <a:defRPr sz="1500" kern="1200">
          <a:solidFill>
            <a:schemeClr val="tx1"/>
          </a:solidFill>
          <a:latin typeface="+mn-lt"/>
          <a:ea typeface="+mn-ea"/>
          <a:cs typeface="+mn-cs"/>
        </a:defRPr>
      </a:lvl1pPr>
      <a:lvl2pPr marL="383989" algn="l" defTabSz="767978" rtl="0" eaLnBrk="1" latinLnBrk="0" hangingPunct="1">
        <a:defRPr sz="1500" kern="1200">
          <a:solidFill>
            <a:schemeClr val="tx1"/>
          </a:solidFill>
          <a:latin typeface="+mn-lt"/>
          <a:ea typeface="+mn-ea"/>
          <a:cs typeface="+mn-cs"/>
        </a:defRPr>
      </a:lvl2pPr>
      <a:lvl3pPr marL="767978" algn="l" defTabSz="767978" rtl="0" eaLnBrk="1" latinLnBrk="0" hangingPunct="1">
        <a:defRPr sz="1500" kern="1200">
          <a:solidFill>
            <a:schemeClr val="tx1"/>
          </a:solidFill>
          <a:latin typeface="+mn-lt"/>
          <a:ea typeface="+mn-ea"/>
          <a:cs typeface="+mn-cs"/>
        </a:defRPr>
      </a:lvl3pPr>
      <a:lvl4pPr marL="1151968" algn="l" defTabSz="767978" rtl="0" eaLnBrk="1" latinLnBrk="0" hangingPunct="1">
        <a:defRPr sz="1500" kern="1200">
          <a:solidFill>
            <a:schemeClr val="tx1"/>
          </a:solidFill>
          <a:latin typeface="+mn-lt"/>
          <a:ea typeface="+mn-ea"/>
          <a:cs typeface="+mn-cs"/>
        </a:defRPr>
      </a:lvl4pPr>
      <a:lvl5pPr marL="1535957" algn="l" defTabSz="767978" rtl="0" eaLnBrk="1" latinLnBrk="0" hangingPunct="1">
        <a:defRPr sz="1500" kern="1200">
          <a:solidFill>
            <a:schemeClr val="tx1"/>
          </a:solidFill>
          <a:latin typeface="+mn-lt"/>
          <a:ea typeface="+mn-ea"/>
          <a:cs typeface="+mn-cs"/>
        </a:defRPr>
      </a:lvl5pPr>
      <a:lvl6pPr marL="1919946" algn="l" defTabSz="767978" rtl="0" eaLnBrk="1" latinLnBrk="0" hangingPunct="1">
        <a:defRPr sz="1500" kern="1200">
          <a:solidFill>
            <a:schemeClr val="tx1"/>
          </a:solidFill>
          <a:latin typeface="+mn-lt"/>
          <a:ea typeface="+mn-ea"/>
          <a:cs typeface="+mn-cs"/>
        </a:defRPr>
      </a:lvl6pPr>
      <a:lvl7pPr marL="2303935" algn="l" defTabSz="767978" rtl="0" eaLnBrk="1" latinLnBrk="0" hangingPunct="1">
        <a:defRPr sz="1500" kern="1200">
          <a:solidFill>
            <a:schemeClr val="tx1"/>
          </a:solidFill>
          <a:latin typeface="+mn-lt"/>
          <a:ea typeface="+mn-ea"/>
          <a:cs typeface="+mn-cs"/>
        </a:defRPr>
      </a:lvl7pPr>
      <a:lvl8pPr marL="2687924" algn="l" defTabSz="767978" rtl="0" eaLnBrk="1" latinLnBrk="0" hangingPunct="1">
        <a:defRPr sz="1500" kern="1200">
          <a:solidFill>
            <a:schemeClr val="tx1"/>
          </a:solidFill>
          <a:latin typeface="+mn-lt"/>
          <a:ea typeface="+mn-ea"/>
          <a:cs typeface="+mn-cs"/>
        </a:defRPr>
      </a:lvl8pPr>
      <a:lvl9pPr marL="3071913" algn="l" defTabSz="767978"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441441" y="3274761"/>
            <a:ext cx="8717123"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2362200" y="2698355"/>
            <a:ext cx="4724400" cy="1374415"/>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476">
                <a:defRPr/>
              </a:pPr>
              <a:endParaRPr lang="zh-CN" altLang="en-US" sz="2400">
                <a:solidFill>
                  <a:srgbClr val="3992B5"/>
                </a:solidFill>
                <a:latin typeface="Calibri" panose="020F0502020204030204"/>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185401" y="1316166"/>
              <a:ext cx="1378326" cy="1456082"/>
            </a:xfrm>
            <a:prstGeom prst="rect">
              <a:avLst/>
            </a:prstGeom>
            <a:noFill/>
          </p:spPr>
          <p:txBody>
            <a:bodyPr wrap="square" rtlCol="0">
              <a:spAutoFit/>
            </a:bodyPr>
            <a:lstStyle/>
            <a:p>
              <a:pPr marL="0" lvl="1" algn="ctr" defTabSz="1218476">
                <a:defRPr/>
              </a:pPr>
              <a:r>
                <a:rPr lang="en-US" altLang="zh-CN" sz="4800" spc="300" dirty="0"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a:t>
              </a:r>
              <a:r>
                <a:rPr lang="vi-VN" altLang="zh-CN" sz="4800" spc="300" dirty="0"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4800" spc="300" dirty="0"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2</a:t>
              </a:r>
              <a:r>
                <a:rPr lang="en-US" altLang="zh-CN" sz="8000" spc="300" dirty="0"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endParaRPr lang="zh-CN" altLang="en-US"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270244" y="484041"/>
            <a:ext cx="203147"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554385" y="567006"/>
            <a:ext cx="203147"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844314" y="567006"/>
            <a:ext cx="203147"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7917745" y="468687"/>
            <a:ext cx="203147"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8201886" y="551652"/>
            <a:ext cx="203147"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8491815" y="551652"/>
            <a:ext cx="203147"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sp>
        <p:nvSpPr>
          <p:cNvPr id="2" name="TextBox 1"/>
          <p:cNvSpPr txBox="1"/>
          <p:nvPr/>
        </p:nvSpPr>
        <p:spPr>
          <a:xfrm>
            <a:off x="1295400" y="1219201"/>
            <a:ext cx="7399080" cy="707832"/>
          </a:xfrm>
          <a:prstGeom prst="rect">
            <a:avLst/>
          </a:prstGeom>
          <a:noFill/>
        </p:spPr>
        <p:txBody>
          <a:bodyPr wrap="square" lIns="91386" tIns="45693" rIns="91386" bIns="45693" rtlCol="0">
            <a:spAutoFit/>
          </a:bodyPr>
          <a:lstStyle/>
          <a:p>
            <a:r>
              <a:rPr lang="en-US" sz="4000" b="1" dirty="0">
                <a:solidFill>
                  <a:srgbClr val="FF0000"/>
                </a:solidFill>
                <a:latin typeface="Times New Roman" pitchFamily="18" charset="0"/>
                <a:cs typeface="Times New Roman" pitchFamily="18" charset="0"/>
              </a:rPr>
              <a:t>      BÀI 4: HAM HỌC HỎI</a:t>
            </a:r>
          </a:p>
        </p:txBody>
      </p:sp>
      <p:pic>
        <p:nvPicPr>
          <p:cNvPr id="45" name="图片 17">
            <a:extLst>
              <a:ext uri="{FF2B5EF4-FFF2-40B4-BE49-F238E27FC236}">
                <a16:creationId xmlns:a16="http://schemas.microsoft.com/office/drawing/2014/main" xmlns="" id="{D90856D4-4CC1-4194-9322-4F8413E8A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796" y="1782736"/>
            <a:ext cx="2244482" cy="2221997"/>
          </a:xfrm>
          <a:prstGeom prst="rect">
            <a:avLst/>
          </a:prstGeom>
        </p:spPr>
      </p:pic>
    </p:spTree>
    <p:extLst>
      <p:ext uri="{BB962C8B-B14F-4D97-AF65-F5344CB8AC3E}">
        <p14:creationId xmlns:p14="http://schemas.microsoft.com/office/powerpoint/2010/main" val="2957163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9689131-747D-464C-A0B6-A522247C9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133600"/>
            <a:ext cx="4724400" cy="2183982"/>
          </a:xfrm>
          <a:prstGeom prst="rect">
            <a:avLst/>
          </a:prstGeom>
        </p:spPr>
      </p:pic>
    </p:spTree>
    <p:extLst>
      <p:ext uri="{BB962C8B-B14F-4D97-AF65-F5344CB8AC3E}">
        <p14:creationId xmlns:p14="http://schemas.microsoft.com/office/powerpoint/2010/main" val="232988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685801" y="914402"/>
            <a:ext cx="7408333" cy="1210733"/>
          </a:xfrm>
          <a:prstGeom prst="rect">
            <a:avLst/>
          </a:prstGeom>
        </p:spPr>
        <p:txBody>
          <a:bodyPr vert="horz" lIns="91386" tIns="45693" rIns="91386" bIns="45693" rtlCol="0">
            <a:normAutofit/>
          </a:bodyPr>
          <a:lst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Symbol" pitchFamily="18" charset="2"/>
              <a:buNone/>
            </a:pPr>
            <a:r>
              <a:rPr lang="en-US" sz="3600" dirty="0" smtClean="0">
                <a:solidFill>
                  <a:schemeClr val="accent1">
                    <a:lumMod val="75000"/>
                  </a:schemeClr>
                </a:solidFill>
                <a:latin typeface="Times New Roman" pitchFamily="18" charset="0"/>
                <a:cs typeface="Times New Roman" pitchFamily="18" charset="0"/>
              </a:rPr>
              <a:t>1.Em </a:t>
            </a:r>
            <a:r>
              <a:rPr lang="en-US" sz="3600" dirty="0" err="1" smtClean="0">
                <a:solidFill>
                  <a:schemeClr val="accent1">
                    <a:lumMod val="75000"/>
                  </a:schemeClr>
                </a:solidFill>
                <a:latin typeface="Times New Roman" pitchFamily="18" charset="0"/>
                <a:cs typeface="Times New Roman" pitchFamily="18" charset="0"/>
              </a:rPr>
              <a:t>tán</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thành</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hoặc</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không</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tán</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thành</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với</a:t>
            </a:r>
            <a:r>
              <a:rPr lang="en-US" sz="3600" dirty="0" smtClean="0">
                <a:solidFill>
                  <a:schemeClr val="accent1">
                    <a:lumMod val="75000"/>
                  </a:schemeClr>
                </a:solidFill>
                <a:latin typeface="Times New Roman" pitchFamily="18" charset="0"/>
                <a:cs typeface="Times New Roman" pitchFamily="18" charset="0"/>
              </a:rPr>
              <a:t> ý </a:t>
            </a:r>
            <a:r>
              <a:rPr lang="en-US" sz="3600" dirty="0" err="1" smtClean="0">
                <a:solidFill>
                  <a:schemeClr val="accent1">
                    <a:lumMod val="75000"/>
                  </a:schemeClr>
                </a:solidFill>
                <a:latin typeface="Times New Roman" pitchFamily="18" charset="0"/>
                <a:cs typeface="Times New Roman" pitchFamily="18" charset="0"/>
              </a:rPr>
              <a:t>kiến</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của</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bạn</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nào</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Vì</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sao</a:t>
            </a:r>
            <a:r>
              <a:rPr lang="en-US" sz="3600" dirty="0" smtClean="0">
                <a:solidFill>
                  <a:schemeClr val="accent1">
                    <a:lumMod val="75000"/>
                  </a:schemeClr>
                </a:solidFill>
                <a:latin typeface="Times New Roman" pitchFamily="18" charset="0"/>
                <a:cs typeface="Times New Roman" pitchFamily="18" charset="0"/>
              </a:rPr>
              <a:t>?</a:t>
            </a:r>
            <a:endParaRPr lang="en-US" sz="3600" dirty="0">
              <a:solidFill>
                <a:schemeClr val="accent1">
                  <a:lumMod val="75000"/>
                </a:schemeClr>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0"/>
            <a:ext cx="914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207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7791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540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8199"/>
            <a:ext cx="9144000" cy="830997"/>
          </a:xfrm>
          <a:prstGeom prst="rect">
            <a:avLst/>
          </a:prstGeom>
          <a:noFill/>
        </p:spPr>
        <p:txBody>
          <a:bodyPr wrap="square" rtlCol="0">
            <a:spAutoFit/>
          </a:bodyPr>
          <a:lstStyle/>
          <a:p>
            <a:r>
              <a:rPr lang="en-US" sz="2400" b="0" i="0" dirty="0" smtClean="0">
                <a:solidFill>
                  <a:schemeClr val="accent1">
                    <a:lumMod val="75000"/>
                  </a:schemeClr>
                </a:solidFill>
                <a:effectLst/>
                <a:latin typeface="Roboto"/>
              </a:rPr>
              <a:t>2.</a:t>
            </a:r>
            <a:r>
              <a:rPr lang="vi-VN" sz="2400" b="0" i="0" dirty="0" smtClean="0">
                <a:solidFill>
                  <a:schemeClr val="accent1">
                    <a:lumMod val="75000"/>
                  </a:schemeClr>
                </a:solidFill>
                <a:effectLst/>
                <a:latin typeface="Roboto"/>
              </a:rPr>
              <a:t>Em đồng tình hay không đồng tình với thái độ hay hành vi của bạn nào trong các tranh dưới đây? Vì sao?</a:t>
            </a:r>
            <a:endParaRPr lang="en-US" sz="2400" dirty="0">
              <a:solidFill>
                <a:schemeClr val="accent1">
                  <a:lumMod val="75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31509"/>
            <a:ext cx="4576689" cy="475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3598" y="1257300"/>
            <a:ext cx="469743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221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75567"/>
            <a:ext cx="8725466" cy="646331"/>
          </a:xfrm>
          <a:prstGeom prst="rect">
            <a:avLst/>
          </a:prstGeom>
        </p:spPr>
        <p:txBody>
          <a:bodyPr wrap="none">
            <a:spAutoFit/>
          </a:bodyPr>
          <a:lstStyle/>
          <a:p>
            <a:r>
              <a:rPr lang="en-US" sz="3600" dirty="0" smtClean="0">
                <a:solidFill>
                  <a:schemeClr val="accent1">
                    <a:lumMod val="75000"/>
                  </a:schemeClr>
                </a:solidFill>
                <a:latin typeface="Roboto"/>
              </a:rPr>
              <a:t>3.Em </a:t>
            </a:r>
            <a:r>
              <a:rPr lang="en-US" sz="3600" dirty="0" err="1">
                <a:solidFill>
                  <a:schemeClr val="accent1">
                    <a:lumMod val="75000"/>
                  </a:schemeClr>
                </a:solidFill>
                <a:latin typeface="Roboto"/>
              </a:rPr>
              <a:t>sẽ</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làm</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gì</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trong</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các</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tình</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huống</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sau</a:t>
            </a:r>
            <a:r>
              <a:rPr lang="en-US" sz="3600" dirty="0">
                <a:solidFill>
                  <a:schemeClr val="accent1">
                    <a:lumMod val="75000"/>
                  </a:schemeClr>
                </a:solidFill>
                <a:latin typeface="Roboto"/>
              </a:rPr>
              <a:t>?</a:t>
            </a:r>
            <a:endParaRPr lang="en-US" sz="3600" dirty="0">
              <a:solidFill>
                <a:schemeClr val="accent1">
                  <a:lumMod val="75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239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5791202"/>
            <a:ext cx="7467600" cy="830997"/>
          </a:xfrm>
          <a:prstGeom prst="rect">
            <a:avLst/>
          </a:prstGeom>
        </p:spPr>
        <p:txBody>
          <a:bodyPr wrap="square">
            <a:spAutoFit/>
          </a:bodyPr>
          <a:lstStyle/>
          <a:p>
            <a:r>
              <a:rPr lang="vi-VN" sz="2400" dirty="0">
                <a:solidFill>
                  <a:srgbClr val="000000"/>
                </a:solidFill>
                <a:latin typeface="Roboto"/>
              </a:rPr>
              <a:t>Em sẽ tìm gặp cô ngoài giờ lên lớp và nhờ cô giải đáp những thắc mắc cuả mình.</a:t>
            </a:r>
            <a:endParaRPr lang="en-US" sz="2400" dirty="0"/>
          </a:p>
        </p:txBody>
      </p:sp>
    </p:spTree>
    <p:extLst>
      <p:ext uri="{BB962C8B-B14F-4D97-AF65-F5344CB8AC3E}">
        <p14:creationId xmlns:p14="http://schemas.microsoft.com/office/powerpoint/2010/main" val="1756433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629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5443865"/>
            <a:ext cx="7848600" cy="1200329"/>
          </a:xfrm>
          <a:prstGeom prst="rect">
            <a:avLst/>
          </a:prstGeom>
        </p:spPr>
        <p:txBody>
          <a:bodyPr wrap="square">
            <a:spAutoFit/>
          </a:bodyPr>
          <a:lstStyle/>
          <a:p>
            <a:r>
              <a:rPr lang="vi-VN" sz="2400" dirty="0">
                <a:solidFill>
                  <a:srgbClr val="FF0000"/>
                </a:solidFill>
                <a:latin typeface="Roboto"/>
              </a:rPr>
              <a:t>Em sẽ tìm đến thư viện của trường để mượn sách tham khảo hoặc mượn của bạn bè (nếu có) để tìm hiểu thêm về các bài toán hay.</a:t>
            </a:r>
            <a:endParaRPr lang="en-US" sz="2400" dirty="0">
              <a:solidFill>
                <a:srgbClr val="FF0000"/>
              </a:solidFill>
            </a:endParaRPr>
          </a:p>
        </p:txBody>
      </p:sp>
    </p:spTree>
    <p:extLst>
      <p:ext uri="{BB962C8B-B14F-4D97-AF65-F5344CB8AC3E}">
        <p14:creationId xmlns:p14="http://schemas.microsoft.com/office/powerpoint/2010/main" val="3987187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9C4FF0-0090-4DA3-A2DB-202BDADE2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204864"/>
            <a:ext cx="5616624" cy="3024336"/>
          </a:xfrm>
          <a:prstGeom prst="rect">
            <a:avLst/>
          </a:prstGeom>
        </p:spPr>
      </p:pic>
    </p:spTree>
    <p:extLst>
      <p:ext uri="{BB962C8B-B14F-4D97-AF65-F5344CB8AC3E}">
        <p14:creationId xmlns:p14="http://schemas.microsoft.com/office/powerpoint/2010/main" val="2629621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te children playing at pencil house Premium Vector">
            <a:extLst>
              <a:ext uri="{FF2B5EF4-FFF2-40B4-BE49-F238E27FC236}">
                <a16:creationId xmlns="" xmlns:a16="http://schemas.microsoft.com/office/drawing/2014/main" xmlns:lc="http://schemas.openxmlformats.org/drawingml/2006/lockedCanvas" id="{22EA5111-4BB0-451D-B093-72EC1A40CB0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48" y="3964678"/>
            <a:ext cx="3425372" cy="28955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648" y="1775430"/>
            <a:ext cx="8975678"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92D050"/>
                </a:solidFill>
                <a:effectLst/>
                <a:uLnTx/>
                <a:uFillTx/>
                <a:latin typeface="Roboto"/>
              </a:rPr>
              <a:t>1.</a:t>
            </a:r>
            <a:r>
              <a:rPr kumimoji="0" lang="vi-VN" sz="3200" b="0" i="0" u="none" strike="noStrike" kern="0" cap="none" spc="0" normalizeH="0" baseline="0" noProof="0" dirty="0" smtClean="0">
                <a:ln>
                  <a:noFill/>
                </a:ln>
                <a:solidFill>
                  <a:srgbClr val="92D050"/>
                </a:solidFill>
                <a:effectLst/>
                <a:uLnTx/>
                <a:uFillTx/>
                <a:latin typeface="Roboto"/>
              </a:rPr>
              <a:t>Chia sẻ với các bạn những điều thú vị mà em đã học được từ một người bạn, một cuốn sách hay một chương trình truyền hình.</a:t>
            </a:r>
            <a:endParaRPr kumimoji="0" lang="en-US" sz="3200" b="0" i="0" u="none" strike="noStrike" kern="0" cap="none" spc="0" normalizeH="0" baseline="0" noProof="0" dirty="0" smtClean="0">
              <a:ln>
                <a:noFill/>
              </a:ln>
              <a:solidFill>
                <a:srgbClr val="92D050"/>
              </a:solidFill>
              <a:effectLst/>
              <a:uLnTx/>
              <a:uFillTx/>
            </a:endParaRPr>
          </a:p>
        </p:txBody>
      </p:sp>
      <p:pic>
        <p:nvPicPr>
          <p:cNvPr id="4" name="图片 39942" descr="15"/>
          <p:cNvPicPr>
            <a:picLocks noChangeAspect="1"/>
          </p:cNvPicPr>
          <p:nvPr/>
        </p:nvPicPr>
        <p:blipFill>
          <a:blip r:embed="rId3"/>
          <a:stretch>
            <a:fillRect/>
          </a:stretch>
        </p:blipFill>
        <p:spPr>
          <a:xfrm>
            <a:off x="7263465" y="152400"/>
            <a:ext cx="1880536" cy="1143000"/>
          </a:xfrm>
          <a:prstGeom prst="rect">
            <a:avLst/>
          </a:prstGeom>
          <a:noFill/>
          <a:ln w="9525">
            <a:noFill/>
          </a:ln>
        </p:spPr>
      </p:pic>
    </p:spTree>
    <p:extLst>
      <p:ext uri="{BB962C8B-B14F-4D97-AF65-F5344CB8AC3E}">
        <p14:creationId xmlns:p14="http://schemas.microsoft.com/office/powerpoint/2010/main" val="1782240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35895CD-6821-4EA6-A84A-6196D75FF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048000"/>
            <a:ext cx="2798423" cy="3810000"/>
          </a:xfrm>
          <a:prstGeom prst="rect">
            <a:avLst/>
          </a:prstGeom>
        </p:spPr>
      </p:pic>
      <p:sp>
        <p:nvSpPr>
          <p:cNvPr id="4" name="Rounded Rectangular Callout 3"/>
          <p:cNvSpPr/>
          <p:nvPr/>
        </p:nvSpPr>
        <p:spPr>
          <a:xfrm>
            <a:off x="3048000" y="1905000"/>
            <a:ext cx="6096000" cy="2117576"/>
          </a:xfrm>
          <a:prstGeom prst="wedgeRoundRectCallout">
            <a:avLst>
              <a:gd name="adj1" fmla="val -57136"/>
              <a:gd name="adj2" fmla="val 85238"/>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r>
              <a:rPr lang="en-US" sz="3200" b="0" i="0" dirty="0" smtClean="0">
                <a:solidFill>
                  <a:srgbClr val="000000"/>
                </a:solidFill>
                <a:effectLst/>
                <a:latin typeface="Roboto"/>
              </a:rPr>
              <a:t>2.</a:t>
            </a:r>
            <a:r>
              <a:rPr lang="vi-VN" sz="3200" b="0" i="0" dirty="0" smtClean="0">
                <a:solidFill>
                  <a:srgbClr val="000000"/>
                </a:solidFill>
                <a:effectLst/>
                <a:latin typeface="Roboto"/>
              </a:rPr>
              <a:t>Kể về một tấm gương ham học hỏi mà em biết.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37424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1"/>
            <a:ext cx="8686800" cy="6494085"/>
          </a:xfrm>
          <a:prstGeom prst="rect">
            <a:avLst/>
          </a:prstGeom>
        </p:spPr>
        <p:txBody>
          <a:bodyPr wrap="square">
            <a:spAutoFit/>
          </a:bodyPr>
          <a:lstStyle/>
          <a:p>
            <a:r>
              <a:rPr lang="vi-VN" sz="3200" dirty="0">
                <a:solidFill>
                  <a:srgbClr val="FF0000"/>
                </a:solidFill>
                <a:latin typeface="Roboto"/>
              </a:rPr>
              <a:t>Thầy Nguyễn Ngọc Kí là một tấm gương hiếu học sáng rỡ cho các thế hệ học sinh noi theo. Sau cơn bạo bệnh vào năm 4 tuổi, thầy đã bị liệt cả hai tay. Tuy nhiên, điều đó chẳng chút nào mai một tinh thần học tập của thầy. Thầy Nguyễn Ngọc Kí đã dùng đôi chân của mình để tập viết. Dần dần, vượt qua bao đau đớn, khó khăn, thầy Kí đã viết được và đến trường học như bao bạn khác. Không những thế, thầy còn học rất giỏi và đạt được những thành tích cao, trở thành một nhà giáo tuyệt vời. Thầy Nguyễn Ngọc Kí thực sự là tấm gương sáng cho toàn thể các học sinh noi theo.</a:t>
            </a:r>
            <a:endParaRPr lang="en-US" sz="3200" dirty="0">
              <a:solidFill>
                <a:srgbClr val="FF0000"/>
              </a:solidFill>
            </a:endParaRPr>
          </a:p>
        </p:txBody>
      </p:sp>
    </p:spTree>
    <p:extLst>
      <p:ext uri="{BB962C8B-B14F-4D97-AF65-F5344CB8AC3E}">
        <p14:creationId xmlns:p14="http://schemas.microsoft.com/office/powerpoint/2010/main" val="600401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A1293EB-F7BB-4043-BD32-902ABE3DC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850" y="441505"/>
            <a:ext cx="2232248" cy="730610"/>
          </a:xfrm>
          <a:prstGeom prst="rect">
            <a:avLst/>
          </a:prstGeom>
        </p:spPr>
      </p:pic>
      <p:sp>
        <p:nvSpPr>
          <p:cNvPr id="5" name="TextBox 4"/>
          <p:cNvSpPr txBox="1"/>
          <p:nvPr/>
        </p:nvSpPr>
        <p:spPr>
          <a:xfrm>
            <a:off x="758283" y="2590800"/>
            <a:ext cx="5115636" cy="1077163"/>
          </a:xfrm>
          <a:prstGeom prst="rect">
            <a:avLst/>
          </a:prstGeom>
          <a:noFill/>
        </p:spPr>
        <p:txBody>
          <a:bodyPr wrap="square" lIns="91386" tIns="45693" rIns="91386" bIns="45693"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smtClean="0">
                <a:ln>
                  <a:noFill/>
                </a:ln>
                <a:solidFill>
                  <a:srgbClr val="FF0000"/>
                </a:solidFill>
                <a:effectLst/>
                <a:uLnTx/>
                <a:uFillTx/>
              </a:rPr>
              <a:t>Nghe</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hát</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bài</a:t>
            </a:r>
            <a:r>
              <a:rPr kumimoji="0" lang="en-US" sz="3200" b="0" i="0" u="none" strike="noStrike" kern="0" cap="none" spc="0" normalizeH="0" baseline="0" noProof="0" dirty="0" smtClean="0">
                <a:ln>
                  <a:noFill/>
                </a:ln>
                <a:solidFill>
                  <a:srgbClr val="FF0000"/>
                </a:solidFill>
                <a:effectLst/>
                <a:uLnTx/>
                <a:uFillTx/>
              </a:rPr>
              <a:t>: “ </a:t>
            </a:r>
            <a:r>
              <a:rPr kumimoji="0" lang="en-US" sz="3200" b="0" i="0" u="none" strike="noStrike" kern="0" cap="none" spc="0" normalizeH="0" baseline="0" noProof="0" dirty="0" err="1" smtClean="0">
                <a:ln>
                  <a:noFill/>
                </a:ln>
                <a:solidFill>
                  <a:srgbClr val="FF0000"/>
                </a:solidFill>
                <a:effectLst/>
                <a:uLnTx/>
                <a:uFillTx/>
              </a:rPr>
              <a:t>vì</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sao</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lại</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thế</a:t>
            </a:r>
            <a:r>
              <a:rPr kumimoji="0" lang="en-US" sz="3200" b="0" i="0" u="none" strike="noStrike" kern="0" cap="none" spc="0" normalizeH="0" baseline="0" noProof="0" dirty="0" smtClean="0">
                <a:ln>
                  <a:noFill/>
                </a:ln>
                <a:solidFill>
                  <a:srgbClr val="FF0000"/>
                </a:solidFill>
                <a:effectLst/>
                <a:uLnTx/>
                <a:uFillTx/>
              </a:rPr>
              <a:t>” ( </a:t>
            </a:r>
            <a:r>
              <a:rPr kumimoji="0" lang="en-US" sz="3200" b="0" i="0" u="none" strike="noStrike" kern="0" cap="none" spc="0" normalizeH="0" baseline="0" noProof="0" dirty="0" err="1" smtClean="0">
                <a:ln>
                  <a:noFill/>
                </a:ln>
                <a:solidFill>
                  <a:srgbClr val="FF0000"/>
                </a:solidFill>
                <a:effectLst/>
                <a:uLnTx/>
                <a:uFillTx/>
              </a:rPr>
              <a:t>sáng</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tác</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Lưu</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Hà</a:t>
            </a:r>
            <a:r>
              <a:rPr kumimoji="0" lang="en-US" sz="3200" b="0" i="0" u="none" strike="noStrike" kern="0" cap="none" spc="0" normalizeH="0" baseline="0" noProof="0" dirty="0" smtClean="0">
                <a:ln>
                  <a:noFill/>
                </a:ln>
                <a:solidFill>
                  <a:srgbClr val="FF0000"/>
                </a:solidFill>
                <a:effectLst/>
                <a:uLnTx/>
                <a:uFillTx/>
              </a:rPr>
              <a:t> An)</a:t>
            </a:r>
          </a:p>
        </p:txBody>
      </p:sp>
      <p:pic>
        <p:nvPicPr>
          <p:cNvPr id="6" name="图片 7">
            <a:extLst>
              <a:ext uri="{FF2B5EF4-FFF2-40B4-BE49-F238E27FC236}">
                <a16:creationId xmlns:a16="http://schemas.microsoft.com/office/drawing/2014/main" xmlns="" id="{C134D97E-F1D2-445D-8119-3552073EF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7725" y="2971800"/>
            <a:ext cx="3166878" cy="3981358"/>
          </a:xfrm>
          <a:prstGeom prst="rect">
            <a:avLst/>
          </a:prstGeom>
        </p:spPr>
      </p:pic>
    </p:spTree>
    <p:extLst>
      <p:ext uri="{BB962C8B-B14F-4D97-AF65-F5344CB8AC3E}">
        <p14:creationId xmlns:p14="http://schemas.microsoft.com/office/powerpoint/2010/main" val="96526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2133600"/>
            <a:ext cx="896112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510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ì sao lại thế.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3386140"/>
            <a:ext cx="152400" cy="85725"/>
          </a:xfrm>
          <a:prstGeom prst="rect">
            <a:avLst/>
          </a:prstGeom>
        </p:spPr>
      </p:pic>
      <p:pic>
        <p:nvPicPr>
          <p:cNvPr id="3" name="vì sao lại thế.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1" y="0"/>
            <a:ext cx="7950200" cy="6172200"/>
          </a:xfrm>
          <a:prstGeom prst="rect">
            <a:avLst/>
          </a:prstGeom>
        </p:spPr>
      </p:pic>
    </p:spTree>
    <p:extLst>
      <p:ext uri="{BB962C8B-B14F-4D97-AF65-F5344CB8AC3E}">
        <p14:creationId xmlns:p14="http://schemas.microsoft.com/office/powerpoint/2010/main" val="319498529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A1293EB-F7BB-4043-BD32-902ABE3DC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56539"/>
            <a:ext cx="2232248" cy="730610"/>
          </a:xfrm>
          <a:prstGeom prst="rect">
            <a:avLst/>
          </a:prstGeom>
        </p:spPr>
      </p:pic>
      <p:sp>
        <p:nvSpPr>
          <p:cNvPr id="3" name="TextBox 2"/>
          <p:cNvSpPr txBox="1"/>
          <p:nvPr/>
        </p:nvSpPr>
        <p:spPr>
          <a:xfrm>
            <a:off x="1491778" y="2630327"/>
            <a:ext cx="8001000" cy="646276"/>
          </a:xfrm>
          <a:prstGeom prst="rect">
            <a:avLst/>
          </a:prstGeom>
          <a:noFill/>
        </p:spPr>
        <p:txBody>
          <a:bodyPr wrap="square" lIns="91386" tIns="45693" rIns="91386" bIns="45693" rtlCol="0">
            <a:spAutoFit/>
          </a:bodyPr>
          <a:lstStyle/>
          <a:p>
            <a:r>
              <a:rPr lang="en-US" sz="3600" dirty="0"/>
              <a:t>-</a:t>
            </a:r>
            <a:r>
              <a:rPr lang="en-US" sz="3600" dirty="0" err="1"/>
              <a:t>Bài</a:t>
            </a:r>
            <a:r>
              <a:rPr lang="en-US" sz="3600" dirty="0"/>
              <a:t> </a:t>
            </a:r>
            <a:r>
              <a:rPr lang="en-US" sz="3600" dirty="0" err="1"/>
              <a:t>hát</a:t>
            </a:r>
            <a:r>
              <a:rPr lang="en-US" sz="3600" dirty="0"/>
              <a:t> </a:t>
            </a:r>
            <a:r>
              <a:rPr lang="en-US" sz="3600" dirty="0" err="1"/>
              <a:t>nhắn</a:t>
            </a:r>
            <a:r>
              <a:rPr lang="en-US" sz="3600" dirty="0"/>
              <a:t> </a:t>
            </a:r>
            <a:r>
              <a:rPr lang="en-US" sz="3600" dirty="0" err="1"/>
              <a:t>nhủ</a:t>
            </a:r>
            <a:r>
              <a:rPr lang="en-US" sz="3600" dirty="0"/>
              <a:t> </a:t>
            </a:r>
            <a:r>
              <a:rPr lang="en-US" sz="3600" dirty="0" err="1"/>
              <a:t>chúng</a:t>
            </a:r>
            <a:r>
              <a:rPr lang="en-US" sz="3600" dirty="0"/>
              <a:t> ta </a:t>
            </a:r>
            <a:r>
              <a:rPr lang="en-US" sz="3600" dirty="0" err="1"/>
              <a:t>điều</a:t>
            </a:r>
            <a:r>
              <a:rPr lang="en-US" sz="3600" dirty="0"/>
              <a:t> </a:t>
            </a:r>
            <a:r>
              <a:rPr lang="en-US" sz="3600" dirty="0" err="1"/>
              <a:t>gì</a:t>
            </a:r>
            <a:r>
              <a:rPr lang="en-US" sz="3600" dirty="0"/>
              <a:t>?</a:t>
            </a:r>
          </a:p>
        </p:txBody>
      </p:sp>
      <p:pic>
        <p:nvPicPr>
          <p:cNvPr id="6" name="Picture 139" descr="Picture1u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4479" y="1828802"/>
            <a:ext cx="1462518" cy="1447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15537" y="3505201"/>
            <a:ext cx="7391400" cy="1384940"/>
          </a:xfrm>
          <a:prstGeom prst="rect">
            <a:avLst/>
          </a:prstGeom>
          <a:noFill/>
        </p:spPr>
        <p:txBody>
          <a:bodyPr wrap="square" lIns="91386" tIns="45693" rIns="91386" bIns="45693" rtlCol="0">
            <a:spAutoFit/>
          </a:bodyPr>
          <a:lstStyle/>
          <a:p>
            <a:r>
              <a:rPr lang="en-US" sz="2800" dirty="0">
                <a:solidFill>
                  <a:srgbClr val="FF0000"/>
                </a:solidFill>
                <a:latin typeface="Roboto"/>
              </a:rPr>
              <a:t>- </a:t>
            </a:r>
            <a:r>
              <a:rPr lang="vi-VN" sz="2800" dirty="0">
                <a:solidFill>
                  <a:srgbClr val="FF0000"/>
                </a:solidFill>
                <a:latin typeface="Roboto"/>
              </a:rPr>
              <a:t>Bài hát nhắn nhủ chúng ta nên học hỏi, tìm hiểu nhiều hơn để khám phá những điều thú vị trong cuộc sống.</a:t>
            </a:r>
            <a:endParaRPr lang="en-US" sz="2800" dirty="0">
              <a:solidFill>
                <a:srgbClr val="FF0000"/>
              </a:solidFill>
            </a:endParaRPr>
          </a:p>
        </p:txBody>
      </p:sp>
    </p:spTree>
    <p:extLst>
      <p:ext uri="{BB962C8B-B14F-4D97-AF65-F5344CB8AC3E}">
        <p14:creationId xmlns:p14="http://schemas.microsoft.com/office/powerpoint/2010/main" val="41078053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F0108D0-1209-41B4-BA47-BF46307CE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615506"/>
            <a:ext cx="4014184" cy="2147122"/>
          </a:xfrm>
          <a:prstGeom prst="rect">
            <a:avLst/>
          </a:prstGeom>
        </p:spPr>
      </p:pic>
      <p:pic>
        <p:nvPicPr>
          <p:cNvPr id="3" name="147"/>
          <p:cNvPicPr>
            <a:picLocks noChangeAspect="1"/>
          </p:cNvPicPr>
          <p:nvPr/>
        </p:nvPicPr>
        <p:blipFill>
          <a:blip r:embed="rId3"/>
          <a:stretch>
            <a:fillRect/>
          </a:stretch>
        </p:blipFill>
        <p:spPr>
          <a:xfrm>
            <a:off x="685801" y="1066800"/>
            <a:ext cx="457820" cy="642168"/>
          </a:xfrm>
          <a:prstGeom prst="rect">
            <a:avLst/>
          </a:prstGeom>
        </p:spPr>
      </p:pic>
      <p:pic>
        <p:nvPicPr>
          <p:cNvPr id="4" name="141"/>
          <p:cNvPicPr>
            <a:picLocks noChangeAspect="1"/>
          </p:cNvPicPr>
          <p:nvPr/>
        </p:nvPicPr>
        <p:blipFill>
          <a:blip r:embed="rId4"/>
          <a:stretch>
            <a:fillRect/>
          </a:stretch>
        </p:blipFill>
        <p:spPr>
          <a:xfrm>
            <a:off x="5319680" y="1038367"/>
            <a:ext cx="872911" cy="1154276"/>
          </a:xfrm>
          <a:prstGeom prst="rect">
            <a:avLst/>
          </a:prstGeom>
        </p:spPr>
      </p:pic>
      <p:pic>
        <p:nvPicPr>
          <p:cNvPr id="6" name="139"/>
          <p:cNvPicPr>
            <a:picLocks noChangeAspect="1"/>
          </p:cNvPicPr>
          <p:nvPr/>
        </p:nvPicPr>
        <p:blipFill>
          <a:blip r:embed="rId5"/>
          <a:stretch>
            <a:fillRect/>
          </a:stretch>
        </p:blipFill>
        <p:spPr>
          <a:xfrm>
            <a:off x="5319680" y="1387889"/>
            <a:ext cx="2527167" cy="3340897"/>
          </a:xfrm>
          <a:prstGeom prst="rect">
            <a:avLst/>
          </a:prstGeom>
        </p:spPr>
      </p:pic>
    </p:spTree>
    <p:extLst>
      <p:ext uri="{BB962C8B-B14F-4D97-AF65-F5344CB8AC3E}">
        <p14:creationId xmlns:p14="http://schemas.microsoft.com/office/powerpoint/2010/main" val="1265447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8989712" cy="686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56007" y="1913300"/>
            <a:ext cx="7924800" cy="646331"/>
          </a:xfrm>
          <a:prstGeom prst="rect">
            <a:avLst/>
          </a:prstGeom>
          <a:noFill/>
        </p:spPr>
        <p:txBody>
          <a:bodyPr wrap="square" rtlCol="0">
            <a:spAutoFit/>
          </a:bodyPr>
          <a:lstStyle/>
          <a:p>
            <a:r>
              <a:rPr lang="en-US" sz="3600" dirty="0" smtClean="0">
                <a:solidFill>
                  <a:srgbClr val="00B050"/>
                </a:solidFill>
                <a:latin typeface="Roboto"/>
              </a:rPr>
              <a:t>2.Tìm </a:t>
            </a:r>
            <a:r>
              <a:rPr lang="en-US" sz="3600" dirty="0" err="1">
                <a:solidFill>
                  <a:srgbClr val="00B050"/>
                </a:solidFill>
                <a:latin typeface="Roboto"/>
              </a:rPr>
              <a:t>hiểu</a:t>
            </a:r>
            <a:r>
              <a:rPr lang="en-US" sz="3600" dirty="0">
                <a:solidFill>
                  <a:srgbClr val="00B050"/>
                </a:solidFill>
                <a:latin typeface="Roboto"/>
              </a:rPr>
              <a:t> </a:t>
            </a:r>
            <a:r>
              <a:rPr lang="en-US" sz="3600" dirty="0" err="1">
                <a:solidFill>
                  <a:srgbClr val="00B050"/>
                </a:solidFill>
                <a:latin typeface="Roboto"/>
              </a:rPr>
              <a:t>lợi</a:t>
            </a:r>
            <a:r>
              <a:rPr lang="en-US" sz="3600" dirty="0">
                <a:solidFill>
                  <a:srgbClr val="00B050"/>
                </a:solidFill>
                <a:latin typeface="Roboto"/>
              </a:rPr>
              <a:t> </a:t>
            </a:r>
            <a:r>
              <a:rPr lang="en-US" sz="3600" dirty="0" err="1">
                <a:solidFill>
                  <a:srgbClr val="00B050"/>
                </a:solidFill>
                <a:latin typeface="Roboto"/>
              </a:rPr>
              <a:t>ích</a:t>
            </a:r>
            <a:r>
              <a:rPr lang="en-US" sz="3600" dirty="0">
                <a:solidFill>
                  <a:srgbClr val="00B050"/>
                </a:solidFill>
                <a:latin typeface="Roboto"/>
              </a:rPr>
              <a:t> </a:t>
            </a:r>
            <a:r>
              <a:rPr lang="en-US" sz="3600" dirty="0" err="1">
                <a:solidFill>
                  <a:srgbClr val="00B050"/>
                </a:solidFill>
                <a:latin typeface="Roboto"/>
              </a:rPr>
              <a:t>của</a:t>
            </a:r>
            <a:r>
              <a:rPr lang="en-US" sz="3600" dirty="0">
                <a:solidFill>
                  <a:srgbClr val="00B050"/>
                </a:solidFill>
                <a:latin typeface="Roboto"/>
              </a:rPr>
              <a:t> ham </a:t>
            </a:r>
            <a:r>
              <a:rPr lang="en-US" sz="3600" dirty="0" err="1">
                <a:solidFill>
                  <a:srgbClr val="00B050"/>
                </a:solidFill>
                <a:latin typeface="Roboto"/>
              </a:rPr>
              <a:t>học</a:t>
            </a:r>
            <a:r>
              <a:rPr lang="en-US" sz="3600" dirty="0">
                <a:solidFill>
                  <a:srgbClr val="00B050"/>
                </a:solidFill>
                <a:latin typeface="Roboto"/>
              </a:rPr>
              <a:t> </a:t>
            </a:r>
            <a:r>
              <a:rPr lang="en-US" sz="3600" dirty="0" err="1">
                <a:solidFill>
                  <a:srgbClr val="00B050"/>
                </a:solidFill>
                <a:latin typeface="Roboto"/>
              </a:rPr>
              <a:t>hỏi</a:t>
            </a:r>
            <a:endParaRPr lang="en-US" sz="3600" dirty="0">
              <a:solidFill>
                <a:srgbClr val="00B050"/>
              </a:solidFill>
            </a:endParaRPr>
          </a:p>
        </p:txBody>
      </p:sp>
      <p:sp>
        <p:nvSpPr>
          <p:cNvPr id="3" name="TextBox 2"/>
          <p:cNvSpPr txBox="1"/>
          <p:nvPr/>
        </p:nvSpPr>
        <p:spPr>
          <a:xfrm>
            <a:off x="1905000" y="2783724"/>
            <a:ext cx="5486400" cy="584775"/>
          </a:xfrm>
          <a:prstGeom prst="rect">
            <a:avLst/>
          </a:prstGeom>
          <a:noFill/>
        </p:spPr>
        <p:txBody>
          <a:bodyPr wrap="square" rtlCol="0">
            <a:spAutoFit/>
          </a:bodyPr>
          <a:lstStyle/>
          <a:p>
            <a:r>
              <a:rPr lang="en-US" sz="3200" dirty="0" err="1" smtClean="0"/>
              <a:t>Đọc</a:t>
            </a:r>
            <a:r>
              <a:rPr lang="en-US" sz="3200" dirty="0" smtClean="0"/>
              <a:t> </a:t>
            </a:r>
            <a:r>
              <a:rPr lang="en-US" sz="3200" dirty="0" err="1" smtClean="0"/>
              <a:t>truyện</a:t>
            </a:r>
            <a:r>
              <a:rPr lang="en-US" sz="3200" dirty="0" smtClean="0"/>
              <a:t> </a:t>
            </a:r>
            <a:r>
              <a:rPr lang="en-US" sz="3200" dirty="0" err="1" smtClean="0"/>
              <a:t>và</a:t>
            </a:r>
            <a:r>
              <a:rPr lang="en-US" sz="3200" dirty="0" smtClean="0"/>
              <a:t> </a:t>
            </a:r>
            <a:r>
              <a:rPr lang="en-US" sz="3200" dirty="0" err="1" smtClean="0"/>
              <a:t>trả</a:t>
            </a:r>
            <a:r>
              <a:rPr lang="en-US" sz="3200" dirty="0" smtClean="0"/>
              <a:t> </a:t>
            </a:r>
            <a:r>
              <a:rPr lang="en-US" sz="3200" dirty="0" err="1" smtClean="0"/>
              <a:t>lời</a:t>
            </a:r>
            <a:r>
              <a:rPr lang="en-US" sz="3200" dirty="0" smtClean="0"/>
              <a:t> </a:t>
            </a:r>
            <a:r>
              <a:rPr lang="en-US" sz="3200" dirty="0" err="1" smtClean="0"/>
              <a:t>câu</a:t>
            </a:r>
            <a:r>
              <a:rPr lang="en-US" sz="3200" dirty="0" smtClean="0"/>
              <a:t> </a:t>
            </a:r>
            <a:r>
              <a:rPr lang="en-US" sz="3200" dirty="0" err="1" smtClean="0"/>
              <a:t>hỏi</a:t>
            </a:r>
            <a:endParaRPr lang="en-US" sz="3200" dirty="0"/>
          </a:p>
        </p:txBody>
      </p:sp>
    </p:spTree>
    <p:extLst>
      <p:ext uri="{BB962C8B-B14F-4D97-AF65-F5344CB8AC3E}">
        <p14:creationId xmlns:p14="http://schemas.microsoft.com/office/powerpoint/2010/main" val="195588017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270244" y="484041"/>
            <a:ext cx="203147"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844314" y="567006"/>
            <a:ext cx="203147"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7917745" y="468687"/>
            <a:ext cx="203147"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8201886" y="551652"/>
            <a:ext cx="203147"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8491815" y="551652"/>
            <a:ext cx="203147"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sp>
        <p:nvSpPr>
          <p:cNvPr id="45" name="Rectangle 44"/>
          <p:cNvSpPr/>
          <p:nvPr/>
        </p:nvSpPr>
        <p:spPr>
          <a:xfrm>
            <a:off x="304168" y="441002"/>
            <a:ext cx="8763633" cy="6124699"/>
          </a:xfrm>
          <a:prstGeom prst="rect">
            <a:avLst/>
          </a:prstGeom>
        </p:spPr>
        <p:txBody>
          <a:bodyPr wrap="square" lIns="91386" tIns="45693" rIns="91386" bIns="45693">
            <a:spAutoFit/>
          </a:bodyPr>
          <a:lstStyle/>
          <a:p>
            <a:pPr algn="ctr"/>
            <a:r>
              <a:rPr lang="vi-VN" sz="2800" b="1" dirty="0">
                <a:solidFill>
                  <a:srgbClr val="000000"/>
                </a:solidFill>
                <a:latin typeface="Roboto"/>
              </a:rPr>
              <a:t>Cậu học trò nghèo ham học</a:t>
            </a:r>
            <a:endParaRPr lang="vi-VN" sz="2800" dirty="0">
              <a:solidFill>
                <a:srgbClr val="333333"/>
              </a:solidFill>
              <a:latin typeface="Roboto"/>
            </a:endParaRPr>
          </a:p>
          <a:p>
            <a:pPr algn="just"/>
            <a:r>
              <a:rPr lang="vi-VN" sz="2800" b="1" dirty="0">
                <a:solidFill>
                  <a:srgbClr val="FF0000"/>
                </a:solidFill>
                <a:latin typeface="Roboto"/>
              </a:rPr>
              <a:t>    </a:t>
            </a:r>
            <a:r>
              <a:rPr lang="vi-VN" sz="2800" dirty="0">
                <a:solidFill>
                  <a:srgbClr val="000000"/>
                </a:solidFill>
                <a:latin typeface="Roboto"/>
              </a:rPr>
              <a:t>Vào đời vua Trần Thái Tông, có một gia đình nghèo sinh được cậu con trai, đặt tên là Nguyễn Hiền. Vì nhà nghèo cậu phải bỏ học giữa chừng.</a:t>
            </a:r>
            <a:endParaRPr lang="vi-VN" sz="2800" dirty="0">
              <a:solidFill>
                <a:srgbClr val="333333"/>
              </a:solidFill>
              <a:latin typeface="Roboto"/>
            </a:endParaRPr>
          </a:p>
          <a:p>
            <a:pPr algn="just"/>
            <a:r>
              <a:rPr lang="vi-VN" sz="2800" dirty="0">
                <a:solidFill>
                  <a:srgbClr val="000000"/>
                </a:solidFill>
                <a:latin typeface="Roboto"/>
              </a:rPr>
              <a:t>     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endParaRPr lang="vi-VN" sz="2800" dirty="0">
              <a:solidFill>
                <a:srgbClr val="333333"/>
              </a:solidFill>
              <a:latin typeface="Roboto"/>
            </a:endParaRPr>
          </a:p>
          <a:p>
            <a:pPr algn="just"/>
            <a:r>
              <a:rPr lang="vi-VN" sz="2800" dirty="0">
                <a:solidFill>
                  <a:srgbClr val="000000"/>
                </a:solidFill>
                <a:latin typeface="Roboto"/>
              </a:rPr>
              <a:t>    Thế rồi vua mở khoa thi. Cậu bé nghèo ngày nào đỗ Trạng nguyên. Ông trạng khi ấy mới mười ba tuổi. Đó là Trạng nguyên trẻ nhất của nước Nam ta.</a:t>
            </a:r>
            <a:endParaRPr lang="vi-VN" sz="2800" dirty="0">
              <a:solidFill>
                <a:srgbClr val="333333"/>
              </a:solidFill>
              <a:latin typeface="Roboto"/>
            </a:endParaRPr>
          </a:p>
          <a:p>
            <a:pPr algn="r"/>
            <a:r>
              <a:rPr lang="vi-VN" sz="2800" dirty="0">
                <a:solidFill>
                  <a:srgbClr val="000000"/>
                </a:solidFill>
                <a:latin typeface="Roboto"/>
              </a:rPr>
              <a:t>(</a:t>
            </a:r>
            <a:r>
              <a:rPr lang="vi-VN" sz="2800" i="1" dirty="0">
                <a:solidFill>
                  <a:srgbClr val="000000"/>
                </a:solidFill>
                <a:latin typeface="Roboto"/>
              </a:rPr>
              <a:t>Theo</a:t>
            </a:r>
            <a:r>
              <a:rPr lang="vi-VN" sz="2800" dirty="0">
                <a:solidFill>
                  <a:srgbClr val="000000"/>
                </a:solidFill>
                <a:latin typeface="Roboto"/>
              </a:rPr>
              <a:t> Trinh Đường, </a:t>
            </a:r>
            <a:r>
              <a:rPr lang="vi-VN" sz="2800" i="1" dirty="0">
                <a:solidFill>
                  <a:srgbClr val="000000"/>
                </a:solidFill>
                <a:latin typeface="Roboto"/>
              </a:rPr>
              <a:t>Tiếng việt 4</a:t>
            </a:r>
            <a:r>
              <a:rPr lang="vi-VN" sz="2800" dirty="0">
                <a:solidFill>
                  <a:srgbClr val="000000"/>
                </a:solidFill>
                <a:latin typeface="Roboto"/>
              </a:rPr>
              <a:t>, Tập 1, NXB Giáo dục, 2000, tr.104)</a:t>
            </a:r>
            <a:endParaRPr lang="vi-VN" sz="2800" dirty="0">
              <a:solidFill>
                <a:srgbClr val="333333"/>
              </a:solidFill>
              <a:latin typeface="Roboto"/>
            </a:endParaRPr>
          </a:p>
        </p:txBody>
      </p:sp>
    </p:spTree>
    <p:extLst>
      <p:ext uri="{BB962C8B-B14F-4D97-AF65-F5344CB8AC3E}">
        <p14:creationId xmlns:p14="http://schemas.microsoft.com/office/powerpoint/2010/main" val="1624861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581968"/>
            <a:ext cx="6858000"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srgbClr val="000000"/>
                </a:solidFill>
                <a:effectLst/>
                <a:uLnTx/>
                <a:uFillTx/>
                <a:latin typeface="Roboto"/>
              </a:rPr>
              <a:t>- Tinh thần ham học hỏi của cậu bé Nguyễn Hiển được thể hiện như thế nào?</a:t>
            </a:r>
            <a:endParaRPr kumimoji="0" lang="en-US" sz="2800" b="0" i="0" u="none" strike="noStrike" kern="0" cap="none" spc="0" normalizeH="0" baseline="0" noProof="0" dirty="0" smtClean="0">
              <a:ln>
                <a:noFill/>
              </a:ln>
              <a:solidFill>
                <a:sysClr val="windowText" lastClr="000000"/>
              </a:solidFill>
              <a:effectLst/>
              <a:uLnTx/>
              <a:uFillTx/>
            </a:endParaRPr>
          </a:p>
        </p:txBody>
      </p:sp>
      <p:sp>
        <p:nvSpPr>
          <p:cNvPr id="3" name="Rectangle 2"/>
          <p:cNvSpPr/>
          <p:nvPr/>
        </p:nvSpPr>
        <p:spPr>
          <a:xfrm>
            <a:off x="457200" y="2491265"/>
            <a:ext cx="8610600" cy="2677656"/>
          </a:xfrm>
          <a:prstGeom prst="rect">
            <a:avLst/>
          </a:prstGeom>
        </p:spPr>
        <p:txBody>
          <a:bodyPr wrap="square">
            <a:spAutoFit/>
          </a:bodyPr>
          <a:lstStyle/>
          <a:p>
            <a:r>
              <a:rPr lang="en-US" sz="2800" dirty="0" smtClean="0">
                <a:solidFill>
                  <a:srgbClr val="FF0000"/>
                </a:solidFill>
                <a:latin typeface="Roboto"/>
              </a:rPr>
              <a:t>- </a:t>
            </a:r>
            <a:r>
              <a:rPr lang="vi-VN" sz="2800" dirty="0" smtClean="0">
                <a:solidFill>
                  <a:srgbClr val="FF0000"/>
                </a:solidFill>
                <a:latin typeface="Roboto"/>
              </a:rPr>
              <a:t>Những </a:t>
            </a:r>
            <a:r>
              <a:rPr lang="vi-VN" sz="2800" dirty="0">
                <a:solidFill>
                  <a:srgbClr val="FF0000"/>
                </a:solidFill>
                <a:latin typeface="Roboto"/>
              </a:rPr>
              <a:t>biểu hiện của tinh thần ham học hỏi của cậu bé Nguyễn Hiền là: Nhà nghèo, phải nghỉ học giữa chừng nhưng ngày nào cậu cũng đứng ngoài lớp nghe giảng nhờ, đến tối đợi bạn học thuộc bài mới mượn vở về học. Có kì thi ở trường cậu làm bài ra lá chuối và nhờ thầy chấm hộ.</a:t>
            </a:r>
            <a:endParaRPr lang="en-US" sz="2800"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645" y="298061"/>
            <a:ext cx="1219200" cy="905131"/>
          </a:xfrm>
          <a:prstGeom prst="rect">
            <a:avLst/>
          </a:prstGeom>
          <a:ln>
            <a:noFill/>
          </a:ln>
          <a:effectLst>
            <a:softEdge rad="112500"/>
          </a:effec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85667"/>
            <a:ext cx="9144000" cy="195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469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28600"/>
            <a:ext cx="7086600" cy="1077218"/>
          </a:xfrm>
          <a:prstGeom prst="rect">
            <a:avLst/>
          </a:prstGeom>
        </p:spPr>
        <p:txBody>
          <a:bodyPr wrap="square">
            <a:spAutoFit/>
          </a:bodyPr>
          <a:lstStyle/>
          <a:p>
            <a:r>
              <a:rPr lang="en-US" sz="3200" dirty="0">
                <a:solidFill>
                  <a:srgbClr val="000000"/>
                </a:solidFill>
                <a:latin typeface="Roboto"/>
              </a:rPr>
              <a:t>- Qua </a:t>
            </a:r>
            <a:r>
              <a:rPr lang="en-US" sz="3200" dirty="0" err="1">
                <a:solidFill>
                  <a:srgbClr val="000000"/>
                </a:solidFill>
                <a:latin typeface="Roboto"/>
              </a:rPr>
              <a:t>câu</a:t>
            </a:r>
            <a:r>
              <a:rPr lang="en-US" sz="3200" dirty="0">
                <a:solidFill>
                  <a:srgbClr val="000000"/>
                </a:solidFill>
                <a:latin typeface="Roboto"/>
              </a:rPr>
              <a:t> </a:t>
            </a:r>
            <a:r>
              <a:rPr lang="en-US" sz="3200" dirty="0" err="1">
                <a:solidFill>
                  <a:srgbClr val="000000"/>
                </a:solidFill>
                <a:latin typeface="Roboto"/>
              </a:rPr>
              <a:t>chuyện</a:t>
            </a:r>
            <a:r>
              <a:rPr lang="en-US" sz="3200" dirty="0">
                <a:solidFill>
                  <a:srgbClr val="000000"/>
                </a:solidFill>
                <a:latin typeface="Roboto"/>
              </a:rPr>
              <a:t> </a:t>
            </a:r>
            <a:r>
              <a:rPr lang="en-US" sz="3200" dirty="0" err="1">
                <a:solidFill>
                  <a:srgbClr val="000000"/>
                </a:solidFill>
                <a:latin typeface="Roboto"/>
              </a:rPr>
              <a:t>trên</a:t>
            </a:r>
            <a:r>
              <a:rPr lang="en-US" sz="3200" dirty="0">
                <a:solidFill>
                  <a:srgbClr val="000000"/>
                </a:solidFill>
                <a:latin typeface="Roboto"/>
              </a:rPr>
              <a:t>, </a:t>
            </a:r>
            <a:r>
              <a:rPr lang="en-US" sz="3200" dirty="0" err="1">
                <a:solidFill>
                  <a:srgbClr val="000000"/>
                </a:solidFill>
                <a:latin typeface="Roboto"/>
              </a:rPr>
              <a:t>em</a:t>
            </a:r>
            <a:r>
              <a:rPr lang="en-US" sz="3200" dirty="0">
                <a:solidFill>
                  <a:srgbClr val="000000"/>
                </a:solidFill>
                <a:latin typeface="Roboto"/>
              </a:rPr>
              <a:t> </a:t>
            </a:r>
            <a:r>
              <a:rPr lang="en-US" sz="3200" dirty="0" err="1">
                <a:solidFill>
                  <a:srgbClr val="000000"/>
                </a:solidFill>
                <a:latin typeface="Roboto"/>
              </a:rPr>
              <a:t>thấy</a:t>
            </a:r>
            <a:r>
              <a:rPr lang="en-US" sz="3200" dirty="0">
                <a:solidFill>
                  <a:srgbClr val="000000"/>
                </a:solidFill>
                <a:latin typeface="Roboto"/>
              </a:rPr>
              <a:t> </a:t>
            </a:r>
            <a:r>
              <a:rPr lang="en-US" sz="3200" dirty="0" err="1">
                <a:solidFill>
                  <a:srgbClr val="000000"/>
                </a:solidFill>
                <a:latin typeface="Roboto"/>
              </a:rPr>
              <a:t>việc</a:t>
            </a:r>
            <a:r>
              <a:rPr lang="en-US" sz="3200" dirty="0">
                <a:solidFill>
                  <a:srgbClr val="000000"/>
                </a:solidFill>
                <a:latin typeface="Roboto"/>
              </a:rPr>
              <a:t> ham </a:t>
            </a:r>
            <a:r>
              <a:rPr lang="en-US" sz="3200" dirty="0" err="1">
                <a:solidFill>
                  <a:srgbClr val="000000"/>
                </a:solidFill>
                <a:latin typeface="Roboto"/>
              </a:rPr>
              <a:t>học</a:t>
            </a:r>
            <a:r>
              <a:rPr lang="en-US" sz="3200" dirty="0">
                <a:solidFill>
                  <a:srgbClr val="000000"/>
                </a:solidFill>
                <a:latin typeface="Roboto"/>
              </a:rPr>
              <a:t> </a:t>
            </a:r>
            <a:r>
              <a:rPr lang="en-US" sz="3200" dirty="0" err="1">
                <a:solidFill>
                  <a:srgbClr val="000000"/>
                </a:solidFill>
                <a:latin typeface="Roboto"/>
              </a:rPr>
              <a:t>hỏi</a:t>
            </a:r>
            <a:r>
              <a:rPr lang="en-US" sz="3200" dirty="0">
                <a:solidFill>
                  <a:srgbClr val="000000"/>
                </a:solidFill>
                <a:latin typeface="Roboto"/>
              </a:rPr>
              <a:t> </a:t>
            </a:r>
            <a:r>
              <a:rPr lang="en-US" sz="3200" dirty="0" err="1">
                <a:solidFill>
                  <a:srgbClr val="000000"/>
                </a:solidFill>
                <a:latin typeface="Roboto"/>
              </a:rPr>
              <a:t>có</a:t>
            </a:r>
            <a:r>
              <a:rPr lang="en-US" sz="3200" dirty="0">
                <a:solidFill>
                  <a:srgbClr val="000000"/>
                </a:solidFill>
                <a:latin typeface="Roboto"/>
              </a:rPr>
              <a:t> </a:t>
            </a:r>
            <a:r>
              <a:rPr lang="en-US" sz="3200" dirty="0" err="1">
                <a:solidFill>
                  <a:srgbClr val="000000"/>
                </a:solidFill>
                <a:latin typeface="Roboto"/>
              </a:rPr>
              <a:t>lợi</a:t>
            </a:r>
            <a:r>
              <a:rPr lang="en-US" sz="3200" dirty="0">
                <a:solidFill>
                  <a:srgbClr val="000000"/>
                </a:solidFill>
                <a:latin typeface="Roboto"/>
              </a:rPr>
              <a:t> </a:t>
            </a:r>
            <a:r>
              <a:rPr lang="en-US" sz="3200" dirty="0" err="1">
                <a:solidFill>
                  <a:srgbClr val="000000"/>
                </a:solidFill>
                <a:latin typeface="Roboto"/>
              </a:rPr>
              <a:t>ích</a:t>
            </a:r>
            <a:r>
              <a:rPr lang="en-US" sz="3200" dirty="0">
                <a:solidFill>
                  <a:srgbClr val="000000"/>
                </a:solidFill>
                <a:latin typeface="Roboto"/>
              </a:rPr>
              <a:t> </a:t>
            </a:r>
            <a:r>
              <a:rPr lang="en-US" sz="3200" dirty="0" err="1">
                <a:solidFill>
                  <a:srgbClr val="000000"/>
                </a:solidFill>
                <a:latin typeface="Roboto"/>
              </a:rPr>
              <a:t>gì</a:t>
            </a:r>
            <a:r>
              <a:rPr lang="en-US" sz="3200" dirty="0">
                <a:solidFill>
                  <a:srgbClr val="000000"/>
                </a:solidFill>
                <a:latin typeface="Roboto"/>
              </a:rPr>
              <a:t>?</a:t>
            </a:r>
            <a:endParaRPr lang="en-US" sz="3200" dirty="0"/>
          </a:p>
        </p:txBody>
      </p:sp>
      <p:sp>
        <p:nvSpPr>
          <p:cNvPr id="3" name="Rectangle 2"/>
          <p:cNvSpPr/>
          <p:nvPr/>
        </p:nvSpPr>
        <p:spPr>
          <a:xfrm>
            <a:off x="457769" y="1752601"/>
            <a:ext cx="8382000" cy="3108543"/>
          </a:xfrm>
          <a:prstGeom prst="rect">
            <a:avLst/>
          </a:prstGeom>
        </p:spPr>
        <p:txBody>
          <a:bodyPr wrap="square">
            <a:spAutoFit/>
          </a:bodyPr>
          <a:lstStyle/>
          <a:p>
            <a:r>
              <a:rPr lang="vi-VN" sz="2800" dirty="0">
                <a:solidFill>
                  <a:srgbClr val="FF0000"/>
                </a:solidFill>
                <a:latin typeface="Roboto"/>
              </a:rPr>
              <a:t>- </a:t>
            </a:r>
            <a:r>
              <a:rPr lang="en-US" sz="2800" dirty="0">
                <a:solidFill>
                  <a:srgbClr val="FF0000"/>
                </a:solidFill>
                <a:latin typeface="Roboto"/>
              </a:rPr>
              <a:t>V</a:t>
            </a:r>
            <a:r>
              <a:rPr lang="vi-VN" sz="2800" dirty="0" smtClean="0">
                <a:solidFill>
                  <a:srgbClr val="FF0000"/>
                </a:solidFill>
                <a:latin typeface="Roboto"/>
              </a:rPr>
              <a:t>iệc </a:t>
            </a:r>
            <a:r>
              <a:rPr lang="vi-VN" sz="2800" dirty="0">
                <a:solidFill>
                  <a:srgbClr val="FF0000"/>
                </a:solidFill>
                <a:latin typeface="Roboto"/>
              </a:rPr>
              <a:t>ham học hỏi đem lại cho chúng ta rất nhiều lợi ích, giúp chúng ta mở mang tri thức, học hỏi được những điều mới mở không chỉ từ sách vở mà cả trong cuộc sống. Cũng như trong câu chuyện trên, nhờ có tinh thần ham học hỏi mà cậu bé Nguyễn Hiền đã thi đỗ Trạng nguyên và trở thành Trạng nguyên nhỏ tuổi nhất của nước Nam ta.</a:t>
            </a:r>
            <a:endParaRPr lang="en-US" sz="2800" dirty="0">
              <a:solidFill>
                <a:srgbClr val="FF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540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585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2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3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4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7.xml><?xml version="1.0" encoding="utf-8"?>
<a:theme xmlns:a="http://schemas.openxmlformats.org/drawingml/2006/main" name="5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vi-VN"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vi-VN"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119</TotalTime>
  <Words>541</Words>
  <Application>Microsoft Office PowerPoint</Application>
  <PresentationFormat>On-screen Show (4:3)</PresentationFormat>
  <Paragraphs>25</Paragraphs>
  <Slides>20</Slides>
  <Notes>1</Notes>
  <HiddenSlides>0</HiddenSlides>
  <MMClips>2</MMClips>
  <ScaleCrop>false</ScaleCrop>
  <HeadingPairs>
    <vt:vector size="4" baseType="variant">
      <vt:variant>
        <vt:lpstr>Theme</vt:lpstr>
      </vt:variant>
      <vt:variant>
        <vt:i4>9</vt:i4>
      </vt:variant>
      <vt:variant>
        <vt:lpstr>Slide Titles</vt:lpstr>
      </vt:variant>
      <vt:variant>
        <vt:i4>20</vt:i4>
      </vt:variant>
    </vt:vector>
  </HeadingPairs>
  <TitlesOfParts>
    <vt:vector size="29" baseType="lpstr">
      <vt:lpstr>Volicy Bulletin Board Thesis by Slidesgo</vt:lpstr>
      <vt:lpstr>Waveform</vt:lpstr>
      <vt:lpstr>1_Waveform</vt:lpstr>
      <vt:lpstr>2_Waveform</vt:lpstr>
      <vt:lpstr>3_Waveform</vt:lpstr>
      <vt:lpstr>4_Waveform</vt:lpstr>
      <vt:lpstr>5_Waveform</vt:lpstr>
      <vt:lpstr>7_Office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PHONGVAN</dc:creator>
  <cp:lastModifiedBy>PC</cp:lastModifiedBy>
  <cp:revision>16</cp:revision>
  <dcterms:created xsi:type="dcterms:W3CDTF">2022-10-26T14:01:40Z</dcterms:created>
  <dcterms:modified xsi:type="dcterms:W3CDTF">2025-01-09T10:04:07Z</dcterms:modified>
</cp:coreProperties>
</file>