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74" r:id="rId6"/>
    <p:sldId id="275" r:id="rId7"/>
    <p:sldId id="276" r:id="rId8"/>
    <p:sldId id="269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224"/>
    <a:srgbClr val="A9C022"/>
    <a:srgbClr val="3CBE27"/>
    <a:srgbClr val="28B272"/>
    <a:srgbClr val="32E18C"/>
    <a:srgbClr val="2C9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/>
    <p:restoredTop sz="94703"/>
  </p:normalViewPr>
  <p:slideViewPr>
    <p:cSldViewPr>
      <p:cViewPr>
        <p:scale>
          <a:sx n="110" d="100"/>
          <a:sy n="110" d="100"/>
        </p:scale>
        <p:origin x="1856" y="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680FC0-6B10-2EEC-497D-EFC29BF98C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84ACE-7A38-A24A-6F4E-5401C9CC07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781C6E-3CF1-EC4D-8D03-C3C0B32A9D6B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755485-8C9A-9E25-AA62-30C14F9361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D3534A-41B8-71A2-561F-AC090210A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1B13F-0A43-2513-AF4C-00C3FFF897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0F658-1971-C8DA-4068-02370DC55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041F2D-319D-5043-9454-6F21771798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FDD4-C8D7-A39C-8A75-7CD37CB9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FC3F-617D-1B45-ADE1-EF6D855EA40F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AC399-E98F-BEAB-3F85-1592B4DF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4D9C-B0A6-CF00-1BAC-A38A1DCE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41905-A0A3-234D-AD2B-C484B9739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52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ED385-64B8-E558-06AC-4734EC74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499A-B308-A24F-B815-DBE01373AE92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DC1B1-5A73-A056-DEE2-F67C6563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243E-B430-30EF-8737-7D55792E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437B6-7546-CF45-ABF8-31BC37E3A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08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765B-2850-31CE-5472-054BFD3A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DC02-5766-4646-BB00-F86292B530EC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9BDE-F46B-6030-E3EB-DF85FD9B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E811F-6C78-72CB-80A4-15A8EB85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19D13-19E4-1446-A206-7187B0645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25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7E9B-4D7F-1FEA-91DB-C265C84F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256E-2C14-CF45-9918-0C39EBD161B0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4540B-4D82-44F2-9671-FDB5A902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4B470-97E0-9039-38A8-341A3116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406DB-8996-C649-B878-99BA15138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69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8B7F4-06D3-1BD9-BD05-9C04F402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0264-7A15-5B44-9B47-441A65B198BB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2D78B-BC46-5879-8056-91AB5241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DD1B8-7EC5-64F2-5BF4-C683AAAA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5D41-1DE1-6841-A332-37FFB3F31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51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F05484-6868-3415-C969-6F1CB720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F372-B701-6D4D-8886-90744844ADFA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BC8850-E1BE-5D62-D893-FA3B56A7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4FCAF4-316B-3A74-CED8-612C53D5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E59D-92CD-574A-9585-F0A297EDA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44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BD7C4A-5E30-6CDE-8AD0-6BAEF024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8005-FEA2-5C4C-B61C-8F0735F41F2C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3EA9A3-B268-FB61-DCFF-EB3D2EB5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7DAAC9-E117-1AA0-F6D4-271ED382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547C6-58FD-5E44-922C-B3A3BEA9F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AB42A7-6717-C7EA-ED34-1D277476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8955-DCE6-3B4E-A5BB-33EADBDABB37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AB97B1-3732-9E32-593E-F17C7E79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FED76C-3610-52AD-2A43-A8DF255F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D1B7A-E243-D14E-9C57-EFBA8560B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0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52036F-6336-694E-7237-22EFFE8A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EDDB-8BA3-8048-ACEA-721FF93CDDC5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505C21-260F-FD73-A145-B21321D9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4E24EC-32A9-0490-D324-9D9F812C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D8C7B-D3B6-2545-B45D-EC0BCA02F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65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DEB6C3-997C-CFF5-9F51-DDDDB322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7CD3-DA39-6F41-B7C9-E62FDC4E6F92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6251C2-F281-0E89-54C3-88D9DFBC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A1B46A-A926-DD10-6C8F-DF1D27C2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C6E6-308C-5242-8873-458BA58AA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22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5E9ACC-33C8-7169-F12A-96A6E9B7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1653-1C19-2045-A053-A90C8D50B344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4A1719-DD4D-7FBE-415F-8D17B0C4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388630-A514-D980-E756-ADC5FBBB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98AA5-B8B5-174C-9C21-FD948D8FEB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29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A543D0A-A6AE-88C3-7CA6-202C27CCA7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CAC51BF-B1ED-7528-A45E-83AF95F7C6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01059-C4EE-2C21-8B89-612C8EB86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78142C-68FF-0049-AAA8-C77BC12A0688}" type="datetimeFigureOut">
              <a:rPr lang="en-US"/>
              <a:pPr>
                <a:defRPr/>
              </a:pPr>
              <a:t>12/21/24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B13D1-6DC6-3CF2-4D8C-B87F89B6B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20B4-EE0D-D1C2-5E8B-97E2B3B95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EA0F706-4F6B-774D-825B-2CAE4185EB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EA5B6D-60E7-342B-DE7A-D0C543ABE9CA}"/>
              </a:ext>
            </a:extLst>
          </p:cNvPr>
          <p:cNvSpPr/>
          <p:nvPr/>
        </p:nvSpPr>
        <p:spPr>
          <a:xfrm>
            <a:off x="1652588" y="0"/>
            <a:ext cx="7467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sz="2800" dirty="0"/>
          </a:p>
        </p:txBody>
      </p:sp>
      <p:pic>
        <p:nvPicPr>
          <p:cNvPr id="2051" name="Picture 10" descr="HUONG VAN 2 cp.jpg">
            <a:extLst>
              <a:ext uri="{FF2B5EF4-FFF2-40B4-BE49-F238E27FC236}">
                <a16:creationId xmlns:a16="http://schemas.microsoft.com/office/drawing/2014/main" id="{90A07C29-E3B2-A4E2-5B5F-00467FAB24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76200"/>
            <a:ext cx="2282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1">
            <a:extLst>
              <a:ext uri="{FF2B5EF4-FFF2-40B4-BE49-F238E27FC236}">
                <a16:creationId xmlns:a16="http://schemas.microsoft.com/office/drawing/2014/main" id="{53ED8CA3-A94F-5B62-D666-8E20BE210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50" y="1743075"/>
            <a:ext cx="9188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XÂY DỰNG TÌNH BẠN CHÂN THÀNH</a:t>
            </a:r>
          </a:p>
        </p:txBody>
      </p:sp>
      <p:sp>
        <p:nvSpPr>
          <p:cNvPr id="2053" name="TextBox 5">
            <a:extLst>
              <a:ext uri="{FF2B5EF4-FFF2-40B4-BE49-F238E27FC236}">
                <a16:creationId xmlns:a16="http://schemas.microsoft.com/office/drawing/2014/main" id="{3B529E9F-8809-B953-1FF6-290710CE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220663"/>
            <a:ext cx="7162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002060"/>
                </a:solidFill>
                <a:latin typeface="Arial" panose="020B0604020202020204" pitchFamily="34" charset="0"/>
              </a:rPr>
              <a:t>TRUNG TÂM TƯ VẤN TÂM LÝ </a:t>
            </a:r>
          </a:p>
          <a:p>
            <a:pPr algn="ctr" eaLnBrk="1" hangingPunct="1"/>
            <a:r>
              <a:rPr lang="en-US" altLang="en-US" sz="2200" b="1">
                <a:solidFill>
                  <a:srgbClr val="002060"/>
                </a:solidFill>
                <a:latin typeface="Arial" panose="020B0604020202020204" pitchFamily="34" charset="0"/>
              </a:rPr>
              <a:t>VÀ ĐÀO TẠO KỸ NĂNG HƯƠNG VÂN</a:t>
            </a:r>
          </a:p>
        </p:txBody>
      </p:sp>
      <p:sp>
        <p:nvSpPr>
          <p:cNvPr id="2054" name="Rectangle 13">
            <a:extLst>
              <a:ext uri="{FF2B5EF4-FFF2-40B4-BE49-F238E27FC236}">
                <a16:creationId xmlns:a16="http://schemas.microsoft.com/office/drawing/2014/main" id="{6111612A-DE6A-040E-FAA5-87766F8E0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262063"/>
            <a:ext cx="90646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>
                <a:solidFill>
                  <a:srgbClr val="002060"/>
                </a:solidFill>
                <a:latin typeface="Arial" panose="020B0604020202020204" pitchFamily="34" charset="0"/>
              </a:rPr>
              <a:t>GIÁO DỤC KỸ NĂNG SỐNG</a:t>
            </a:r>
          </a:p>
        </p:txBody>
      </p:sp>
      <p:sp>
        <p:nvSpPr>
          <p:cNvPr id="2055" name="AutoShape 11" descr="Cartoon School Kids Images – Browse 583,068 Stock Photos, Vectors, and  Video | Adobe Stock">
            <a:extLst>
              <a:ext uri="{FF2B5EF4-FFF2-40B4-BE49-F238E27FC236}">
                <a16:creationId xmlns:a16="http://schemas.microsoft.com/office/drawing/2014/main" id="{B432227D-37C4-E535-2F04-9A4AB98B30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vi-VN" altLang="en-VN"/>
          </a:p>
        </p:txBody>
      </p:sp>
      <p:pic>
        <p:nvPicPr>
          <p:cNvPr id="2056" name="Picture 12">
            <a:extLst>
              <a:ext uri="{FF2B5EF4-FFF2-40B4-BE49-F238E27FC236}">
                <a16:creationId xmlns:a16="http://schemas.microsoft.com/office/drawing/2014/main" id="{28FCF4BA-90E2-9019-90CD-E0568CF57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93"/>
          <a:stretch/>
        </p:blipFill>
        <p:spPr bwMode="auto">
          <a:xfrm>
            <a:off x="0" y="2674938"/>
            <a:ext cx="9120188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>
            <a:extLst>
              <a:ext uri="{FF2B5EF4-FFF2-40B4-BE49-F238E27FC236}">
                <a16:creationId xmlns:a16="http://schemas.microsoft.com/office/drawing/2014/main" id="{3858B05F-72D9-5755-5A3F-9ED2122D5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TRÒ CHƠI </a:t>
            </a:r>
          </a:p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“THẤU HIỂU”</a:t>
            </a:r>
          </a:p>
        </p:txBody>
      </p:sp>
      <p:pic>
        <p:nvPicPr>
          <p:cNvPr id="3075" name="Picture 9">
            <a:extLst>
              <a:ext uri="{FF2B5EF4-FFF2-40B4-BE49-F238E27FC236}">
                <a16:creationId xmlns:a16="http://schemas.microsoft.com/office/drawing/2014/main" id="{D187D5D6-8563-0B2E-249B-856FE73DF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600200"/>
            <a:ext cx="4191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>
            <a:extLst>
              <a:ext uri="{FF2B5EF4-FFF2-40B4-BE49-F238E27FC236}">
                <a16:creationId xmlns:a16="http://schemas.microsoft.com/office/drawing/2014/main" id="{7000EF34-1D61-E1E7-FCD4-05910D22C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00313"/>
            <a:ext cx="51816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>
            <a:extLst>
              <a:ext uri="{FF2B5EF4-FFF2-40B4-BE49-F238E27FC236}">
                <a16:creationId xmlns:a16="http://schemas.microsoft.com/office/drawing/2014/main" id="{7EC33869-EE44-1A0E-B322-65C61624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131763"/>
            <a:ext cx="9144000" cy="6302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>
                <a:solidFill>
                  <a:srgbClr val="FFFF00"/>
                </a:solidFill>
                <a:latin typeface="Arial" panose="020B0604020202020204" pitchFamily="34" charset="0"/>
              </a:rPr>
              <a:t>XỬ LÝ TÌNH HUỐNG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0EF564E4-04DD-B8C1-1A37-8AFB2C572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685800"/>
            <a:ext cx="91440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Ở lớp, Loan chơi rất thân với Ngọc.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Dạo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này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Ngọc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hay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nói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chuyện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riêng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trong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lớp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. Loan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đã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nhắc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Ngọc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mấy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lần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nhưng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bạn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vẫn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không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sửa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.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Vì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v</a:t>
            </a:r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ậy trong giờ sinh hoạt</a:t>
            </a:r>
            <a:r>
              <a:rPr lang="vi-VN" sz="2800" b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Loan </a:t>
            </a:r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đã </a:t>
            </a:r>
            <a:r>
              <a:rPr lang="vi-VN" sz="2800" b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phê bình Ngọc </a:t>
            </a:r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trước </a:t>
            </a:r>
            <a:r>
              <a:rPr lang="vi-VN" sz="2800" b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cả lớp vì Ngọc thường nói chuyện riêng..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NẾU </a:t>
            </a:r>
            <a:r>
              <a:rPr lang="vi-VN" sz="2800" b="1">
                <a:solidFill>
                  <a:srgbClr val="FF0000"/>
                </a:solidFill>
                <a:latin typeface="Arial" charset="0"/>
                <a:cs typeface="Arial" charset="0"/>
              </a:rPr>
              <a:t>LÀ NGỌC, 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KHI BỊ BẠN THÂN PHÊ BÌNH NHƯ VẬY, EM SẼ LÀM GÌ?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F1061BBF-4DD0-1E76-5DE9-C2878F09F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DB1D7AA-F0F4-2C7C-13FA-1C8E34491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18" t="-340" r="-2390" b="340"/>
          <a:stretch>
            <a:fillRect/>
          </a:stretch>
        </p:blipFill>
        <p:spPr bwMode="auto">
          <a:xfrm>
            <a:off x="533400" y="2679700"/>
            <a:ext cx="36909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9">
            <a:extLst>
              <a:ext uri="{FF2B5EF4-FFF2-40B4-BE49-F238E27FC236}">
                <a16:creationId xmlns:a16="http://schemas.microsoft.com/office/drawing/2014/main" id="{37F2FFC3-BE83-88DF-8BB9-5C1DFEDDE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06900"/>
            <a:ext cx="18478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>
            <a:extLst>
              <a:ext uri="{FF2B5EF4-FFF2-40B4-BE49-F238E27FC236}">
                <a16:creationId xmlns:a16="http://schemas.microsoft.com/office/drawing/2014/main" id="{48B32481-D6BE-A63B-A968-878257AB3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21200"/>
            <a:ext cx="18478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>
            <a:extLst>
              <a:ext uri="{FF2B5EF4-FFF2-40B4-BE49-F238E27FC236}">
                <a16:creationId xmlns:a16="http://schemas.microsoft.com/office/drawing/2014/main" id="{31095B31-DE42-E0D9-AB5A-5E123C803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08500"/>
            <a:ext cx="18478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924ED559-9A79-9687-505C-EE8A21387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958850"/>
            <a:ext cx="91821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35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HÃY VIẾT 4 VIỆC NÊN </a:t>
            </a:r>
          </a:p>
          <a:p>
            <a:pPr algn="ctr" eaLnBrk="1" hangingPunct="1">
              <a:defRPr/>
            </a:pPr>
            <a:r>
              <a:rPr lang="pt-BR" sz="35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VÀ 3 VIỆC KHÔNG NÊN LÀM CỦA </a:t>
            </a:r>
          </a:p>
          <a:p>
            <a:pPr algn="ctr" eaLnBrk="1" hangingPunct="1">
              <a:defRPr/>
            </a:pPr>
            <a:r>
              <a:rPr lang="pt-BR" sz="35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MỘT NGƯỜI BẠN CHÂN THÀNH.</a:t>
            </a:r>
            <a:endParaRPr lang="en-US" sz="35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9" name="TextBox 4">
            <a:extLst>
              <a:ext uri="{FF2B5EF4-FFF2-40B4-BE49-F238E27FC236}">
                <a16:creationId xmlns:a16="http://schemas.microsoft.com/office/drawing/2014/main" id="{223E8DAD-8A56-6E25-FB4A-8011C4C6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131763"/>
            <a:ext cx="9144000" cy="6302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>
                <a:solidFill>
                  <a:srgbClr val="FF0000"/>
                </a:solidFill>
                <a:latin typeface="Arial" panose="020B0604020202020204" pitchFamily="34" charset="0"/>
              </a:rPr>
              <a:t>THẢO LUẬN NHÓM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8650644-679C-AAB0-3047-34B5E9E49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4607" r="7196" b="2454"/>
          <a:stretch>
            <a:fillRect/>
          </a:stretch>
        </p:blipFill>
        <p:spPr bwMode="auto">
          <a:xfrm>
            <a:off x="0" y="-1"/>
            <a:ext cx="91503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DCBF67-9CD4-FAC1-5ADF-731D4814A0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7308" y="3534122"/>
            <a:ext cx="2721906" cy="3180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35C30CD-C44E-94B3-DC5C-C17731EB9A04}"/>
              </a:ext>
            </a:extLst>
          </p:cNvPr>
          <p:cNvGrpSpPr/>
          <p:nvPr/>
        </p:nvGrpSpPr>
        <p:grpSpPr>
          <a:xfrm>
            <a:off x="65088" y="76200"/>
            <a:ext cx="6629400" cy="1259788"/>
            <a:chOff x="65088" y="-34165"/>
            <a:chExt cx="6629400" cy="12597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5918AA-7553-39F3-8570-48FAEB72B224}"/>
                </a:ext>
              </a:extLst>
            </p:cNvPr>
            <p:cNvSpPr/>
            <p:nvPr/>
          </p:nvSpPr>
          <p:spPr>
            <a:xfrm>
              <a:off x="65088" y="91624"/>
              <a:ext cx="6629400" cy="1133999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408F150-CC60-A91C-8AB3-17D266C86275}"/>
                </a:ext>
              </a:extLst>
            </p:cNvPr>
            <p:cNvSpPr/>
            <p:nvPr/>
          </p:nvSpPr>
          <p:spPr>
            <a:xfrm>
              <a:off x="211072" y="-34165"/>
              <a:ext cx="3294127" cy="480172"/>
            </a:xfrm>
            <a:custGeom>
              <a:avLst/>
              <a:gdLst>
                <a:gd name="connsiteX0" fmla="*/ 0 w 3148958"/>
                <a:gd name="connsiteY0" fmla="*/ 98396 h 590367"/>
                <a:gd name="connsiteX1" fmla="*/ 98396 w 3148958"/>
                <a:gd name="connsiteY1" fmla="*/ 0 h 590367"/>
                <a:gd name="connsiteX2" fmla="*/ 3050562 w 3148958"/>
                <a:gd name="connsiteY2" fmla="*/ 0 h 590367"/>
                <a:gd name="connsiteX3" fmla="*/ 3148958 w 3148958"/>
                <a:gd name="connsiteY3" fmla="*/ 98396 h 590367"/>
                <a:gd name="connsiteX4" fmla="*/ 3148958 w 3148958"/>
                <a:gd name="connsiteY4" fmla="*/ 491971 h 590367"/>
                <a:gd name="connsiteX5" fmla="*/ 3050562 w 3148958"/>
                <a:gd name="connsiteY5" fmla="*/ 590367 h 590367"/>
                <a:gd name="connsiteX6" fmla="*/ 98396 w 3148958"/>
                <a:gd name="connsiteY6" fmla="*/ 590367 h 590367"/>
                <a:gd name="connsiteX7" fmla="*/ 0 w 3148958"/>
                <a:gd name="connsiteY7" fmla="*/ 491971 h 590367"/>
                <a:gd name="connsiteX8" fmla="*/ 0 w 3148958"/>
                <a:gd name="connsiteY8" fmla="*/ 98396 h 59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8958" h="590367">
                  <a:moveTo>
                    <a:pt x="0" y="98396"/>
                  </a:moveTo>
                  <a:cubicBezTo>
                    <a:pt x="0" y="44053"/>
                    <a:pt x="44053" y="0"/>
                    <a:pt x="98396" y="0"/>
                  </a:cubicBezTo>
                  <a:lnTo>
                    <a:pt x="3050562" y="0"/>
                  </a:lnTo>
                  <a:cubicBezTo>
                    <a:pt x="3104905" y="0"/>
                    <a:pt x="3148958" y="44053"/>
                    <a:pt x="3148958" y="98396"/>
                  </a:cubicBezTo>
                  <a:lnTo>
                    <a:pt x="3148958" y="491971"/>
                  </a:lnTo>
                  <a:cubicBezTo>
                    <a:pt x="3148958" y="546314"/>
                    <a:pt x="3104905" y="590367"/>
                    <a:pt x="3050562" y="590367"/>
                  </a:cubicBezTo>
                  <a:lnTo>
                    <a:pt x="98396" y="590367"/>
                  </a:lnTo>
                  <a:cubicBezTo>
                    <a:pt x="44053" y="590367"/>
                    <a:pt x="0" y="546314"/>
                    <a:pt x="0" y="491971"/>
                  </a:cubicBezTo>
                  <a:lnTo>
                    <a:pt x="0" y="9839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22" tIns="28819" rIns="204222" bIns="28819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VIỆC NÊN LÀM VỚI BẠN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880950-D9F9-1CF4-8157-23C316407E14}"/>
                </a:ext>
              </a:extLst>
            </p:cNvPr>
            <p:cNvSpPr txBox="1"/>
            <p:nvPr/>
          </p:nvSpPr>
          <p:spPr>
            <a:xfrm>
              <a:off x="65088" y="533400"/>
              <a:ext cx="6629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rgbClr val="2C95B1"/>
                  </a:solidFill>
                  <a:latin typeface="Arial" pitchFamily="34" charset="0"/>
                  <a:cs typeface="Arial" pitchFamily="34" charset="0"/>
                </a:rPr>
                <a:t>QUAN TÂM, GIÚP ĐỠ BẠN</a:t>
              </a:r>
              <a:endParaRPr lang="en-US" sz="3000" b="1" dirty="0">
                <a:solidFill>
                  <a:srgbClr val="2C95B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7A2E90-9B52-0ACE-E528-132836D65ED4}"/>
              </a:ext>
            </a:extLst>
          </p:cNvPr>
          <p:cNvGrpSpPr/>
          <p:nvPr/>
        </p:nvGrpSpPr>
        <p:grpSpPr>
          <a:xfrm>
            <a:off x="2286000" y="2560918"/>
            <a:ext cx="6629400" cy="1249775"/>
            <a:chOff x="2286000" y="2560918"/>
            <a:chExt cx="6629400" cy="12497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5079C4-72D8-97D7-6C9F-808979D05B53}"/>
                </a:ext>
              </a:extLst>
            </p:cNvPr>
            <p:cNvSpPr/>
            <p:nvPr/>
          </p:nvSpPr>
          <p:spPr>
            <a:xfrm>
              <a:off x="2286000" y="2676694"/>
              <a:ext cx="6629400" cy="1133999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E91E8C-8658-C414-4C07-9C9C7D65B73C}"/>
                </a:ext>
              </a:extLst>
            </p:cNvPr>
            <p:cNvSpPr/>
            <p:nvPr/>
          </p:nvSpPr>
          <p:spPr>
            <a:xfrm>
              <a:off x="2466622" y="2560918"/>
              <a:ext cx="3248378" cy="531105"/>
            </a:xfrm>
            <a:custGeom>
              <a:avLst/>
              <a:gdLst>
                <a:gd name="connsiteX0" fmla="*/ 0 w 3148958"/>
                <a:gd name="connsiteY0" fmla="*/ 98396 h 590367"/>
                <a:gd name="connsiteX1" fmla="*/ 98396 w 3148958"/>
                <a:gd name="connsiteY1" fmla="*/ 0 h 590367"/>
                <a:gd name="connsiteX2" fmla="*/ 3050562 w 3148958"/>
                <a:gd name="connsiteY2" fmla="*/ 0 h 590367"/>
                <a:gd name="connsiteX3" fmla="*/ 3148958 w 3148958"/>
                <a:gd name="connsiteY3" fmla="*/ 98396 h 590367"/>
                <a:gd name="connsiteX4" fmla="*/ 3148958 w 3148958"/>
                <a:gd name="connsiteY4" fmla="*/ 491971 h 590367"/>
                <a:gd name="connsiteX5" fmla="*/ 3050562 w 3148958"/>
                <a:gd name="connsiteY5" fmla="*/ 590367 h 590367"/>
                <a:gd name="connsiteX6" fmla="*/ 98396 w 3148958"/>
                <a:gd name="connsiteY6" fmla="*/ 590367 h 590367"/>
                <a:gd name="connsiteX7" fmla="*/ 0 w 3148958"/>
                <a:gd name="connsiteY7" fmla="*/ 491971 h 590367"/>
                <a:gd name="connsiteX8" fmla="*/ 0 w 3148958"/>
                <a:gd name="connsiteY8" fmla="*/ 98396 h 59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8958" h="590367">
                  <a:moveTo>
                    <a:pt x="0" y="98396"/>
                  </a:moveTo>
                  <a:cubicBezTo>
                    <a:pt x="0" y="44053"/>
                    <a:pt x="44053" y="0"/>
                    <a:pt x="98396" y="0"/>
                  </a:cubicBezTo>
                  <a:lnTo>
                    <a:pt x="3050562" y="0"/>
                  </a:lnTo>
                  <a:cubicBezTo>
                    <a:pt x="3104905" y="0"/>
                    <a:pt x="3148958" y="44053"/>
                    <a:pt x="3148958" y="98396"/>
                  </a:cubicBezTo>
                  <a:lnTo>
                    <a:pt x="3148958" y="491971"/>
                  </a:lnTo>
                  <a:cubicBezTo>
                    <a:pt x="3148958" y="546314"/>
                    <a:pt x="3104905" y="590367"/>
                    <a:pt x="3050562" y="590367"/>
                  </a:cubicBezTo>
                  <a:lnTo>
                    <a:pt x="98396" y="590367"/>
                  </a:lnTo>
                  <a:cubicBezTo>
                    <a:pt x="44053" y="590367"/>
                    <a:pt x="0" y="546314"/>
                    <a:pt x="0" y="491971"/>
                  </a:cubicBezTo>
                  <a:lnTo>
                    <a:pt x="0" y="9839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22" tIns="28819" rIns="204222" bIns="28819" numCol="1" spcCol="1270" anchor="ctr" anchorCtr="0">
              <a:noAutofit/>
            </a:bodyPr>
            <a:lstStyle/>
            <a:p>
              <a:pPr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VIỆC NÊN LÀM VỚI BẠN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4AA778-F3A2-FF4B-9DAF-1BAA710883BD}"/>
                </a:ext>
              </a:extLst>
            </p:cNvPr>
            <p:cNvSpPr txBox="1"/>
            <p:nvPr/>
          </p:nvSpPr>
          <p:spPr>
            <a:xfrm>
              <a:off x="2286000" y="3249872"/>
              <a:ext cx="66294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defRPr/>
              </a:pPr>
              <a:r>
                <a:rPr lang="pt-BR" sz="2300" b="1" dirty="0">
                  <a:solidFill>
                    <a:srgbClr val="3CBE27"/>
                  </a:solidFill>
                  <a:latin typeface="Arial" pitchFamily="34" charset="0"/>
                  <a:cs typeface="Arial" pitchFamily="34" charset="0"/>
                </a:rPr>
                <a:t>GỬI BẠN NHỮNG LỜI CHÚC/ MÓN QUÀ NHỎ</a:t>
              </a:r>
              <a:endParaRPr lang="en-US" sz="2300" b="1" dirty="0">
                <a:solidFill>
                  <a:srgbClr val="3CBE27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20372F-0A53-72D4-FE71-8CA59D20ACF8}"/>
              </a:ext>
            </a:extLst>
          </p:cNvPr>
          <p:cNvGrpSpPr/>
          <p:nvPr/>
        </p:nvGrpSpPr>
        <p:grpSpPr>
          <a:xfrm>
            <a:off x="2286000" y="3855087"/>
            <a:ext cx="6629400" cy="1258774"/>
            <a:chOff x="2286000" y="3855087"/>
            <a:chExt cx="6629400" cy="12587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DD4F32-2B71-6EFA-0346-C3A5C34DAA1F}"/>
                </a:ext>
              </a:extLst>
            </p:cNvPr>
            <p:cNvSpPr/>
            <p:nvPr/>
          </p:nvSpPr>
          <p:spPr>
            <a:xfrm>
              <a:off x="2286000" y="3979862"/>
              <a:ext cx="6629400" cy="1133999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5">
                <a:hueOff val="-7450407"/>
                <a:satOff val="29858"/>
                <a:lumOff val="64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1D8EB87-B8F9-5957-39FF-127BB6B181A0}"/>
                </a:ext>
              </a:extLst>
            </p:cNvPr>
            <p:cNvSpPr/>
            <p:nvPr/>
          </p:nvSpPr>
          <p:spPr>
            <a:xfrm>
              <a:off x="2469060" y="3855087"/>
              <a:ext cx="3245940" cy="545581"/>
            </a:xfrm>
            <a:custGeom>
              <a:avLst/>
              <a:gdLst>
                <a:gd name="connsiteX0" fmla="*/ 0 w 3148958"/>
                <a:gd name="connsiteY0" fmla="*/ 98396 h 590367"/>
                <a:gd name="connsiteX1" fmla="*/ 98396 w 3148958"/>
                <a:gd name="connsiteY1" fmla="*/ 0 h 590367"/>
                <a:gd name="connsiteX2" fmla="*/ 3050562 w 3148958"/>
                <a:gd name="connsiteY2" fmla="*/ 0 h 590367"/>
                <a:gd name="connsiteX3" fmla="*/ 3148958 w 3148958"/>
                <a:gd name="connsiteY3" fmla="*/ 98396 h 590367"/>
                <a:gd name="connsiteX4" fmla="*/ 3148958 w 3148958"/>
                <a:gd name="connsiteY4" fmla="*/ 491971 h 590367"/>
                <a:gd name="connsiteX5" fmla="*/ 3050562 w 3148958"/>
                <a:gd name="connsiteY5" fmla="*/ 590367 h 590367"/>
                <a:gd name="connsiteX6" fmla="*/ 98396 w 3148958"/>
                <a:gd name="connsiteY6" fmla="*/ 590367 h 590367"/>
                <a:gd name="connsiteX7" fmla="*/ 0 w 3148958"/>
                <a:gd name="connsiteY7" fmla="*/ 491971 h 590367"/>
                <a:gd name="connsiteX8" fmla="*/ 0 w 3148958"/>
                <a:gd name="connsiteY8" fmla="*/ 98396 h 59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8958" h="590367">
                  <a:moveTo>
                    <a:pt x="0" y="98396"/>
                  </a:moveTo>
                  <a:cubicBezTo>
                    <a:pt x="0" y="44053"/>
                    <a:pt x="44053" y="0"/>
                    <a:pt x="98396" y="0"/>
                  </a:cubicBezTo>
                  <a:lnTo>
                    <a:pt x="3050562" y="0"/>
                  </a:lnTo>
                  <a:cubicBezTo>
                    <a:pt x="3104905" y="0"/>
                    <a:pt x="3148958" y="44053"/>
                    <a:pt x="3148958" y="98396"/>
                  </a:cubicBezTo>
                  <a:lnTo>
                    <a:pt x="3148958" y="491971"/>
                  </a:lnTo>
                  <a:cubicBezTo>
                    <a:pt x="3148958" y="546314"/>
                    <a:pt x="3104905" y="590367"/>
                    <a:pt x="3050562" y="590367"/>
                  </a:cubicBezTo>
                  <a:lnTo>
                    <a:pt x="98396" y="590367"/>
                  </a:lnTo>
                  <a:cubicBezTo>
                    <a:pt x="44053" y="590367"/>
                    <a:pt x="0" y="546314"/>
                    <a:pt x="0" y="491971"/>
                  </a:cubicBezTo>
                  <a:lnTo>
                    <a:pt x="0" y="9839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22" tIns="28819" rIns="204222" bIns="28819" numCol="1" spcCol="1270" anchor="ctr" anchorCtr="0">
              <a:noAutofit/>
            </a:bodyPr>
            <a:lstStyle/>
            <a:p>
              <a:pPr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VIỆC NÊN LÀM VỚI BẠN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9B76DB-A0F0-D891-7B32-D1C5C41CB72F}"/>
                </a:ext>
              </a:extLst>
            </p:cNvPr>
            <p:cNvSpPr txBox="1"/>
            <p:nvPr/>
          </p:nvSpPr>
          <p:spPr>
            <a:xfrm>
              <a:off x="2286000" y="4519315"/>
              <a:ext cx="66293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defRPr/>
              </a:pPr>
              <a:r>
                <a:rPr lang="pt-BR" sz="2600" b="1" dirty="0">
                  <a:solidFill>
                    <a:srgbClr val="A9C022"/>
                  </a:solidFill>
                  <a:latin typeface="Arial" pitchFamily="34" charset="0"/>
                  <a:cs typeface="Arial" pitchFamily="34" charset="0"/>
                </a:rPr>
                <a:t>THA THỨ CHO BẠN KHI BẠN MẮC LỖI</a:t>
              </a:r>
              <a:endParaRPr lang="en-US" sz="2600" b="1" dirty="0">
                <a:solidFill>
                  <a:srgbClr val="A9C02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C95C13-10C7-EF2D-DCA8-374E4387AA6D}"/>
              </a:ext>
            </a:extLst>
          </p:cNvPr>
          <p:cNvGrpSpPr/>
          <p:nvPr/>
        </p:nvGrpSpPr>
        <p:grpSpPr>
          <a:xfrm>
            <a:off x="2286000" y="5181287"/>
            <a:ext cx="6629400" cy="1235742"/>
            <a:chOff x="2286000" y="5181287"/>
            <a:chExt cx="6629400" cy="123574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B14DBE-97B7-BC7D-F476-0C152E6111CF}"/>
                </a:ext>
              </a:extLst>
            </p:cNvPr>
            <p:cNvSpPr/>
            <p:nvPr/>
          </p:nvSpPr>
          <p:spPr>
            <a:xfrm>
              <a:off x="2286000" y="5283030"/>
              <a:ext cx="6629400" cy="1133999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7E4EB19-5AA0-5756-AF25-64100B2FEBAC}"/>
                </a:ext>
              </a:extLst>
            </p:cNvPr>
            <p:cNvSpPr/>
            <p:nvPr/>
          </p:nvSpPr>
          <p:spPr>
            <a:xfrm>
              <a:off x="2456231" y="5181287"/>
              <a:ext cx="3258769" cy="526469"/>
            </a:xfrm>
            <a:custGeom>
              <a:avLst/>
              <a:gdLst>
                <a:gd name="connsiteX0" fmla="*/ 0 w 3148958"/>
                <a:gd name="connsiteY0" fmla="*/ 98396 h 590367"/>
                <a:gd name="connsiteX1" fmla="*/ 98396 w 3148958"/>
                <a:gd name="connsiteY1" fmla="*/ 0 h 590367"/>
                <a:gd name="connsiteX2" fmla="*/ 3050562 w 3148958"/>
                <a:gd name="connsiteY2" fmla="*/ 0 h 590367"/>
                <a:gd name="connsiteX3" fmla="*/ 3148958 w 3148958"/>
                <a:gd name="connsiteY3" fmla="*/ 98396 h 590367"/>
                <a:gd name="connsiteX4" fmla="*/ 3148958 w 3148958"/>
                <a:gd name="connsiteY4" fmla="*/ 491971 h 590367"/>
                <a:gd name="connsiteX5" fmla="*/ 3050562 w 3148958"/>
                <a:gd name="connsiteY5" fmla="*/ 590367 h 590367"/>
                <a:gd name="connsiteX6" fmla="*/ 98396 w 3148958"/>
                <a:gd name="connsiteY6" fmla="*/ 590367 h 590367"/>
                <a:gd name="connsiteX7" fmla="*/ 0 w 3148958"/>
                <a:gd name="connsiteY7" fmla="*/ 491971 h 590367"/>
                <a:gd name="connsiteX8" fmla="*/ 0 w 3148958"/>
                <a:gd name="connsiteY8" fmla="*/ 98396 h 59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8958" h="590367">
                  <a:moveTo>
                    <a:pt x="0" y="98396"/>
                  </a:moveTo>
                  <a:cubicBezTo>
                    <a:pt x="0" y="44053"/>
                    <a:pt x="44053" y="0"/>
                    <a:pt x="98396" y="0"/>
                  </a:cubicBezTo>
                  <a:lnTo>
                    <a:pt x="3050562" y="0"/>
                  </a:lnTo>
                  <a:cubicBezTo>
                    <a:pt x="3104905" y="0"/>
                    <a:pt x="3148958" y="44053"/>
                    <a:pt x="3148958" y="98396"/>
                  </a:cubicBezTo>
                  <a:lnTo>
                    <a:pt x="3148958" y="491971"/>
                  </a:lnTo>
                  <a:cubicBezTo>
                    <a:pt x="3148958" y="546314"/>
                    <a:pt x="3104905" y="590367"/>
                    <a:pt x="3050562" y="590367"/>
                  </a:cubicBezTo>
                  <a:lnTo>
                    <a:pt x="98396" y="590367"/>
                  </a:lnTo>
                  <a:cubicBezTo>
                    <a:pt x="44053" y="590367"/>
                    <a:pt x="0" y="546314"/>
                    <a:pt x="0" y="491971"/>
                  </a:cubicBezTo>
                  <a:lnTo>
                    <a:pt x="0" y="9839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22" tIns="28819" rIns="204222" bIns="28819" numCol="1" spcCol="1270" anchor="ctr" anchorCtr="0">
              <a:noAutofit/>
            </a:bodyPr>
            <a:lstStyle/>
            <a:p>
              <a:pPr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VIỆC NÊN LÀM VỚI BẠN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A645A0-B7A2-60CB-9D5F-CEEB46C5024F}"/>
                </a:ext>
              </a:extLst>
            </p:cNvPr>
            <p:cNvSpPr txBox="1"/>
            <p:nvPr/>
          </p:nvSpPr>
          <p:spPr>
            <a:xfrm>
              <a:off x="2286000" y="5846160"/>
              <a:ext cx="66293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defRPr/>
              </a:pPr>
              <a:r>
                <a:rPr lang="pt-BR" sz="2200" b="1" dirty="0">
                  <a:solidFill>
                    <a:srgbClr val="EB8224"/>
                  </a:solidFill>
                  <a:latin typeface="Arial" pitchFamily="34" charset="0"/>
                  <a:cs typeface="Arial" pitchFamily="34" charset="0"/>
                </a:rPr>
                <a:t>CHIA SẺ NHỮNG NIỀM VUI, NỖI BUỒN VỚI BẠN</a:t>
              </a:r>
              <a:endParaRPr lang="en-US" sz="2200" b="1" dirty="0">
                <a:solidFill>
                  <a:srgbClr val="EB822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DA91A07-99FC-D3A8-5B9F-19DC7F37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144862"/>
            <a:ext cx="3538537" cy="93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10295C-63DF-DB19-8B3B-85F719C35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6135277"/>
            <a:ext cx="3538537" cy="93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9E5FB7-3276-17C5-587A-009F126FD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6107480"/>
            <a:ext cx="3538537" cy="93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3718C8-88AE-6020-08BA-47AAC110E64D}"/>
              </a:ext>
            </a:extLst>
          </p:cNvPr>
          <p:cNvGrpSpPr/>
          <p:nvPr/>
        </p:nvGrpSpPr>
        <p:grpSpPr>
          <a:xfrm>
            <a:off x="65087" y="1295400"/>
            <a:ext cx="6629401" cy="1250685"/>
            <a:chOff x="65087" y="1278106"/>
            <a:chExt cx="6629401" cy="12506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3602CD-209C-23EC-A528-06E5E15DD04C}"/>
                </a:ext>
              </a:extLst>
            </p:cNvPr>
            <p:cNvSpPr/>
            <p:nvPr/>
          </p:nvSpPr>
          <p:spPr>
            <a:xfrm>
              <a:off x="65088" y="1394792"/>
              <a:ext cx="6629400" cy="1133999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5">
                <a:hueOff val="-2483469"/>
                <a:satOff val="9953"/>
                <a:lumOff val="215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FC6837E-4943-513B-A3EF-45866D77C5CD}"/>
                </a:ext>
              </a:extLst>
            </p:cNvPr>
            <p:cNvSpPr/>
            <p:nvPr/>
          </p:nvSpPr>
          <p:spPr>
            <a:xfrm>
              <a:off x="245709" y="1278106"/>
              <a:ext cx="3259489" cy="508235"/>
            </a:xfrm>
            <a:custGeom>
              <a:avLst/>
              <a:gdLst>
                <a:gd name="connsiteX0" fmla="*/ 0 w 3148958"/>
                <a:gd name="connsiteY0" fmla="*/ 98396 h 590367"/>
                <a:gd name="connsiteX1" fmla="*/ 98396 w 3148958"/>
                <a:gd name="connsiteY1" fmla="*/ 0 h 590367"/>
                <a:gd name="connsiteX2" fmla="*/ 3050562 w 3148958"/>
                <a:gd name="connsiteY2" fmla="*/ 0 h 590367"/>
                <a:gd name="connsiteX3" fmla="*/ 3148958 w 3148958"/>
                <a:gd name="connsiteY3" fmla="*/ 98396 h 590367"/>
                <a:gd name="connsiteX4" fmla="*/ 3148958 w 3148958"/>
                <a:gd name="connsiteY4" fmla="*/ 491971 h 590367"/>
                <a:gd name="connsiteX5" fmla="*/ 3050562 w 3148958"/>
                <a:gd name="connsiteY5" fmla="*/ 590367 h 590367"/>
                <a:gd name="connsiteX6" fmla="*/ 98396 w 3148958"/>
                <a:gd name="connsiteY6" fmla="*/ 590367 h 590367"/>
                <a:gd name="connsiteX7" fmla="*/ 0 w 3148958"/>
                <a:gd name="connsiteY7" fmla="*/ 491971 h 590367"/>
                <a:gd name="connsiteX8" fmla="*/ 0 w 3148958"/>
                <a:gd name="connsiteY8" fmla="*/ 98396 h 59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8958" h="590367">
                  <a:moveTo>
                    <a:pt x="0" y="98396"/>
                  </a:moveTo>
                  <a:cubicBezTo>
                    <a:pt x="0" y="44053"/>
                    <a:pt x="44053" y="0"/>
                    <a:pt x="98396" y="0"/>
                  </a:cubicBezTo>
                  <a:lnTo>
                    <a:pt x="3050562" y="0"/>
                  </a:lnTo>
                  <a:cubicBezTo>
                    <a:pt x="3104905" y="0"/>
                    <a:pt x="3148958" y="44053"/>
                    <a:pt x="3148958" y="98396"/>
                  </a:cubicBezTo>
                  <a:lnTo>
                    <a:pt x="3148958" y="491971"/>
                  </a:lnTo>
                  <a:cubicBezTo>
                    <a:pt x="3148958" y="546314"/>
                    <a:pt x="3104905" y="590367"/>
                    <a:pt x="3050562" y="590367"/>
                  </a:cubicBezTo>
                  <a:lnTo>
                    <a:pt x="98396" y="590367"/>
                  </a:lnTo>
                  <a:cubicBezTo>
                    <a:pt x="44053" y="590367"/>
                    <a:pt x="0" y="546314"/>
                    <a:pt x="0" y="491971"/>
                  </a:cubicBezTo>
                  <a:lnTo>
                    <a:pt x="0" y="9839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22" tIns="28819" rIns="204222" bIns="28819" numCol="1" spcCol="1270" anchor="ctr" anchorCtr="0">
              <a:noAutofit/>
            </a:bodyPr>
            <a:lstStyle/>
            <a:p>
              <a:pPr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VIỆC NÊN LÀM VỚI BẠN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179733-97A8-98A2-A8F1-48912AB9FBA6}"/>
                </a:ext>
              </a:extLst>
            </p:cNvPr>
            <p:cNvSpPr txBox="1"/>
            <p:nvPr/>
          </p:nvSpPr>
          <p:spPr>
            <a:xfrm>
              <a:off x="65087" y="1945957"/>
              <a:ext cx="66293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b="1" dirty="0">
                  <a:solidFill>
                    <a:srgbClr val="28B272"/>
                  </a:solidFill>
                  <a:latin typeface="Arial" pitchFamily="34" charset="0"/>
                  <a:cs typeface="Arial" pitchFamily="34" charset="0"/>
                </a:rPr>
                <a:t>LẮNG NGHE NHỮNG TÂM SỰ CỦA BẠN</a:t>
              </a:r>
              <a:endParaRPr lang="en-US" sz="2600" b="1" dirty="0">
                <a:solidFill>
                  <a:srgbClr val="28B27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24CC8A2-0DB6-3C1B-7383-EF1AE99D8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2" t="7101" r="10470" b="7869"/>
          <a:stretch/>
        </p:blipFill>
        <p:spPr>
          <a:xfrm>
            <a:off x="7355381" y="22813"/>
            <a:ext cx="1114142" cy="113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72FB0D-E640-9384-233D-7ABE77229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53" y="376397"/>
            <a:ext cx="2890202" cy="15608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B4C74-E700-C58D-3596-A00337D79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68CED65-DD91-8E9B-AA6B-F1739EAC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4607" r="7196" b="2454"/>
          <a:stretch>
            <a:fillRect/>
          </a:stretch>
        </p:blipFill>
        <p:spPr bwMode="auto">
          <a:xfrm>
            <a:off x="0" y="-1"/>
            <a:ext cx="91503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F76A47-72EF-FC6C-C0CC-CB9702FAE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3797" y="2987593"/>
            <a:ext cx="2590800" cy="4057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09FB3742-DC37-323C-E25F-B8B99BE26B47}"/>
              </a:ext>
            </a:extLst>
          </p:cNvPr>
          <p:cNvGrpSpPr/>
          <p:nvPr/>
        </p:nvGrpSpPr>
        <p:grpSpPr>
          <a:xfrm>
            <a:off x="1729467" y="838200"/>
            <a:ext cx="1667443" cy="5714999"/>
            <a:chOff x="1729467" y="838200"/>
            <a:chExt cx="1667443" cy="5714999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2F70E8A-3F01-9322-207E-13CEE226047C}"/>
                </a:ext>
              </a:extLst>
            </p:cNvPr>
            <p:cNvSpPr/>
            <p:nvPr/>
          </p:nvSpPr>
          <p:spPr>
            <a:xfrm>
              <a:off x="1738548" y="838200"/>
              <a:ext cx="1658362" cy="5714999"/>
            </a:xfrm>
            <a:custGeom>
              <a:avLst/>
              <a:gdLst>
                <a:gd name="connsiteX0" fmla="*/ 162567 w 1548256"/>
                <a:gd name="connsiteY0" fmla="*/ 0 h 3394710"/>
                <a:gd name="connsiteX1" fmla="*/ 1385689 w 1548256"/>
                <a:gd name="connsiteY1" fmla="*/ 0 h 3394710"/>
                <a:gd name="connsiteX2" fmla="*/ 1548256 w 1548256"/>
                <a:gd name="connsiteY2" fmla="*/ 162567 h 3394710"/>
                <a:gd name="connsiteX3" fmla="*/ 1548256 w 1548256"/>
                <a:gd name="connsiteY3" fmla="*/ 3394710 h 3394710"/>
                <a:gd name="connsiteX4" fmla="*/ 1548256 w 1548256"/>
                <a:gd name="connsiteY4" fmla="*/ 3394710 h 3394710"/>
                <a:gd name="connsiteX5" fmla="*/ 0 w 1548256"/>
                <a:gd name="connsiteY5" fmla="*/ 3394710 h 3394710"/>
                <a:gd name="connsiteX6" fmla="*/ 0 w 1548256"/>
                <a:gd name="connsiteY6" fmla="*/ 3394710 h 3394710"/>
                <a:gd name="connsiteX7" fmla="*/ 0 w 1548256"/>
                <a:gd name="connsiteY7" fmla="*/ 162567 h 3394710"/>
                <a:gd name="connsiteX8" fmla="*/ 162567 w 1548256"/>
                <a:gd name="connsiteY8" fmla="*/ 0 h 339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8256" h="3394710">
                  <a:moveTo>
                    <a:pt x="1385688" y="3394710"/>
                  </a:moveTo>
                  <a:lnTo>
                    <a:pt x="162568" y="3394710"/>
                  </a:lnTo>
                  <a:cubicBezTo>
                    <a:pt x="72785" y="3394710"/>
                    <a:pt x="1" y="3321926"/>
                    <a:pt x="1" y="3232143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548255" y="0"/>
                  </a:lnTo>
                  <a:lnTo>
                    <a:pt x="1548255" y="0"/>
                  </a:lnTo>
                  <a:lnTo>
                    <a:pt x="1548255" y="3232143"/>
                  </a:lnTo>
                  <a:cubicBezTo>
                    <a:pt x="1548255" y="3321926"/>
                    <a:pt x="1475471" y="3394710"/>
                    <a:pt x="1385688" y="339471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311" tIns="234696" rIns="282311" bIns="282310" numCol="1" spcCol="1270" anchor="t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300" kern="12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4A81BC5-1842-131E-E9B2-57E7841FCC44}"/>
                </a:ext>
              </a:extLst>
            </p:cNvPr>
            <p:cNvSpPr txBox="1"/>
            <p:nvPr/>
          </p:nvSpPr>
          <p:spPr>
            <a:xfrm>
              <a:off x="1729467" y="1419369"/>
              <a:ext cx="1653586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  <a:latin typeface="Arial" charset="0"/>
                </a:rPr>
                <a:t> BAO CHE LỖI CỦA BẠN</a:t>
              </a:r>
              <a:endParaRPr lang="en-US" sz="30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DDCD183-F744-BD63-2002-132CC67666E3}"/>
              </a:ext>
            </a:extLst>
          </p:cNvPr>
          <p:cNvGrpSpPr/>
          <p:nvPr/>
        </p:nvGrpSpPr>
        <p:grpSpPr>
          <a:xfrm>
            <a:off x="3563118" y="841662"/>
            <a:ext cx="1707259" cy="5714999"/>
            <a:chOff x="3563118" y="841662"/>
            <a:chExt cx="1707259" cy="5714999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A29A5DA-6610-7AE8-183A-37031C454D52}"/>
                </a:ext>
              </a:extLst>
            </p:cNvPr>
            <p:cNvSpPr/>
            <p:nvPr/>
          </p:nvSpPr>
          <p:spPr>
            <a:xfrm>
              <a:off x="3581400" y="841662"/>
              <a:ext cx="1688977" cy="5714999"/>
            </a:xfrm>
            <a:custGeom>
              <a:avLst/>
              <a:gdLst>
                <a:gd name="connsiteX0" fmla="*/ 162567 w 1548256"/>
                <a:gd name="connsiteY0" fmla="*/ 0 h 3394710"/>
                <a:gd name="connsiteX1" fmla="*/ 1385689 w 1548256"/>
                <a:gd name="connsiteY1" fmla="*/ 0 h 3394710"/>
                <a:gd name="connsiteX2" fmla="*/ 1548256 w 1548256"/>
                <a:gd name="connsiteY2" fmla="*/ 162567 h 3394710"/>
                <a:gd name="connsiteX3" fmla="*/ 1548256 w 1548256"/>
                <a:gd name="connsiteY3" fmla="*/ 3394710 h 3394710"/>
                <a:gd name="connsiteX4" fmla="*/ 1548256 w 1548256"/>
                <a:gd name="connsiteY4" fmla="*/ 3394710 h 3394710"/>
                <a:gd name="connsiteX5" fmla="*/ 0 w 1548256"/>
                <a:gd name="connsiteY5" fmla="*/ 3394710 h 3394710"/>
                <a:gd name="connsiteX6" fmla="*/ 0 w 1548256"/>
                <a:gd name="connsiteY6" fmla="*/ 3394710 h 3394710"/>
                <a:gd name="connsiteX7" fmla="*/ 0 w 1548256"/>
                <a:gd name="connsiteY7" fmla="*/ 162567 h 3394710"/>
                <a:gd name="connsiteX8" fmla="*/ 162567 w 1548256"/>
                <a:gd name="connsiteY8" fmla="*/ 0 h 339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8256" h="3394710">
                  <a:moveTo>
                    <a:pt x="1385688" y="3394710"/>
                  </a:moveTo>
                  <a:lnTo>
                    <a:pt x="162568" y="3394710"/>
                  </a:lnTo>
                  <a:cubicBezTo>
                    <a:pt x="72785" y="3394710"/>
                    <a:pt x="1" y="3321926"/>
                    <a:pt x="1" y="3232143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548255" y="0"/>
                  </a:lnTo>
                  <a:lnTo>
                    <a:pt x="1548255" y="0"/>
                  </a:lnTo>
                  <a:lnTo>
                    <a:pt x="1548255" y="3232143"/>
                  </a:lnTo>
                  <a:cubicBezTo>
                    <a:pt x="1548255" y="3321926"/>
                    <a:pt x="1475471" y="3394710"/>
                    <a:pt x="1385688" y="339471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560507"/>
                <a:satOff val="-1946"/>
                <a:lumOff val="458"/>
                <a:alphaOff val="0"/>
              </a:schemeClr>
            </a:fillRef>
            <a:effectRef idx="2">
              <a:schemeClr val="accent2">
                <a:hueOff val="1560507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310" tIns="234696" rIns="282311" bIns="282310" numCol="1" spcCol="1270" anchor="t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300" kern="12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0C7E5E-281A-1D8B-2560-27C39D2CAB30}"/>
                </a:ext>
              </a:extLst>
            </p:cNvPr>
            <p:cNvSpPr txBox="1"/>
            <p:nvPr/>
          </p:nvSpPr>
          <p:spPr>
            <a:xfrm>
              <a:off x="3563118" y="1419369"/>
              <a:ext cx="168647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defRPr/>
              </a:pPr>
              <a:r>
                <a:rPr lang="pt-BR" sz="3000" b="1" dirty="0">
                  <a:solidFill>
                    <a:schemeClr val="bg1"/>
                  </a:solidFill>
                  <a:latin typeface="Arial" charset="0"/>
                </a:rPr>
                <a:t>GIÚP BẠN LÀM </a:t>
              </a:r>
            </a:p>
            <a:p>
              <a:pPr algn="ctr" eaLnBrk="1" hangingPunct="1">
                <a:defRPr/>
              </a:pPr>
              <a:r>
                <a:rPr lang="pt-BR" sz="3000" b="1" dirty="0">
                  <a:solidFill>
                    <a:schemeClr val="bg1"/>
                  </a:solidFill>
                  <a:latin typeface="Arial" charset="0"/>
                </a:rPr>
                <a:t>NHỮNG VIỆC KHÔNG ĐÚNG</a:t>
              </a:r>
              <a:endParaRPr lang="en-US" sz="30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EB2CFE4-B114-5E43-4DAF-F94AAB734E2B}"/>
              </a:ext>
            </a:extLst>
          </p:cNvPr>
          <p:cNvGrpSpPr/>
          <p:nvPr/>
        </p:nvGrpSpPr>
        <p:grpSpPr>
          <a:xfrm>
            <a:off x="5459643" y="838195"/>
            <a:ext cx="1658362" cy="5715001"/>
            <a:chOff x="5459643" y="838195"/>
            <a:chExt cx="1658362" cy="571500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89DCF79-7018-BD88-989D-6E910818445D}"/>
                </a:ext>
              </a:extLst>
            </p:cNvPr>
            <p:cNvSpPr/>
            <p:nvPr/>
          </p:nvSpPr>
          <p:spPr>
            <a:xfrm>
              <a:off x="5459643" y="838195"/>
              <a:ext cx="1658362" cy="5715001"/>
            </a:xfrm>
            <a:custGeom>
              <a:avLst/>
              <a:gdLst>
                <a:gd name="connsiteX0" fmla="*/ 162567 w 1548256"/>
                <a:gd name="connsiteY0" fmla="*/ 0 h 3394710"/>
                <a:gd name="connsiteX1" fmla="*/ 1385689 w 1548256"/>
                <a:gd name="connsiteY1" fmla="*/ 0 h 3394710"/>
                <a:gd name="connsiteX2" fmla="*/ 1548256 w 1548256"/>
                <a:gd name="connsiteY2" fmla="*/ 162567 h 3394710"/>
                <a:gd name="connsiteX3" fmla="*/ 1548256 w 1548256"/>
                <a:gd name="connsiteY3" fmla="*/ 3394710 h 3394710"/>
                <a:gd name="connsiteX4" fmla="*/ 1548256 w 1548256"/>
                <a:gd name="connsiteY4" fmla="*/ 3394710 h 3394710"/>
                <a:gd name="connsiteX5" fmla="*/ 0 w 1548256"/>
                <a:gd name="connsiteY5" fmla="*/ 3394710 h 3394710"/>
                <a:gd name="connsiteX6" fmla="*/ 0 w 1548256"/>
                <a:gd name="connsiteY6" fmla="*/ 3394710 h 3394710"/>
                <a:gd name="connsiteX7" fmla="*/ 0 w 1548256"/>
                <a:gd name="connsiteY7" fmla="*/ 162567 h 3394710"/>
                <a:gd name="connsiteX8" fmla="*/ 162567 w 1548256"/>
                <a:gd name="connsiteY8" fmla="*/ 0 h 339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8256" h="3394710">
                  <a:moveTo>
                    <a:pt x="1385688" y="3394710"/>
                  </a:moveTo>
                  <a:lnTo>
                    <a:pt x="162568" y="3394710"/>
                  </a:lnTo>
                  <a:cubicBezTo>
                    <a:pt x="72785" y="3394710"/>
                    <a:pt x="1" y="3321926"/>
                    <a:pt x="1" y="3232143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548255" y="0"/>
                  </a:lnTo>
                  <a:lnTo>
                    <a:pt x="1548255" y="0"/>
                  </a:lnTo>
                  <a:lnTo>
                    <a:pt x="1548255" y="3232143"/>
                  </a:lnTo>
                  <a:cubicBezTo>
                    <a:pt x="1548255" y="3321926"/>
                    <a:pt x="1475471" y="3394710"/>
                    <a:pt x="1385688" y="339471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2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310" tIns="234697" rIns="282311" bIns="282310" numCol="1" spcCol="1270" anchor="t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300" kern="12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02B013-70D2-BD49-5E0F-F91E4FF90BDF}"/>
                </a:ext>
              </a:extLst>
            </p:cNvPr>
            <p:cNvSpPr txBox="1"/>
            <p:nvPr/>
          </p:nvSpPr>
          <p:spPr>
            <a:xfrm>
              <a:off x="5470958" y="1419369"/>
              <a:ext cx="16134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defRPr/>
              </a:pPr>
              <a:r>
                <a:rPr lang="pt-BR" sz="3000" b="1" dirty="0">
                  <a:solidFill>
                    <a:schemeClr val="bg1"/>
                  </a:solidFill>
                  <a:latin typeface="Arial" charset="0"/>
                </a:rPr>
                <a:t>CHO BẠN CHÉP BÀI</a:t>
              </a:r>
              <a:endParaRPr lang="en-US" sz="30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400F88-6F88-AAF5-4000-AF61FEF084A0}"/>
              </a:ext>
            </a:extLst>
          </p:cNvPr>
          <p:cNvGrpSpPr/>
          <p:nvPr/>
        </p:nvGrpSpPr>
        <p:grpSpPr>
          <a:xfrm>
            <a:off x="7304996" y="833733"/>
            <a:ext cx="1665289" cy="5715001"/>
            <a:chOff x="7304996" y="833733"/>
            <a:chExt cx="1665289" cy="5715001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73D6FA5-54DE-D65E-B8EC-0D7A977C9A22}"/>
                </a:ext>
              </a:extLst>
            </p:cNvPr>
            <p:cNvSpPr/>
            <p:nvPr/>
          </p:nvSpPr>
          <p:spPr>
            <a:xfrm>
              <a:off x="7304996" y="833733"/>
              <a:ext cx="1658362" cy="5715001"/>
            </a:xfrm>
            <a:custGeom>
              <a:avLst/>
              <a:gdLst>
                <a:gd name="connsiteX0" fmla="*/ 162567 w 1548256"/>
                <a:gd name="connsiteY0" fmla="*/ 0 h 3394710"/>
                <a:gd name="connsiteX1" fmla="*/ 1385689 w 1548256"/>
                <a:gd name="connsiteY1" fmla="*/ 0 h 3394710"/>
                <a:gd name="connsiteX2" fmla="*/ 1548256 w 1548256"/>
                <a:gd name="connsiteY2" fmla="*/ 162567 h 3394710"/>
                <a:gd name="connsiteX3" fmla="*/ 1548256 w 1548256"/>
                <a:gd name="connsiteY3" fmla="*/ 3394710 h 3394710"/>
                <a:gd name="connsiteX4" fmla="*/ 1548256 w 1548256"/>
                <a:gd name="connsiteY4" fmla="*/ 3394710 h 3394710"/>
                <a:gd name="connsiteX5" fmla="*/ 0 w 1548256"/>
                <a:gd name="connsiteY5" fmla="*/ 3394710 h 3394710"/>
                <a:gd name="connsiteX6" fmla="*/ 0 w 1548256"/>
                <a:gd name="connsiteY6" fmla="*/ 3394710 h 3394710"/>
                <a:gd name="connsiteX7" fmla="*/ 0 w 1548256"/>
                <a:gd name="connsiteY7" fmla="*/ 162567 h 3394710"/>
                <a:gd name="connsiteX8" fmla="*/ 162567 w 1548256"/>
                <a:gd name="connsiteY8" fmla="*/ 0 h 339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8256" h="3394710">
                  <a:moveTo>
                    <a:pt x="1385688" y="3394710"/>
                  </a:moveTo>
                  <a:lnTo>
                    <a:pt x="162568" y="3394710"/>
                  </a:lnTo>
                  <a:cubicBezTo>
                    <a:pt x="72785" y="3394710"/>
                    <a:pt x="1" y="3321926"/>
                    <a:pt x="1" y="3232143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548255" y="0"/>
                  </a:lnTo>
                  <a:lnTo>
                    <a:pt x="1548255" y="0"/>
                  </a:lnTo>
                  <a:lnTo>
                    <a:pt x="1548255" y="3232143"/>
                  </a:lnTo>
                  <a:cubicBezTo>
                    <a:pt x="1548255" y="3321926"/>
                    <a:pt x="1475471" y="3394710"/>
                    <a:pt x="1385688" y="339471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20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20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9894" tIns="462281" rIns="509895" bIns="509894" numCol="1" spcCol="1270" anchor="t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F46FA7-E8C8-C96F-1C21-3457C82C5571}"/>
                </a:ext>
              </a:extLst>
            </p:cNvPr>
            <p:cNvSpPr txBox="1"/>
            <p:nvPr/>
          </p:nvSpPr>
          <p:spPr>
            <a:xfrm>
              <a:off x="7340037" y="1419369"/>
              <a:ext cx="1630248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defRPr/>
              </a:pPr>
              <a:r>
                <a:rPr lang="pt-BR" sz="3000" b="1" dirty="0">
                  <a:solidFill>
                    <a:schemeClr val="bg1"/>
                  </a:solidFill>
                  <a:latin typeface="Arial" charset="0"/>
                </a:rPr>
                <a:t>CHIA SẺ NHỮNG TÂM SỰ </a:t>
              </a:r>
            </a:p>
            <a:p>
              <a:pPr algn="ctr" eaLnBrk="1" hangingPunct="1">
                <a:defRPr/>
              </a:pPr>
              <a:r>
                <a:rPr lang="pt-BR" sz="3000" b="1" dirty="0">
                  <a:solidFill>
                    <a:schemeClr val="bg1"/>
                  </a:solidFill>
                  <a:latin typeface="Arial" charset="0"/>
                </a:rPr>
                <a:t>CỦA BẠN VỚI CÁC BẠN</a:t>
              </a:r>
              <a:endParaRPr lang="en-US" sz="30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35E27C01-D00D-580C-C406-4217D3CC2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0" y="103509"/>
            <a:ext cx="8876159" cy="10891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A106F92-CCE0-BE7B-E9C2-E9B55E6B2C99}"/>
              </a:ext>
            </a:extLst>
          </p:cNvPr>
          <p:cNvGrpSpPr/>
          <p:nvPr/>
        </p:nvGrpSpPr>
        <p:grpSpPr>
          <a:xfrm>
            <a:off x="-304800" y="6107480"/>
            <a:ext cx="9710737" cy="975308"/>
            <a:chOff x="-304800" y="6107480"/>
            <a:chExt cx="9710737" cy="9753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64E50C-A894-42F9-EAE8-3F793336C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0" y="6144862"/>
              <a:ext cx="3538537" cy="937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AA52E94-A21D-C6B7-BE1A-6B86D6646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1300" y="6135277"/>
              <a:ext cx="3538537" cy="937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B910AE-DA4C-40F1-0809-44CF5DD4E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04800" y="6107480"/>
              <a:ext cx="3538537" cy="937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500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D71FC-276A-1597-274E-76C1E9339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638885C-4CB7-0BC2-89AA-DF6448030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4607" r="7196" b="2454"/>
          <a:stretch>
            <a:fillRect/>
          </a:stretch>
        </p:blipFill>
        <p:spPr bwMode="auto">
          <a:xfrm>
            <a:off x="0" y="-1"/>
            <a:ext cx="91503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08420D3-9804-BE03-4C83-E7AFCC08AD97}"/>
              </a:ext>
            </a:extLst>
          </p:cNvPr>
          <p:cNvGrpSpPr/>
          <p:nvPr/>
        </p:nvGrpSpPr>
        <p:grpSpPr>
          <a:xfrm rot="21146822">
            <a:off x="711810" y="423506"/>
            <a:ext cx="4107191" cy="4107584"/>
            <a:chOff x="503259" y="1026282"/>
            <a:chExt cx="3657600" cy="38862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82E106-A525-E0D3-E112-51A281BD3424}"/>
                </a:ext>
              </a:extLst>
            </p:cNvPr>
            <p:cNvSpPr/>
            <p:nvPr/>
          </p:nvSpPr>
          <p:spPr>
            <a:xfrm>
              <a:off x="503259" y="1026282"/>
              <a:ext cx="3657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9938" name="Picture 2">
              <a:extLst>
                <a:ext uri="{FF2B5EF4-FFF2-40B4-BE49-F238E27FC236}">
                  <a16:creationId xmlns:a16="http://schemas.microsoft.com/office/drawing/2014/main" id="{7A07D5F4-4636-DDF6-2558-AA37596D5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178682"/>
              <a:ext cx="3427215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0591C4F-259C-4730-8B12-8BEE5BACDC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96" y="3722606"/>
            <a:ext cx="2751603" cy="3215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57099B-418A-E96E-5752-44279347F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0333"/>
            <a:ext cx="5024195" cy="15730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658F3C-ACEE-1BFD-A71C-234842F0547E}"/>
              </a:ext>
            </a:extLst>
          </p:cNvPr>
          <p:cNvGrpSpPr/>
          <p:nvPr/>
        </p:nvGrpSpPr>
        <p:grpSpPr>
          <a:xfrm rot="472390">
            <a:off x="4566111" y="2299250"/>
            <a:ext cx="4010114" cy="4010498"/>
            <a:chOff x="4612937" y="1026282"/>
            <a:chExt cx="3657600" cy="38862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395706-8595-1BCE-53BB-8CE321C92919}"/>
                </a:ext>
              </a:extLst>
            </p:cNvPr>
            <p:cNvSpPr/>
            <p:nvPr/>
          </p:nvSpPr>
          <p:spPr>
            <a:xfrm>
              <a:off x="4612937" y="1026282"/>
              <a:ext cx="3657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9940" name="Picture 4">
              <a:extLst>
                <a:ext uri="{FF2B5EF4-FFF2-40B4-BE49-F238E27FC236}">
                  <a16:creationId xmlns:a16="http://schemas.microsoft.com/office/drawing/2014/main" id="{B40ACA6A-1C65-DDC8-757A-DC2374D67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477" y="1178682"/>
              <a:ext cx="3453055" cy="299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AA9088-3731-C005-9620-689CF2D93F3E}"/>
              </a:ext>
            </a:extLst>
          </p:cNvPr>
          <p:cNvGrpSpPr/>
          <p:nvPr/>
        </p:nvGrpSpPr>
        <p:grpSpPr>
          <a:xfrm>
            <a:off x="-304800" y="6107480"/>
            <a:ext cx="9710737" cy="975308"/>
            <a:chOff x="-304800" y="6107480"/>
            <a:chExt cx="9710737" cy="9753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4C00F9-DD64-8A34-C935-E7122A242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7400" y="6144862"/>
              <a:ext cx="3538537" cy="937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60D9CE1-678B-A616-CE3C-3DDE866BD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1300" y="6135277"/>
              <a:ext cx="3538537" cy="937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0EF2372-A068-89A6-1F0A-0BEA4C141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04800" y="6107480"/>
              <a:ext cx="3538537" cy="937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4342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UONG VAN 2 cp.jpg">
            <a:extLst>
              <a:ext uri="{FF2B5EF4-FFF2-40B4-BE49-F238E27FC236}">
                <a16:creationId xmlns:a16="http://schemas.microsoft.com/office/drawing/2014/main" id="{D8A365F9-7E52-B569-7B2E-F0819625E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6213"/>
            <a:ext cx="2281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5">
            <a:extLst>
              <a:ext uri="{FF2B5EF4-FFF2-40B4-BE49-F238E27FC236}">
                <a16:creationId xmlns:a16="http://schemas.microsoft.com/office/drawing/2014/main" id="{32998D84-40D6-4A97-2AF0-2E2C4E504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328613"/>
            <a:ext cx="73977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5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TƯ VẤN TÂM LÝ </a:t>
            </a:r>
          </a:p>
          <a:p>
            <a:pPr algn="ctr" eaLnBrk="1" hangingPunct="1"/>
            <a:r>
              <a:rPr lang="en-US" altLang="en-US" sz="25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ĐÀO TẠO KỸ NĂNG HƯƠNG VÂN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3D58C7EA-741F-FA5E-6133-92B67D58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9053" r="8652" b="7999"/>
          <a:stretch>
            <a:fillRect/>
          </a:stretch>
        </p:blipFill>
        <p:spPr bwMode="auto">
          <a:xfrm>
            <a:off x="1028700" y="1503363"/>
            <a:ext cx="62325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234</Words>
  <Application>Microsoft Macintosh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Cu To</dc:creator>
  <cp:lastModifiedBy>Tuấn Vũ</cp:lastModifiedBy>
  <cp:revision>116</cp:revision>
  <dcterms:created xsi:type="dcterms:W3CDTF">2019-03-27T02:02:05Z</dcterms:created>
  <dcterms:modified xsi:type="dcterms:W3CDTF">2024-12-21T13:04:25Z</dcterms:modified>
</cp:coreProperties>
</file>