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012" r:id="rId1"/>
  </p:sldMasterIdLst>
  <p:notesMasterIdLst>
    <p:notesMasterId r:id="rId13"/>
  </p:notesMasterIdLst>
  <p:sldIdLst>
    <p:sldId id="346" r:id="rId2"/>
    <p:sldId id="353" r:id="rId3"/>
    <p:sldId id="351" r:id="rId4"/>
    <p:sldId id="347" r:id="rId5"/>
    <p:sldId id="357" r:id="rId6"/>
    <p:sldId id="359" r:id="rId7"/>
    <p:sldId id="360" r:id="rId8"/>
    <p:sldId id="358" r:id="rId9"/>
    <p:sldId id="362" r:id="rId10"/>
    <p:sldId id="363" r:id="rId11"/>
    <p:sldId id="289"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4" autoAdjust="0"/>
    <p:restoredTop sz="94638"/>
  </p:normalViewPr>
  <p:slideViewPr>
    <p:cSldViewPr>
      <p:cViewPr varScale="1">
        <p:scale>
          <a:sx n="123" d="100"/>
          <a:sy n="123" d="100"/>
        </p:scale>
        <p:origin x="712" y="19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E48547F-5A3C-5294-8761-5E8F48BB9CE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67587" name="Rectangle 3">
            <a:extLst>
              <a:ext uri="{FF2B5EF4-FFF2-40B4-BE49-F238E27FC236}">
                <a16:creationId xmlns:a16="http://schemas.microsoft.com/office/drawing/2014/main" id="{71D06BC2-C27D-E8FC-F8DF-32F3072B01B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cs typeface="+mn-cs"/>
              </a:defRPr>
            </a:lvl1pPr>
          </a:lstStyle>
          <a:p>
            <a:pPr>
              <a:defRPr/>
            </a:pPr>
            <a:endParaRPr lang="en-US"/>
          </a:p>
        </p:txBody>
      </p:sp>
      <p:sp>
        <p:nvSpPr>
          <p:cNvPr id="18436" name="Rectangle 4">
            <a:extLst>
              <a:ext uri="{FF2B5EF4-FFF2-40B4-BE49-F238E27FC236}">
                <a16:creationId xmlns:a16="http://schemas.microsoft.com/office/drawing/2014/main" id="{B62E1C4B-B161-6C64-EB59-32801836B95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D8888D87-9C3A-B73F-8FF0-B090A2C3A83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a:extLst>
              <a:ext uri="{FF2B5EF4-FFF2-40B4-BE49-F238E27FC236}">
                <a16:creationId xmlns:a16="http://schemas.microsoft.com/office/drawing/2014/main" id="{B717D112-16F1-5A96-A46A-F4A8C1D4A43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endParaRPr lang="en-US"/>
          </a:p>
        </p:txBody>
      </p:sp>
      <p:sp>
        <p:nvSpPr>
          <p:cNvPr id="67591" name="Rectangle 7">
            <a:extLst>
              <a:ext uri="{FF2B5EF4-FFF2-40B4-BE49-F238E27FC236}">
                <a16:creationId xmlns:a16="http://schemas.microsoft.com/office/drawing/2014/main" id="{51563C30-2E69-6D42-32BB-54510854512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32D096A-DD57-824C-8738-B27F85BC7A38}" type="slidenum">
              <a:rPr lang="en-US" altLang="vi-VN"/>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00152CF-AF65-3246-A5FA-E8BB374656C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63D4F2A5-4910-9C47-CDD0-F2BAB76189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
        <p:nvSpPr>
          <p:cNvPr id="19460" name="Slide Number Placeholder 3">
            <a:extLst>
              <a:ext uri="{FF2B5EF4-FFF2-40B4-BE49-F238E27FC236}">
                <a16:creationId xmlns:a16="http://schemas.microsoft.com/office/drawing/2014/main" id="{2DD71D43-DAE5-DEFC-F121-B4C8E1B16C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61B17CA-3782-D044-B07E-935A7107E9D3}" type="slidenum">
              <a:rPr lang="en-US" altLang="vi-VN">
                <a:latin typeface="Arial" panose="020B0604020202020204" pitchFamily="34" charset="0"/>
                <a:cs typeface="Arial" panose="020B0604020202020204" pitchFamily="34" charset="0"/>
              </a:rPr>
              <a:pPr/>
              <a:t>1</a:t>
            </a:fld>
            <a:endParaRPr lang="en-US" altLang="vi-VN">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201;p13:notes">
            <a:extLst>
              <a:ext uri="{FF2B5EF4-FFF2-40B4-BE49-F238E27FC236}">
                <a16:creationId xmlns:a16="http://schemas.microsoft.com/office/drawing/2014/main" id="{2B895D46-2FA9-3A66-C1BC-A781233FFE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Arial" panose="020B0604020202020204" pitchFamily="34" charset="0"/>
            </a:endParaRPr>
          </a:p>
        </p:txBody>
      </p:sp>
      <p:sp>
        <p:nvSpPr>
          <p:cNvPr id="21507" name="Google Shape;202;p13:notes">
            <a:extLst>
              <a:ext uri="{FF2B5EF4-FFF2-40B4-BE49-F238E27FC236}">
                <a16:creationId xmlns:a16="http://schemas.microsoft.com/office/drawing/2014/main" id="{B5539668-F155-DD65-918D-CDD8560D039A}"/>
              </a:ext>
            </a:extLst>
          </p:cNvPr>
          <p:cNvSpPr>
            <a:spLocks noGrp="1" noRot="1" noChangeAspect="1" noTextEdit="1"/>
          </p:cNvSpPr>
          <p:nvPr>
            <p:ph type="sldImg" idx="2"/>
          </p:nvPr>
        </p:nvSpPr>
        <p:spPr>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03764D0-8F5E-66AE-05CF-BBA47052E4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1E5379E-7E04-3D2B-0651-63B1D61AE6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EDE0FB-4C3F-49D1-9CD8-B3357A70ECDF}"/>
              </a:ext>
            </a:extLst>
          </p:cNvPr>
          <p:cNvSpPr>
            <a:spLocks noGrp="1"/>
          </p:cNvSpPr>
          <p:nvPr>
            <p:ph type="sldNum" sz="quarter" idx="12"/>
          </p:nvPr>
        </p:nvSpPr>
        <p:spPr/>
        <p:txBody>
          <a:bodyPr/>
          <a:lstStyle>
            <a:lvl1pPr>
              <a:defRPr/>
            </a:lvl1pPr>
          </a:lstStyle>
          <a:p>
            <a:fld id="{DA8AECD0-7219-4849-86AB-F3042071DFD6}" type="slidenum">
              <a:rPr lang="en-US" altLang="vi-VN"/>
              <a:pPr/>
              <a:t>‹#›</a:t>
            </a:fld>
            <a:endParaRPr lang="en-US" altLang="vi-VN"/>
          </a:p>
        </p:txBody>
      </p:sp>
    </p:spTree>
    <p:extLst>
      <p:ext uri="{BB962C8B-B14F-4D97-AF65-F5344CB8AC3E}">
        <p14:creationId xmlns:p14="http://schemas.microsoft.com/office/powerpoint/2010/main" val="18708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AA30D-74E3-EA8D-A063-A1CF70D958A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8566DD0-8219-D625-2D4B-245E25CC4A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1358A-CBD7-5363-3645-2DE9A925A9F0}"/>
              </a:ext>
            </a:extLst>
          </p:cNvPr>
          <p:cNvSpPr>
            <a:spLocks noGrp="1"/>
          </p:cNvSpPr>
          <p:nvPr>
            <p:ph type="sldNum" sz="quarter" idx="12"/>
          </p:nvPr>
        </p:nvSpPr>
        <p:spPr/>
        <p:txBody>
          <a:bodyPr/>
          <a:lstStyle>
            <a:lvl1pPr>
              <a:defRPr/>
            </a:lvl1pPr>
          </a:lstStyle>
          <a:p>
            <a:fld id="{8EC968C2-FB80-CC44-AD31-5C79624B9019}" type="slidenum">
              <a:rPr lang="en-US" altLang="vi-VN"/>
              <a:pPr/>
              <a:t>‹#›</a:t>
            </a:fld>
            <a:endParaRPr lang="en-US" altLang="vi-VN"/>
          </a:p>
        </p:txBody>
      </p:sp>
    </p:spTree>
    <p:extLst>
      <p:ext uri="{BB962C8B-B14F-4D97-AF65-F5344CB8AC3E}">
        <p14:creationId xmlns:p14="http://schemas.microsoft.com/office/powerpoint/2010/main" val="50440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38CB3-7724-928F-21D6-48EC0C6918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14DF10A-502D-A926-3424-5033794B3E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E1B584-49F4-A16B-4F11-6E413AB69D5E}"/>
              </a:ext>
            </a:extLst>
          </p:cNvPr>
          <p:cNvSpPr>
            <a:spLocks noGrp="1"/>
          </p:cNvSpPr>
          <p:nvPr>
            <p:ph type="sldNum" sz="quarter" idx="12"/>
          </p:nvPr>
        </p:nvSpPr>
        <p:spPr/>
        <p:txBody>
          <a:bodyPr/>
          <a:lstStyle>
            <a:lvl1pPr>
              <a:defRPr/>
            </a:lvl1pPr>
          </a:lstStyle>
          <a:p>
            <a:fld id="{1DD5D6DB-0427-774F-AB5A-CE4C4D667D0E}" type="slidenum">
              <a:rPr lang="en-US" altLang="vi-VN"/>
              <a:pPr/>
              <a:t>‹#›</a:t>
            </a:fld>
            <a:endParaRPr lang="en-US" altLang="vi-VN"/>
          </a:p>
        </p:txBody>
      </p:sp>
    </p:spTree>
    <p:extLst>
      <p:ext uri="{BB962C8B-B14F-4D97-AF65-F5344CB8AC3E}">
        <p14:creationId xmlns:p14="http://schemas.microsoft.com/office/powerpoint/2010/main" val="3353274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3C460-1474-1E25-1F08-79878D6BFB8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315BE3E-F9F4-0078-846E-EA68F9B967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571ADE-1F82-79FA-4C4F-CFF610769C67}"/>
              </a:ext>
            </a:extLst>
          </p:cNvPr>
          <p:cNvSpPr>
            <a:spLocks noGrp="1"/>
          </p:cNvSpPr>
          <p:nvPr>
            <p:ph type="sldNum" sz="quarter" idx="12"/>
          </p:nvPr>
        </p:nvSpPr>
        <p:spPr/>
        <p:txBody>
          <a:bodyPr/>
          <a:lstStyle>
            <a:lvl1pPr>
              <a:defRPr/>
            </a:lvl1pPr>
          </a:lstStyle>
          <a:p>
            <a:fld id="{61B863CD-5516-084C-AC03-E312BF22C05E}" type="slidenum">
              <a:rPr lang="en-US" altLang="vi-VN"/>
              <a:pPr/>
              <a:t>‹#›</a:t>
            </a:fld>
            <a:endParaRPr lang="en-US" altLang="vi-VN"/>
          </a:p>
        </p:txBody>
      </p:sp>
    </p:spTree>
    <p:extLst>
      <p:ext uri="{BB962C8B-B14F-4D97-AF65-F5344CB8AC3E}">
        <p14:creationId xmlns:p14="http://schemas.microsoft.com/office/powerpoint/2010/main" val="210091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E852E-91A8-250E-B2EC-49C8F11061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911210-52BF-F50C-6699-5F38C8B633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2DEDB1-5787-F4B9-D3C8-CD55514A5134}"/>
              </a:ext>
            </a:extLst>
          </p:cNvPr>
          <p:cNvSpPr>
            <a:spLocks noGrp="1"/>
          </p:cNvSpPr>
          <p:nvPr>
            <p:ph type="sldNum" sz="quarter" idx="12"/>
          </p:nvPr>
        </p:nvSpPr>
        <p:spPr/>
        <p:txBody>
          <a:bodyPr/>
          <a:lstStyle>
            <a:lvl1pPr>
              <a:defRPr/>
            </a:lvl1pPr>
          </a:lstStyle>
          <a:p>
            <a:fld id="{C34090CF-E183-7D4A-9108-DE8C6E06EDB8}" type="slidenum">
              <a:rPr lang="en-US" altLang="vi-VN"/>
              <a:pPr/>
              <a:t>‹#›</a:t>
            </a:fld>
            <a:endParaRPr lang="en-US" altLang="vi-VN"/>
          </a:p>
        </p:txBody>
      </p:sp>
    </p:spTree>
    <p:extLst>
      <p:ext uri="{BB962C8B-B14F-4D97-AF65-F5344CB8AC3E}">
        <p14:creationId xmlns:p14="http://schemas.microsoft.com/office/powerpoint/2010/main" val="117063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1C1D976-1DB0-B1B1-07B5-43F4792A442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A46CF6E-8706-B182-176C-E9F61EE38E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7CBBC4-3FA8-A1F1-E912-171A4E7DBF7D}"/>
              </a:ext>
            </a:extLst>
          </p:cNvPr>
          <p:cNvSpPr>
            <a:spLocks noGrp="1"/>
          </p:cNvSpPr>
          <p:nvPr>
            <p:ph type="sldNum" sz="quarter" idx="12"/>
          </p:nvPr>
        </p:nvSpPr>
        <p:spPr/>
        <p:txBody>
          <a:bodyPr/>
          <a:lstStyle>
            <a:lvl1pPr>
              <a:defRPr/>
            </a:lvl1pPr>
          </a:lstStyle>
          <a:p>
            <a:fld id="{B8204F42-44A0-1847-A847-1920FD5BE71A}" type="slidenum">
              <a:rPr lang="en-US" altLang="vi-VN"/>
              <a:pPr/>
              <a:t>‹#›</a:t>
            </a:fld>
            <a:endParaRPr lang="en-US" altLang="vi-VN"/>
          </a:p>
        </p:txBody>
      </p:sp>
    </p:spTree>
    <p:extLst>
      <p:ext uri="{BB962C8B-B14F-4D97-AF65-F5344CB8AC3E}">
        <p14:creationId xmlns:p14="http://schemas.microsoft.com/office/powerpoint/2010/main" val="197989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D9EE5BE-D9B5-C047-253C-BD69C188115B}"/>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D9C3F20-E9D3-613D-E3DB-4E8E4AE954C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4E2DC2-A2CA-BC6F-9E4F-6F6ADFF2FC7A}"/>
              </a:ext>
            </a:extLst>
          </p:cNvPr>
          <p:cNvSpPr>
            <a:spLocks noGrp="1"/>
          </p:cNvSpPr>
          <p:nvPr>
            <p:ph type="sldNum" sz="quarter" idx="12"/>
          </p:nvPr>
        </p:nvSpPr>
        <p:spPr/>
        <p:txBody>
          <a:bodyPr/>
          <a:lstStyle>
            <a:lvl1pPr>
              <a:defRPr/>
            </a:lvl1pPr>
          </a:lstStyle>
          <a:p>
            <a:fld id="{4F0EA50A-3AF1-8249-B4CA-AFA24BCCA2BC}" type="slidenum">
              <a:rPr lang="en-US" altLang="vi-VN"/>
              <a:pPr/>
              <a:t>‹#›</a:t>
            </a:fld>
            <a:endParaRPr lang="en-US" altLang="vi-VN"/>
          </a:p>
        </p:txBody>
      </p:sp>
    </p:spTree>
    <p:extLst>
      <p:ext uri="{BB962C8B-B14F-4D97-AF65-F5344CB8AC3E}">
        <p14:creationId xmlns:p14="http://schemas.microsoft.com/office/powerpoint/2010/main" val="205780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4010992-2094-3462-6A1C-82903BCE111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133AAC9-6523-D0E6-192F-A816B40721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06C1E5F-C688-A583-0005-19CE87BECAD9}"/>
              </a:ext>
            </a:extLst>
          </p:cNvPr>
          <p:cNvSpPr>
            <a:spLocks noGrp="1"/>
          </p:cNvSpPr>
          <p:nvPr>
            <p:ph type="sldNum" sz="quarter" idx="12"/>
          </p:nvPr>
        </p:nvSpPr>
        <p:spPr/>
        <p:txBody>
          <a:bodyPr/>
          <a:lstStyle>
            <a:lvl1pPr>
              <a:defRPr/>
            </a:lvl1pPr>
          </a:lstStyle>
          <a:p>
            <a:fld id="{1A3DC36E-B3CE-E047-B506-8BD84232FE91}" type="slidenum">
              <a:rPr lang="en-US" altLang="vi-VN"/>
              <a:pPr/>
              <a:t>‹#›</a:t>
            </a:fld>
            <a:endParaRPr lang="en-US" altLang="vi-VN"/>
          </a:p>
        </p:txBody>
      </p:sp>
    </p:spTree>
    <p:extLst>
      <p:ext uri="{BB962C8B-B14F-4D97-AF65-F5344CB8AC3E}">
        <p14:creationId xmlns:p14="http://schemas.microsoft.com/office/powerpoint/2010/main" val="234202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6D7B6A-3ED9-216F-5FE7-6837C91FBB3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4C078E3D-2D65-2A54-0D78-8EAFB9C336B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ECF03E-A32A-F24E-9A04-6A3CE4D9AA58}"/>
              </a:ext>
            </a:extLst>
          </p:cNvPr>
          <p:cNvSpPr>
            <a:spLocks noGrp="1"/>
          </p:cNvSpPr>
          <p:nvPr>
            <p:ph type="sldNum" sz="quarter" idx="12"/>
          </p:nvPr>
        </p:nvSpPr>
        <p:spPr/>
        <p:txBody>
          <a:bodyPr/>
          <a:lstStyle>
            <a:lvl1pPr>
              <a:defRPr/>
            </a:lvl1pPr>
          </a:lstStyle>
          <a:p>
            <a:fld id="{9CF10013-6CCA-A348-9F01-AB7946BF3703}" type="slidenum">
              <a:rPr lang="en-US" altLang="vi-VN"/>
              <a:pPr/>
              <a:t>‹#›</a:t>
            </a:fld>
            <a:endParaRPr lang="en-US" altLang="vi-VN"/>
          </a:p>
        </p:txBody>
      </p:sp>
    </p:spTree>
    <p:extLst>
      <p:ext uri="{BB962C8B-B14F-4D97-AF65-F5344CB8AC3E}">
        <p14:creationId xmlns:p14="http://schemas.microsoft.com/office/powerpoint/2010/main" val="402160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E3F9065-AADA-0A77-B0D2-6BBCC95CBD0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3C15734-F473-A35D-C858-9853E552BC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D53683-BAB4-E995-E705-D8FD7A794102}"/>
              </a:ext>
            </a:extLst>
          </p:cNvPr>
          <p:cNvSpPr>
            <a:spLocks noGrp="1"/>
          </p:cNvSpPr>
          <p:nvPr>
            <p:ph type="sldNum" sz="quarter" idx="12"/>
          </p:nvPr>
        </p:nvSpPr>
        <p:spPr/>
        <p:txBody>
          <a:bodyPr/>
          <a:lstStyle>
            <a:lvl1pPr>
              <a:defRPr/>
            </a:lvl1pPr>
          </a:lstStyle>
          <a:p>
            <a:fld id="{8A25F8BB-9F5B-3443-92AA-CA023E4657C6}" type="slidenum">
              <a:rPr lang="en-US" altLang="vi-VN"/>
              <a:pPr/>
              <a:t>‹#›</a:t>
            </a:fld>
            <a:endParaRPr lang="en-US" altLang="vi-VN"/>
          </a:p>
        </p:txBody>
      </p:sp>
    </p:spTree>
    <p:extLst>
      <p:ext uri="{BB962C8B-B14F-4D97-AF65-F5344CB8AC3E}">
        <p14:creationId xmlns:p14="http://schemas.microsoft.com/office/powerpoint/2010/main" val="41278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AC42F82A-E2AD-0A40-77A3-7F7ED39631A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D57ADAD-282C-ABE4-EEC1-C059E2C604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6598A87-BDB3-924E-A6E8-26F1A96A401E}"/>
              </a:ext>
            </a:extLst>
          </p:cNvPr>
          <p:cNvSpPr>
            <a:spLocks noGrp="1"/>
          </p:cNvSpPr>
          <p:nvPr>
            <p:ph type="sldNum" sz="quarter" idx="12"/>
          </p:nvPr>
        </p:nvSpPr>
        <p:spPr/>
        <p:txBody>
          <a:bodyPr/>
          <a:lstStyle>
            <a:lvl1pPr>
              <a:defRPr/>
            </a:lvl1pPr>
          </a:lstStyle>
          <a:p>
            <a:fld id="{414AAFCC-952A-994F-BC05-A3BF91E7D65A}" type="slidenum">
              <a:rPr lang="en-US" altLang="vi-VN"/>
              <a:pPr/>
              <a:t>‹#›</a:t>
            </a:fld>
            <a:endParaRPr lang="en-US" altLang="vi-VN"/>
          </a:p>
        </p:txBody>
      </p:sp>
    </p:spTree>
    <p:extLst>
      <p:ext uri="{BB962C8B-B14F-4D97-AF65-F5344CB8AC3E}">
        <p14:creationId xmlns:p14="http://schemas.microsoft.com/office/powerpoint/2010/main" val="225949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1CA62EB-BD38-75F7-4083-5090F90CA65A}"/>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FFB1F5E-F8E8-AA9B-4BE3-08F05705DC0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08B3FF-9F39-EA7B-BEDD-01E38D4C768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2D10FFD1-D4E3-ADFF-8D70-2922DA50B1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516B9A3-84F1-3EED-D7CA-FE49A24742E4}"/>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4C87D7AA-5543-5D4C-B2A7-6318C1693ED8}"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5B88F301-D701-53EE-E769-D5839A48DC0C}"/>
              </a:ext>
            </a:extLst>
          </p:cNvPr>
          <p:cNvPicPr>
            <a:picLocks noChangeAspect="1"/>
          </p:cNvPicPr>
          <p:nvPr/>
        </p:nvPicPr>
        <p:blipFill>
          <a:blip r:embed="rId3">
            <a:extLst>
              <a:ext uri="{28A0092B-C50C-407E-A947-70E740481C1C}">
                <a14:useLocalDpi xmlns:a14="http://schemas.microsoft.com/office/drawing/2010/main" val="0"/>
              </a:ext>
            </a:extLst>
          </a:blip>
          <a:srcRect l="7907" t="1643" r="8720"/>
          <a:stretch>
            <a:fillRect/>
          </a:stretch>
        </p:blipFill>
        <p:spPr bwMode="auto">
          <a:xfrm>
            <a:off x="0" y="1588"/>
            <a:ext cx="916146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a:extLst>
              <a:ext uri="{FF2B5EF4-FFF2-40B4-BE49-F238E27FC236}">
                <a16:creationId xmlns:a16="http://schemas.microsoft.com/office/drawing/2014/main" id="{8253800C-8A5E-F817-80F0-3BBAC04072B4}"/>
              </a:ext>
            </a:extLst>
          </p:cNvPr>
          <p:cNvPicPr>
            <a:picLocks noChangeAspect="1"/>
          </p:cNvPicPr>
          <p:nvPr/>
        </p:nvPicPr>
        <p:blipFill>
          <a:blip r:embed="rId4">
            <a:extLst>
              <a:ext uri="{28A0092B-C50C-407E-A947-70E740481C1C}">
                <a14:useLocalDpi xmlns:a14="http://schemas.microsoft.com/office/drawing/2010/main" val="0"/>
              </a:ext>
            </a:extLst>
          </a:blip>
          <a:srcRect t="57227"/>
          <a:stretch>
            <a:fillRect/>
          </a:stretch>
        </p:blipFill>
        <p:spPr bwMode="auto">
          <a:xfrm>
            <a:off x="-3175" y="3478213"/>
            <a:ext cx="507682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8197662-A336-641E-3216-14453CF575CC}"/>
              </a:ext>
            </a:extLst>
          </p:cNvPr>
          <p:cNvPicPr>
            <a:picLocks noChangeAspect="1"/>
          </p:cNvPicPr>
          <p:nvPr/>
        </p:nvPicPr>
        <p:blipFill>
          <a:blip r:embed="rId5"/>
          <a:srcRect b="65681"/>
          <a:stretch>
            <a:fillRect/>
          </a:stretch>
        </p:blipFill>
        <p:spPr bwMode="auto">
          <a:xfrm>
            <a:off x="6248400" y="1644650"/>
            <a:ext cx="2057400" cy="10985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4">
            <a:extLst>
              <a:ext uri="{FF2B5EF4-FFF2-40B4-BE49-F238E27FC236}">
                <a16:creationId xmlns:a16="http://schemas.microsoft.com/office/drawing/2014/main" id="{D8751687-5AD8-D97C-D4DF-16FDD82EDC26}"/>
              </a:ext>
            </a:extLst>
          </p:cNvPr>
          <p:cNvPicPr>
            <a:picLocks noChangeAspect="1"/>
          </p:cNvPicPr>
          <p:nvPr/>
        </p:nvPicPr>
        <p:blipFill>
          <a:blip r:embed="rId6">
            <a:extLst>
              <a:ext uri="{28A0092B-C50C-407E-A947-70E740481C1C}">
                <a14:useLocalDpi xmlns:a14="http://schemas.microsoft.com/office/drawing/2010/main" val="0"/>
              </a:ext>
            </a:extLst>
          </a:blip>
          <a:srcRect b="57227"/>
          <a:stretch>
            <a:fillRect/>
          </a:stretch>
        </p:blipFill>
        <p:spPr bwMode="auto">
          <a:xfrm>
            <a:off x="4537075" y="3478213"/>
            <a:ext cx="4624388"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28E47EAD-D5E0-860F-D677-FEAAEDCCAFEA}"/>
              </a:ext>
            </a:extLst>
          </p:cNvPr>
          <p:cNvPicPr>
            <a:picLocks noChangeAspect="1" noChangeArrowheads="1"/>
          </p:cNvPicPr>
          <p:nvPr/>
        </p:nvPicPr>
        <p:blipFill>
          <a:blip r:embed="rId7"/>
          <a:srcRect r="48689"/>
          <a:stretch>
            <a:fillRect/>
          </a:stretch>
        </p:blipFill>
        <p:spPr bwMode="auto">
          <a:xfrm>
            <a:off x="4151313" y="815975"/>
            <a:ext cx="3054350" cy="4076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95C42E8-6256-AF21-F917-1A7FEA486263}"/>
              </a:ext>
            </a:extLst>
          </p:cNvPr>
          <p:cNvPicPr>
            <a:picLocks noChangeAspect="1"/>
          </p:cNvPicPr>
          <p:nvPr/>
        </p:nvPicPr>
        <p:blipFill>
          <a:blip r:embed="rId8"/>
          <a:srcRect b="65681"/>
          <a:stretch>
            <a:fillRect/>
          </a:stretch>
        </p:blipFill>
        <p:spPr bwMode="auto">
          <a:xfrm>
            <a:off x="1295400" y="1635125"/>
            <a:ext cx="2219325" cy="11842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740A274-807B-E63A-A2A9-180F35E01A32}"/>
              </a:ext>
            </a:extLst>
          </p:cNvPr>
          <p:cNvPicPr>
            <a:picLocks noChangeAspect="1" noChangeArrowheads="1"/>
          </p:cNvPicPr>
          <p:nvPr/>
        </p:nvPicPr>
        <p:blipFill>
          <a:blip r:embed="rId9"/>
          <a:srcRect r="48071"/>
          <a:stretch>
            <a:fillRect/>
          </a:stretch>
        </p:blipFill>
        <p:spPr bwMode="auto">
          <a:xfrm>
            <a:off x="-425450" y="1644650"/>
            <a:ext cx="3244850" cy="38465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8A3000D-43CB-ABB8-461E-D0DF9B873AB4}"/>
              </a:ext>
            </a:extLst>
          </p:cNvPr>
          <p:cNvPicPr>
            <a:picLocks noChangeAspect="1" noChangeArrowheads="1"/>
          </p:cNvPicPr>
          <p:nvPr/>
        </p:nvPicPr>
        <p:blipFill>
          <a:blip r:embed="rId10"/>
          <a:srcRect l="61481" r="780"/>
          <a:stretch>
            <a:fillRect/>
          </a:stretch>
        </p:blipFill>
        <p:spPr bwMode="auto">
          <a:xfrm>
            <a:off x="2593975" y="971550"/>
            <a:ext cx="2057400" cy="3733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9542E91-F4DD-EF8A-5DEC-D23AAA137857}"/>
              </a:ext>
            </a:extLst>
          </p:cNvPr>
          <p:cNvPicPr>
            <a:picLocks noChangeAspect="1" noChangeArrowheads="1"/>
          </p:cNvPicPr>
          <p:nvPr/>
        </p:nvPicPr>
        <p:blipFill>
          <a:blip r:embed="rId11"/>
          <a:srcRect l="54156"/>
          <a:stretch>
            <a:fillRect/>
          </a:stretch>
        </p:blipFill>
        <p:spPr bwMode="auto">
          <a:xfrm>
            <a:off x="6769100" y="1817688"/>
            <a:ext cx="2608263" cy="350043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5D52AB2-0EC4-2288-3682-F70529AC513E}"/>
              </a:ext>
            </a:extLst>
          </p:cNvPr>
          <p:cNvPicPr>
            <a:picLocks noChangeAspect="1" noChangeArrowheads="1"/>
          </p:cNvPicPr>
          <p:nvPr/>
        </p:nvPicPr>
        <p:blipFill>
          <a:blip r:embed="rId12"/>
          <a:srcRect l="19188" r="11401"/>
          <a:stretch>
            <a:fillRect/>
          </a:stretch>
        </p:blipFill>
        <p:spPr bwMode="auto">
          <a:xfrm>
            <a:off x="28575" y="2790825"/>
            <a:ext cx="9209088" cy="41275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a:extLst>
              <a:ext uri="{FF2B5EF4-FFF2-40B4-BE49-F238E27FC236}">
                <a16:creationId xmlns:a16="http://schemas.microsoft.com/office/drawing/2014/main" id="{389A9FFB-C086-E9A1-0313-1714B45FCB22}"/>
              </a:ext>
            </a:extLst>
          </p:cNvPr>
          <p:cNvSpPr txBox="1">
            <a:spLocks noChangeArrowheads="1"/>
          </p:cNvSpPr>
          <p:nvPr/>
        </p:nvSpPr>
        <p:spPr bwMode="auto">
          <a:xfrm>
            <a:off x="-3175" y="76200"/>
            <a:ext cx="9147175" cy="831850"/>
          </a:xfrm>
          <a:prstGeom prst="rect">
            <a:avLst/>
          </a:prstGeom>
          <a:solidFill>
            <a:schemeClr val="bg1">
              <a:alpha val="71000"/>
            </a:schemeClr>
          </a:solidFill>
          <a:ln>
            <a:noFill/>
          </a:ln>
        </p:spPr>
        <p:txBody>
          <a:bodyPr>
            <a:spAutoFit/>
          </a:bodyPr>
          <a:lstStyle>
            <a:lvl1pPr>
              <a:defRPr sz="2100">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sz="1500">
                <a:solidFill>
                  <a:schemeClr val="tx1"/>
                </a:solidFill>
                <a:latin typeface="Calibri" pitchFamily="34" charset="0"/>
              </a:defRPr>
            </a:lvl3pPr>
            <a:lvl4pPr marL="1600200" indent="-228600">
              <a:defRPr sz="1300">
                <a:solidFill>
                  <a:schemeClr val="tx1"/>
                </a:solidFill>
                <a:latin typeface="Calibri" pitchFamily="34" charset="0"/>
              </a:defRPr>
            </a:lvl4pPr>
            <a:lvl5pPr marL="2057400" indent="-228600">
              <a:defRPr sz="1300">
                <a:solidFill>
                  <a:schemeClr val="tx1"/>
                </a:solidFill>
                <a:latin typeface="Calibri" pitchFamily="34" charset="0"/>
              </a:defRPr>
            </a:lvl5pPr>
            <a:lvl6pPr marL="2514600" indent="-228600" eaLnBrk="0" fontAlgn="base" hangingPunct="0">
              <a:spcAft>
                <a:spcPct val="0"/>
              </a:spcAft>
              <a:buFont typeface="Arial" charset="0"/>
              <a:defRPr sz="1300">
                <a:solidFill>
                  <a:schemeClr val="tx1"/>
                </a:solidFill>
                <a:latin typeface="Calibri" pitchFamily="34" charset="0"/>
              </a:defRPr>
            </a:lvl6pPr>
            <a:lvl7pPr marL="2971800" indent="-228600" eaLnBrk="0" fontAlgn="base" hangingPunct="0">
              <a:spcAft>
                <a:spcPct val="0"/>
              </a:spcAft>
              <a:buFont typeface="Arial" charset="0"/>
              <a:defRPr sz="1300">
                <a:solidFill>
                  <a:schemeClr val="tx1"/>
                </a:solidFill>
                <a:latin typeface="Calibri" pitchFamily="34" charset="0"/>
              </a:defRPr>
            </a:lvl7pPr>
            <a:lvl8pPr marL="3429000" indent="-228600" eaLnBrk="0" fontAlgn="base" hangingPunct="0">
              <a:spcAft>
                <a:spcPct val="0"/>
              </a:spcAft>
              <a:buFont typeface="Arial" charset="0"/>
              <a:defRPr sz="1300">
                <a:solidFill>
                  <a:schemeClr val="tx1"/>
                </a:solidFill>
                <a:latin typeface="Calibri" pitchFamily="34" charset="0"/>
              </a:defRPr>
            </a:lvl8pPr>
            <a:lvl9pPr marL="3886200" indent="-228600" eaLnBrk="0" fontAlgn="base" hangingPunct="0">
              <a:spcAft>
                <a:spcPct val="0"/>
              </a:spcAft>
              <a:buFont typeface="Arial" charset="0"/>
              <a:defRPr sz="1300">
                <a:solidFill>
                  <a:schemeClr val="tx1"/>
                </a:solidFill>
                <a:latin typeface="Calibri" pitchFamily="34" charset="0"/>
              </a:defRPr>
            </a:lvl9pPr>
          </a:lstStyle>
          <a:p>
            <a:pPr algn="ctr" eaLnBrk="1" hangingPunct="1">
              <a:defRPr/>
            </a:pPr>
            <a:r>
              <a:rPr lang="en-US" altLang="en-US" sz="2400" b="1" dirty="0">
                <a:solidFill>
                  <a:schemeClr val="accent1">
                    <a:lumMod val="50000"/>
                  </a:schemeClr>
                </a:solidFill>
                <a:latin typeface="Arial" charset="0"/>
              </a:rPr>
              <a:t>TRUNG TÂM TƯ VẤN TÂM LÝ </a:t>
            </a:r>
          </a:p>
          <a:p>
            <a:pPr algn="ctr" eaLnBrk="1" hangingPunct="1">
              <a:defRPr/>
            </a:pPr>
            <a:r>
              <a:rPr lang="en-US" altLang="en-US" sz="2400" b="1" dirty="0">
                <a:solidFill>
                  <a:schemeClr val="accent1">
                    <a:lumMod val="50000"/>
                  </a:schemeClr>
                </a:solidFill>
                <a:latin typeface="Arial" charset="0"/>
              </a:rPr>
              <a:t>VÀ ĐÀO TẠO KỸ NĂNG HƯƠNG VÂN</a:t>
            </a:r>
          </a:p>
        </p:txBody>
      </p:sp>
      <p:pic>
        <p:nvPicPr>
          <p:cNvPr id="2061" name="Picture 12">
            <a:extLst>
              <a:ext uri="{FF2B5EF4-FFF2-40B4-BE49-F238E27FC236}">
                <a16:creationId xmlns:a16="http://schemas.microsoft.com/office/drawing/2014/main" id="{73FA53CC-D479-E03D-E70E-AC7744DA988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58925" y="4070350"/>
            <a:ext cx="5929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Rectangle 4">
            <a:extLst>
              <a:ext uri="{FF2B5EF4-FFF2-40B4-BE49-F238E27FC236}">
                <a16:creationId xmlns:a16="http://schemas.microsoft.com/office/drawing/2014/main" id="{F59C3033-2D0F-F885-FE1A-C476F0588AB6}"/>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4705350"/>
            <a:ext cx="8470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4" descr="HUONG VAN 2 cp.jpg">
            <a:extLst>
              <a:ext uri="{FF2B5EF4-FFF2-40B4-BE49-F238E27FC236}">
                <a16:creationId xmlns:a16="http://schemas.microsoft.com/office/drawing/2014/main" id="{0AD2C00B-E150-1129-83E8-D3085485515D}"/>
              </a:ext>
            </a:extLst>
          </p:cNvPr>
          <p:cNvPicPr>
            <a:picLocks noChangeAspect="1"/>
          </p:cNvPicPr>
          <p:nvPr/>
        </p:nvPicPr>
        <p:blipFill>
          <a:blip r:embed="rId1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6200" y="76200"/>
            <a:ext cx="1539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FB50B59F-C19A-23D1-4F39-17B8D4B540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575D633-5AD6-7130-47DD-1A1B9DE18802}"/>
              </a:ext>
            </a:extLst>
          </p:cNvPr>
          <p:cNvSpPr txBox="1"/>
          <p:nvPr/>
        </p:nvSpPr>
        <p:spPr>
          <a:xfrm>
            <a:off x="0" y="1244600"/>
            <a:ext cx="9144000" cy="558800"/>
          </a:xfrm>
          <a:prstGeom prst="rect">
            <a:avLst/>
          </a:prstGeom>
          <a:noFill/>
        </p:spPr>
        <p:txBody>
          <a:bodyPr>
            <a:spAutoFit/>
          </a:bodyPr>
          <a:lstStyle/>
          <a:p>
            <a:pPr marL="0" lvl="1" algn="just" eaLnBrk="1" fontAlgn="auto" hangingPunct="1">
              <a:lnSpc>
                <a:spcPct val="130000"/>
              </a:lnSpc>
              <a:spcBef>
                <a:spcPts val="0"/>
              </a:spcBef>
              <a:spcAft>
                <a:spcPts val="1200"/>
              </a:spcAft>
              <a:defRPr/>
            </a:pPr>
            <a:r>
              <a:rPr lang="en-US" sz="2600" b="1" dirty="0">
                <a:solidFill>
                  <a:schemeClr val="accent5">
                    <a:lumMod val="50000"/>
                  </a:schemeClr>
                </a:solidFill>
                <a:latin typeface="Arial" panose="020B0604020202020204" pitchFamily="34" charset="0"/>
              </a:rPr>
              <a:t>    </a:t>
            </a:r>
          </a:p>
        </p:txBody>
      </p:sp>
      <p:sp>
        <p:nvSpPr>
          <p:cNvPr id="3" name="Rounded Rectangle 2">
            <a:extLst>
              <a:ext uri="{FF2B5EF4-FFF2-40B4-BE49-F238E27FC236}">
                <a16:creationId xmlns:a16="http://schemas.microsoft.com/office/drawing/2014/main" id="{AAED214D-1D78-299A-9EC0-87872CFEE615}"/>
              </a:ext>
            </a:extLst>
          </p:cNvPr>
          <p:cNvSpPr/>
          <p:nvPr/>
        </p:nvSpPr>
        <p:spPr>
          <a:xfrm>
            <a:off x="142875" y="120650"/>
            <a:ext cx="8915400" cy="3295650"/>
          </a:xfrm>
          <a:prstGeom prst="roundRect">
            <a:avLst/>
          </a:prstGeom>
          <a:solidFill>
            <a:schemeClr val="bg1">
              <a:alpha val="8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TextBox 6">
            <a:extLst>
              <a:ext uri="{FF2B5EF4-FFF2-40B4-BE49-F238E27FC236}">
                <a16:creationId xmlns:a16="http://schemas.microsoft.com/office/drawing/2014/main" id="{73DCF8E6-A706-C893-3DB8-A08D33EB1427}"/>
              </a:ext>
            </a:extLst>
          </p:cNvPr>
          <p:cNvSpPr txBox="1">
            <a:spLocks noChangeArrowheads="1"/>
          </p:cNvSpPr>
          <p:nvPr/>
        </p:nvSpPr>
        <p:spPr bwMode="auto">
          <a:xfrm>
            <a:off x="476250" y="120650"/>
            <a:ext cx="82867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4200" b="1" dirty="0">
                <a:solidFill>
                  <a:srgbClr val="FF0000"/>
                </a:solidFill>
                <a:latin typeface="Arial" panose="020B0604020202020204" pitchFamily="34" charset="0"/>
                <a:cs typeface="Arial" panose="020B0604020202020204" pitchFamily="34" charset="0"/>
              </a:rPr>
              <a:t>XỬ LÝ TÌNH HUỐNG</a:t>
            </a:r>
            <a:endParaRPr lang="en-US" altLang="vi-VN" sz="4200" b="1" dirty="0">
              <a:solidFill>
                <a:schemeClr val="tx2"/>
              </a:solidFill>
              <a:latin typeface="Arial" panose="020B0604020202020204" pitchFamily="34" charset="0"/>
              <a:cs typeface="Arial" panose="020B0604020202020204" pitchFamily="34" charset="0"/>
            </a:endParaRPr>
          </a:p>
          <a:p>
            <a:pPr algn="just" eaLnBrk="1" hangingPunct="1"/>
            <a:r>
              <a:rPr lang="en-US" altLang="vi-VN" sz="4000" b="1" dirty="0">
                <a:solidFill>
                  <a:schemeClr val="tx2"/>
                </a:solidFill>
                <a:latin typeface="Arial" panose="020B0604020202020204" pitchFamily="34" charset="0"/>
                <a:cs typeface="Arial" panose="020B0604020202020204" pitchFamily="34" charset="0"/>
              </a:rPr>
              <a:t>Em </a:t>
            </a:r>
            <a:r>
              <a:rPr lang="en-US" altLang="vi-VN" sz="4000" b="1" dirty="0" err="1">
                <a:solidFill>
                  <a:schemeClr val="tx2"/>
                </a:solidFill>
                <a:latin typeface="Arial" panose="020B0604020202020204" pitchFamily="34" charset="0"/>
                <a:cs typeface="Arial" panose="020B0604020202020204" pitchFamily="34" charset="0"/>
              </a:rPr>
              <a:t>cùng</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bố</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mẹ</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đi</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tham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quan</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bảo</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tàng</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Đang</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xem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các</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hiện</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vật</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thì</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em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nghe</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thấy</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một</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số</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bạn</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nói</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tục</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a:solidFill>
                  <a:srgbClr val="FF0000"/>
                </a:solidFill>
                <a:latin typeface="Arial" panose="020B0604020202020204" pitchFamily="34" charset="0"/>
                <a:cs typeface="Arial" panose="020B0604020202020204" pitchFamily="34" charset="0"/>
              </a:rPr>
              <a:t>EM SẼ LÀM GÌ?</a:t>
            </a:r>
          </a:p>
        </p:txBody>
      </p:sp>
      <p:pic>
        <p:nvPicPr>
          <p:cNvPr id="15366" name="Picture 4">
            <a:extLst>
              <a:ext uri="{FF2B5EF4-FFF2-40B4-BE49-F238E27FC236}">
                <a16:creationId xmlns:a16="http://schemas.microsoft.com/office/drawing/2014/main" id="{50AEEBFE-E720-1E4F-6ACE-31FF1A84CA2B}"/>
              </a:ext>
            </a:extLst>
          </p:cNvPr>
          <p:cNvPicPr>
            <a:picLocks noChangeAspect="1"/>
          </p:cNvPicPr>
          <p:nvPr/>
        </p:nvPicPr>
        <p:blipFill>
          <a:blip r:embed="rId3">
            <a:extLst>
              <a:ext uri="{28A0092B-C50C-407E-A947-70E740481C1C}">
                <a14:useLocalDpi xmlns:a14="http://schemas.microsoft.com/office/drawing/2010/main" val="0"/>
              </a:ext>
            </a:extLst>
          </a:blip>
          <a:srcRect t="19444" r="58423"/>
          <a:stretch>
            <a:fillRect/>
          </a:stretch>
        </p:blipFill>
        <p:spPr bwMode="auto">
          <a:xfrm>
            <a:off x="3916363" y="3592513"/>
            <a:ext cx="17526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a:extLst>
              <a:ext uri="{FF2B5EF4-FFF2-40B4-BE49-F238E27FC236}">
                <a16:creationId xmlns:a16="http://schemas.microsoft.com/office/drawing/2014/main" id="{30EB4F3D-B67E-E9A9-B75C-EC36AA2107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617913"/>
            <a:ext cx="2170113"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a:extLst>
              <a:ext uri="{FF2B5EF4-FFF2-40B4-BE49-F238E27FC236}">
                <a16:creationId xmlns:a16="http://schemas.microsoft.com/office/drawing/2014/main" id="{93F9B638-5903-A72F-5339-D4E2D33C6977}"/>
              </a:ext>
            </a:extLst>
          </p:cNvPr>
          <p:cNvSpPr/>
          <p:nvPr/>
        </p:nvSpPr>
        <p:spPr>
          <a:xfrm rot="1153414">
            <a:off x="5375275" y="3168650"/>
            <a:ext cx="1427163" cy="135731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2060"/>
                </a:solidFill>
              </a:rPr>
              <a:t>#^%@**@*&amp;#%$@%</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Picture 6" descr="HUONG VAN 2 cp.jpg">
            <a:extLst>
              <a:ext uri="{FF2B5EF4-FFF2-40B4-BE49-F238E27FC236}">
                <a16:creationId xmlns:a16="http://schemas.microsoft.com/office/drawing/2014/main" id="{0A5504A7-33C8-6F09-ECDF-A9A9E6338D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2281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5">
            <a:extLst>
              <a:ext uri="{FF2B5EF4-FFF2-40B4-BE49-F238E27FC236}">
                <a16:creationId xmlns:a16="http://schemas.microsoft.com/office/drawing/2014/main" id="{C6ED1989-CC6D-B25D-BF76-9DA9D15EA3D5}"/>
              </a:ext>
            </a:extLst>
          </p:cNvPr>
          <p:cNvSpPr txBox="1">
            <a:spLocks noChangeArrowheads="1"/>
          </p:cNvSpPr>
          <p:nvPr/>
        </p:nvSpPr>
        <p:spPr bwMode="auto">
          <a:xfrm>
            <a:off x="1746250" y="228600"/>
            <a:ext cx="7397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2500" b="1">
                <a:solidFill>
                  <a:schemeClr val="tx2"/>
                </a:solidFill>
                <a:latin typeface="Times New Roman" panose="02020603050405020304" pitchFamily="18" charset="0"/>
                <a:cs typeface="Times New Roman" panose="02020603050405020304" pitchFamily="18" charset="0"/>
              </a:rPr>
              <a:t>TRUNG TÂM TƯ VẤN TÂM LÝ </a:t>
            </a:r>
          </a:p>
          <a:p>
            <a:pPr algn="ctr" eaLnBrk="1" hangingPunct="1"/>
            <a:r>
              <a:rPr lang="en-US" altLang="vi-VN" sz="2500" b="1">
                <a:solidFill>
                  <a:schemeClr val="tx2"/>
                </a:solidFill>
                <a:latin typeface="Times New Roman" panose="02020603050405020304" pitchFamily="18" charset="0"/>
                <a:cs typeface="Times New Roman" panose="02020603050405020304" pitchFamily="18" charset="0"/>
              </a:rPr>
              <a:t>VÀ ĐÀO TẠO KỸ NĂNG HƯƠNG VÂN</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a:extLst>
              <a:ext uri="{FF2B5EF4-FFF2-40B4-BE49-F238E27FC236}">
                <a16:creationId xmlns:a16="http://schemas.microsoft.com/office/drawing/2014/main" id="{A4AF33A4-C1D2-31C1-7280-359C334191E8}"/>
              </a:ext>
            </a:extLst>
          </p:cNvPr>
          <p:cNvSpPr txBox="1">
            <a:spLocks noChangeArrowheads="1"/>
          </p:cNvSpPr>
          <p:nvPr/>
        </p:nvSpPr>
        <p:spPr bwMode="auto">
          <a:xfrm>
            <a:off x="0" y="0"/>
            <a:ext cx="9144000" cy="10779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3200" b="1">
                <a:solidFill>
                  <a:srgbClr val="FF0000"/>
                </a:solidFill>
                <a:latin typeface="Arial" panose="020B0604020202020204" pitchFamily="34" charset="0"/>
                <a:cs typeface="Arial" panose="020B0604020202020204" pitchFamily="34" charset="0"/>
              </a:rPr>
              <a:t>EM THẤY BẠN NHỎ TRONG BỨC TRANH NÀO NÓI CHUYỆN CÓ DUYÊN HƠN? VÌ SAO?</a:t>
            </a:r>
          </a:p>
        </p:txBody>
      </p:sp>
      <p:pic>
        <p:nvPicPr>
          <p:cNvPr id="4099" name="Picture 1">
            <a:extLst>
              <a:ext uri="{FF2B5EF4-FFF2-40B4-BE49-F238E27FC236}">
                <a16:creationId xmlns:a16="http://schemas.microsoft.com/office/drawing/2014/main" id="{2769610A-324F-32A8-E6F3-836CA22A34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473575"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a:extLst>
              <a:ext uri="{FF2B5EF4-FFF2-40B4-BE49-F238E27FC236}">
                <a16:creationId xmlns:a16="http://schemas.microsoft.com/office/drawing/2014/main" id="{093E2D17-ADDE-081C-8E88-F6646794E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6000" y="1458913"/>
            <a:ext cx="42703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Học tập dễ dàng với hình nền đẹp học tập không gian làm việc cực kỳ tinh tế">
            <a:extLst>
              <a:ext uri="{FF2B5EF4-FFF2-40B4-BE49-F238E27FC236}">
                <a16:creationId xmlns:a16="http://schemas.microsoft.com/office/drawing/2014/main" id="{917433C7-BEC7-61E3-0791-2C3E6ED0A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875"/>
            <a:ext cx="9906000" cy="740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9A2F2476-EAB1-B012-545E-CEA43755BA07}"/>
              </a:ext>
            </a:extLst>
          </p:cNvPr>
          <p:cNvSpPr txBox="1"/>
          <p:nvPr/>
        </p:nvSpPr>
        <p:spPr>
          <a:xfrm>
            <a:off x="1219200" y="1709738"/>
            <a:ext cx="6623050" cy="3784600"/>
          </a:xfrm>
          <a:prstGeom prst="rect">
            <a:avLst/>
          </a:prstGeom>
          <a:noFill/>
        </p:spPr>
        <p:txBody>
          <a:bodyPr>
            <a:spAutoFit/>
          </a:bodyPr>
          <a:lstStyle/>
          <a:p>
            <a:pPr marL="571500" indent="-571500" algn="just">
              <a:lnSpc>
                <a:spcPct val="120000"/>
              </a:lnSpc>
              <a:buFont typeface="Wingdings" pitchFamily="2" charset="2"/>
              <a:buChar char="Ø"/>
              <a:defRPr/>
            </a:pPr>
            <a:r>
              <a:rPr lang="en-US" altLang="x-none" sz="4000" b="1" dirty="0" err="1">
                <a:solidFill>
                  <a:schemeClr val="accent1">
                    <a:lumMod val="50000"/>
                  </a:schemeClr>
                </a:solidFill>
                <a:latin typeface="Arial" panose="020B0604020202020204" pitchFamily="34" charset="0"/>
                <a:cs typeface="Arial" panose="020B0604020202020204" pitchFamily="34" charset="0"/>
              </a:rPr>
              <a:t>Thế</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nào</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là</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nói</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chuyện</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có</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duyên</a:t>
            </a:r>
            <a:r>
              <a:rPr lang="en-US" altLang="x-none" sz="4000" b="1" dirty="0">
                <a:solidFill>
                  <a:schemeClr val="accent1">
                    <a:lumMod val="50000"/>
                  </a:schemeClr>
                </a:solidFill>
                <a:latin typeface="Arial" panose="020B0604020202020204" pitchFamily="34" charset="0"/>
                <a:cs typeface="Arial" panose="020B0604020202020204" pitchFamily="34" charset="0"/>
              </a:rPr>
              <a:t>?</a:t>
            </a:r>
          </a:p>
          <a:p>
            <a:pPr marL="571500" indent="-571500" algn="just">
              <a:lnSpc>
                <a:spcPct val="120000"/>
              </a:lnSpc>
              <a:buFont typeface="Wingdings" pitchFamily="2" charset="2"/>
              <a:buChar char="Ø"/>
              <a:defRPr/>
            </a:pPr>
            <a:r>
              <a:rPr lang="en-US" altLang="x-none" sz="4000" b="1" dirty="0">
                <a:solidFill>
                  <a:schemeClr val="accent1">
                    <a:lumMod val="50000"/>
                  </a:schemeClr>
                </a:solidFill>
                <a:latin typeface="Arial" panose="020B0604020202020204" pitchFamily="34" charset="0"/>
                <a:cs typeface="Arial" panose="020B0604020202020204" pitchFamily="34" charset="0"/>
              </a:rPr>
              <a:t>Theo </a:t>
            </a:r>
            <a:r>
              <a:rPr lang="en-US" altLang="x-none" sz="4000" b="1" dirty="0" err="1">
                <a:solidFill>
                  <a:schemeClr val="accent1">
                    <a:lumMod val="50000"/>
                  </a:schemeClr>
                </a:solidFill>
                <a:latin typeface="Arial" panose="020B0604020202020204" pitchFamily="34" charset="0"/>
                <a:cs typeface="Arial" panose="020B0604020202020204" pitchFamily="34" charset="0"/>
              </a:rPr>
              <a:t>em</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vì</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sao</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chúng</a:t>
            </a:r>
            <a:r>
              <a:rPr lang="en-US" altLang="x-none" sz="4000" b="1" dirty="0">
                <a:solidFill>
                  <a:schemeClr val="accent1">
                    <a:lumMod val="50000"/>
                  </a:schemeClr>
                </a:solidFill>
                <a:latin typeface="Arial" panose="020B0604020202020204" pitchFamily="34" charset="0"/>
                <a:cs typeface="Arial" panose="020B0604020202020204" pitchFamily="34" charset="0"/>
              </a:rPr>
              <a:t> ta </a:t>
            </a:r>
            <a:r>
              <a:rPr lang="en-US" altLang="x-none" sz="4000" b="1" dirty="0" err="1">
                <a:solidFill>
                  <a:schemeClr val="accent1">
                    <a:lumMod val="50000"/>
                  </a:schemeClr>
                </a:solidFill>
                <a:latin typeface="Arial" panose="020B0604020202020204" pitchFamily="34" charset="0"/>
                <a:cs typeface="Arial" panose="020B0604020202020204" pitchFamily="34" charset="0"/>
              </a:rPr>
              <a:t>cần</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nói</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chuyện</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có</a:t>
            </a:r>
            <a:r>
              <a:rPr lang="en-US" altLang="x-none" sz="4000" b="1" dirty="0">
                <a:solidFill>
                  <a:schemeClr val="accent1">
                    <a:lumMod val="50000"/>
                  </a:schemeClr>
                </a:solidFill>
                <a:latin typeface="Arial" panose="020B0604020202020204" pitchFamily="34" charset="0"/>
                <a:cs typeface="Arial" panose="020B0604020202020204" pitchFamily="34" charset="0"/>
              </a:rPr>
              <a:t> </a:t>
            </a:r>
            <a:r>
              <a:rPr lang="en-US" altLang="x-none" sz="4000" b="1" dirty="0" err="1">
                <a:solidFill>
                  <a:schemeClr val="accent1">
                    <a:lumMod val="50000"/>
                  </a:schemeClr>
                </a:solidFill>
                <a:latin typeface="Arial" panose="020B0604020202020204" pitchFamily="34" charset="0"/>
                <a:cs typeface="Arial" panose="020B0604020202020204" pitchFamily="34" charset="0"/>
              </a:rPr>
              <a:t>duyên</a:t>
            </a:r>
            <a:r>
              <a:rPr lang="en-US" altLang="x-none" sz="4000" b="1" dirty="0">
                <a:solidFill>
                  <a:schemeClr val="accent1">
                    <a:lumMod val="50000"/>
                  </a:schemeClr>
                </a:solidFill>
                <a:latin typeface="Arial" panose="020B0604020202020204" pitchFamily="34" charset="0"/>
                <a:cs typeface="Arial" panose="020B0604020202020204" pitchFamily="34" charset="0"/>
              </a:rPr>
              <a:t>?</a:t>
            </a:r>
            <a:endParaRPr lang="vi-VN" altLang="x-none" sz="4000" b="1" dirty="0">
              <a:solidFill>
                <a:schemeClr val="accent1">
                  <a:lumMod val="50000"/>
                </a:schemeClr>
              </a:solidFill>
              <a:latin typeface="Arial" panose="020B0604020202020204" pitchFamily="34" charset="0"/>
              <a:cs typeface="Arial" panose="020B0604020202020204" pitchFamily="34" charset="0"/>
            </a:endParaRPr>
          </a:p>
        </p:txBody>
      </p:sp>
      <p:sp>
        <p:nvSpPr>
          <p:cNvPr id="5124" name="AutoShape 10" descr="Tổng hợp những hình nền PowerPoint chủ đề giáo dục - Fptshop.com.vn">
            <a:extLst>
              <a:ext uri="{FF2B5EF4-FFF2-40B4-BE49-F238E27FC236}">
                <a16:creationId xmlns:a16="http://schemas.microsoft.com/office/drawing/2014/main" id="{17F4362D-0AB9-95E6-F544-CE94FAA494DD}"/>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VN" altLang="en-VN"/>
          </a:p>
        </p:txBody>
      </p:sp>
      <p:sp>
        <p:nvSpPr>
          <p:cNvPr id="5125" name="AutoShape 12" descr="Tổng hợp những hình nền PowerPoint chủ đề giáo dục - Fptshop.com.vn">
            <a:extLst>
              <a:ext uri="{FF2B5EF4-FFF2-40B4-BE49-F238E27FC236}">
                <a16:creationId xmlns:a16="http://schemas.microsoft.com/office/drawing/2014/main" id="{8F6CFA44-644B-B9EC-7CE3-604B024A22E0}"/>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VN" altLang="en-VN"/>
          </a:p>
        </p:txBody>
      </p:sp>
      <p:sp>
        <p:nvSpPr>
          <p:cNvPr id="5126" name="AutoShape 14" descr="Tổng hợp những hình nền PowerPoint chủ đề giáo dục - Fptshop.com.vn">
            <a:extLst>
              <a:ext uri="{FF2B5EF4-FFF2-40B4-BE49-F238E27FC236}">
                <a16:creationId xmlns:a16="http://schemas.microsoft.com/office/drawing/2014/main" id="{71E90A69-FE7C-7799-6B49-E870C49D8C1E}"/>
              </a:ext>
            </a:extLst>
          </p:cNvPr>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VN" alt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a:extLst>
              <a:ext uri="{FF2B5EF4-FFF2-40B4-BE49-F238E27FC236}">
                <a16:creationId xmlns:a16="http://schemas.microsoft.com/office/drawing/2014/main" id="{FCFE9F5E-64E0-8A8F-66F5-CFA83DD911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5586EE5B-BB49-6614-742D-DE84D9206389}"/>
              </a:ext>
            </a:extLst>
          </p:cNvPr>
          <p:cNvSpPr/>
          <p:nvPr/>
        </p:nvSpPr>
        <p:spPr>
          <a:xfrm>
            <a:off x="1268413" y="381000"/>
            <a:ext cx="6607175" cy="6096000"/>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Box 19">
            <a:extLst>
              <a:ext uri="{FF2B5EF4-FFF2-40B4-BE49-F238E27FC236}">
                <a16:creationId xmlns:a16="http://schemas.microsoft.com/office/drawing/2014/main" id="{6BBF5335-6FF0-4CBE-C2B5-531907F022A9}"/>
              </a:ext>
            </a:extLst>
          </p:cNvPr>
          <p:cNvSpPr txBox="1"/>
          <p:nvPr/>
        </p:nvSpPr>
        <p:spPr>
          <a:xfrm>
            <a:off x="1274763" y="590550"/>
            <a:ext cx="6553200" cy="5676900"/>
          </a:xfrm>
          <a:prstGeom prst="rect">
            <a:avLst/>
          </a:prstGeom>
          <a:noFill/>
        </p:spPr>
        <p:txBody>
          <a:bodyPr>
            <a:spAutoFit/>
          </a:bodyPr>
          <a:lstStyle/>
          <a:p>
            <a:pPr algn="ctr" eaLnBrk="1" fontAlgn="auto" hangingPunct="1">
              <a:lnSpc>
                <a:spcPct val="110000"/>
              </a:lnSpc>
              <a:spcBef>
                <a:spcPts val="0"/>
              </a:spcBef>
              <a:spcAft>
                <a:spcPts val="0"/>
              </a:spcAft>
              <a:defRPr/>
            </a:pPr>
            <a:r>
              <a:rPr lang="en-US" sz="3000" b="1" dirty="0">
                <a:solidFill>
                  <a:srgbClr val="FF0000"/>
                </a:solidFill>
                <a:latin typeface="Arial" panose="020B0604020202020204" pitchFamily="34" charset="0"/>
              </a:rPr>
              <a:t>GIAO TIẾP CÓ DUYÊN SẼ GIÚP CHÚNG TA</a:t>
            </a:r>
          </a:p>
          <a:p>
            <a:pPr marL="457200" indent="-457200" algn="just" eaLnBrk="1" fontAlgn="auto" hangingPunct="1">
              <a:lnSpc>
                <a:spcPct val="110000"/>
              </a:lnSpc>
              <a:spcBef>
                <a:spcPts val="0"/>
              </a:spcBef>
              <a:spcAft>
                <a:spcPts val="0"/>
              </a:spcAft>
              <a:buFont typeface="Wingdings" panose="05000000000000000000" pitchFamily="2" charset="2"/>
              <a:buChar char="ü"/>
              <a:defRPr/>
            </a:pPr>
            <a:r>
              <a:rPr lang="en-US" sz="3000" b="1" dirty="0" err="1">
                <a:solidFill>
                  <a:srgbClr val="002060"/>
                </a:solidFill>
                <a:latin typeface="Arial" panose="020B0604020202020204" pitchFamily="34" charset="0"/>
              </a:rPr>
              <a:t>Tạo</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được</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thiện</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cảm</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với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người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đối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diện</a:t>
            </a:r>
            <a:r>
              <a:rPr lang="en-US" sz="3000" b="1" dirty="0">
                <a:solidFill>
                  <a:srgbClr val="002060"/>
                </a:solidFill>
                <a:latin typeface="Arial" panose="020B0604020202020204" pitchFamily="34" charset="0"/>
              </a:rPr>
              <a:t>.</a:t>
            </a:r>
          </a:p>
          <a:p>
            <a:pPr marL="457200" indent="-457200" algn="just" eaLnBrk="1" fontAlgn="auto" hangingPunct="1">
              <a:lnSpc>
                <a:spcPct val="110000"/>
              </a:lnSpc>
              <a:spcBef>
                <a:spcPts val="0"/>
              </a:spcBef>
              <a:spcAft>
                <a:spcPts val="0"/>
              </a:spcAft>
              <a:buFont typeface="Wingdings" panose="05000000000000000000" pitchFamily="2" charset="2"/>
              <a:buChar char="ü"/>
              <a:defRPr/>
            </a:pPr>
            <a:r>
              <a:rPr lang="en-US" sz="3000" b="1" dirty="0" err="1">
                <a:solidFill>
                  <a:srgbClr val="002060"/>
                </a:solidFill>
                <a:latin typeface="Arial" panose="020B0604020202020204" pitchFamily="34" charset="0"/>
              </a:rPr>
              <a:t>Giúp</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em</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tự</a:t>
            </a:r>
            <a:r>
              <a:rPr lang="en-US" sz="3000" b="1" dirty="0">
                <a:solidFill>
                  <a:srgbClr val="002060"/>
                </a:solidFill>
                <a:latin typeface="Arial" panose="020B0604020202020204" pitchFamily="34" charset="0"/>
              </a:rPr>
              <a:t> tin </a:t>
            </a:r>
            <a:r>
              <a:rPr lang="en-US" sz="3000" b="1" dirty="0" err="1">
                <a:solidFill>
                  <a:srgbClr val="002060"/>
                </a:solidFill>
                <a:latin typeface="Arial" panose="020B0604020202020204" pitchFamily="34" charset="0"/>
              </a:rPr>
              <a:t>khi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nói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chuyện</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và</a:t>
            </a:r>
            <a:r>
              <a:rPr lang="en-US" sz="3000" b="1" dirty="0">
                <a:solidFill>
                  <a:srgbClr val="002060"/>
                </a:solidFill>
                <a:latin typeface="Arial" panose="020B0604020202020204" pitchFamily="34" charset="0"/>
              </a:rPr>
              <a:t> chia </a:t>
            </a:r>
            <a:r>
              <a:rPr lang="en-US" sz="3000" b="1" dirty="0" err="1">
                <a:solidFill>
                  <a:srgbClr val="002060"/>
                </a:solidFill>
                <a:latin typeface="Arial" panose="020B0604020202020204" pitchFamily="34" charset="0"/>
              </a:rPr>
              <a:t>sẻ</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với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người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khác</a:t>
            </a:r>
            <a:r>
              <a:rPr lang="en-US" sz="3000" b="1" dirty="0">
                <a:solidFill>
                  <a:srgbClr val="002060"/>
                </a:solidFill>
                <a:latin typeface="Arial" panose="020B0604020202020204" pitchFamily="34" charset="0"/>
              </a:rPr>
              <a:t>.</a:t>
            </a:r>
          </a:p>
          <a:p>
            <a:pPr marL="457200" indent="-457200" algn="just" eaLnBrk="1" fontAlgn="auto" hangingPunct="1">
              <a:lnSpc>
                <a:spcPct val="110000"/>
              </a:lnSpc>
              <a:spcBef>
                <a:spcPts val="0"/>
              </a:spcBef>
              <a:spcAft>
                <a:spcPts val="0"/>
              </a:spcAft>
              <a:buFont typeface="Wingdings" panose="05000000000000000000" pitchFamily="2" charset="2"/>
              <a:buChar char="ü"/>
              <a:defRPr/>
            </a:pPr>
            <a:r>
              <a:rPr lang="en-US" sz="3000" b="1" dirty="0" err="1">
                <a:solidFill>
                  <a:srgbClr val="002060"/>
                </a:solidFill>
                <a:latin typeface="Arial" panose="020B0604020202020204" pitchFamily="34" charset="0"/>
              </a:rPr>
              <a:t>Dễ</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dàng</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thuyết</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phục</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người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khác</a:t>
            </a:r>
            <a:r>
              <a:rPr lang="en-US" sz="3000" b="1" dirty="0">
                <a:solidFill>
                  <a:srgbClr val="002060"/>
                </a:solidFill>
                <a:latin typeface="Arial" panose="020B0604020202020204" pitchFamily="34" charset="0"/>
              </a:rPr>
              <a:t>.</a:t>
            </a:r>
          </a:p>
          <a:p>
            <a:pPr marL="457200" indent="-457200" algn="just" eaLnBrk="1" fontAlgn="auto" hangingPunct="1">
              <a:lnSpc>
                <a:spcPct val="110000"/>
              </a:lnSpc>
              <a:spcBef>
                <a:spcPts val="0"/>
              </a:spcBef>
              <a:spcAft>
                <a:spcPts val="0"/>
              </a:spcAft>
              <a:buFont typeface="Wingdings" panose="05000000000000000000" pitchFamily="2" charset="2"/>
              <a:buChar char="ü"/>
              <a:defRPr/>
            </a:pPr>
            <a:r>
              <a:rPr lang="en-US" sz="3000" b="1" dirty="0" err="1">
                <a:solidFill>
                  <a:srgbClr val="002060"/>
                </a:solidFill>
                <a:latin typeface="Arial" panose="020B0604020202020204" pitchFamily="34" charset="0"/>
              </a:rPr>
              <a:t>Được</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mọi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người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yêu</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quý</a:t>
            </a:r>
            <a:r>
              <a:rPr lang="en-US" sz="3000" b="1" dirty="0">
                <a:solidFill>
                  <a:srgbClr val="002060"/>
                </a:solidFill>
                <a:latin typeface="Arial" panose="020B0604020202020204" pitchFamily="34" charset="0"/>
              </a:rPr>
              <a:t>.</a:t>
            </a:r>
          </a:p>
          <a:p>
            <a:pPr marL="457200" indent="-457200" algn="just" eaLnBrk="1" fontAlgn="auto" hangingPunct="1">
              <a:lnSpc>
                <a:spcPct val="110000"/>
              </a:lnSpc>
              <a:spcBef>
                <a:spcPts val="0"/>
              </a:spcBef>
              <a:spcAft>
                <a:spcPts val="0"/>
              </a:spcAft>
              <a:buFont typeface="Wingdings" panose="05000000000000000000" pitchFamily="2" charset="2"/>
              <a:buChar char="ü"/>
              <a:defRPr/>
            </a:pPr>
            <a:r>
              <a:rPr lang="en-US" sz="3000" b="1" dirty="0" err="1">
                <a:solidFill>
                  <a:srgbClr val="002060"/>
                </a:solidFill>
                <a:latin typeface="Arial" panose="020B0604020202020204" pitchFamily="34" charset="0"/>
              </a:rPr>
              <a:t>Trở</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thành</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tấm</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gương</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cho</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các</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em</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nhỏ</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noi</a:t>
            </a:r>
            <a:r>
              <a:rPr lang="en-US" sz="3000" b="1" dirty="0">
                <a:solidFill>
                  <a:srgbClr val="002060"/>
                </a:solidFill>
                <a:latin typeface="Arial" panose="020B0604020202020204" pitchFamily="34" charset="0"/>
              </a:rPr>
              <a:t> </a:t>
            </a:r>
            <a:r>
              <a:rPr lang="en-US" sz="3000" b="1" dirty="0" err="1">
                <a:solidFill>
                  <a:srgbClr val="002060"/>
                </a:solidFill>
                <a:latin typeface="Arial" panose="020B0604020202020204" pitchFamily="34" charset="0"/>
              </a:rPr>
              <a:t>theo.</a:t>
            </a:r>
            <a:endParaRPr lang="en-US" sz="3000" b="1" dirty="0">
              <a:solidFill>
                <a:srgbClr val="00206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F8716EDD-678A-F962-C9C1-78FDDFD690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213"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17093880-DF27-4688-582C-3E24F9600AA7}"/>
              </a:ext>
            </a:extLst>
          </p:cNvPr>
          <p:cNvSpPr/>
          <p:nvPr/>
        </p:nvSpPr>
        <p:spPr>
          <a:xfrm>
            <a:off x="317500" y="228600"/>
            <a:ext cx="8509000" cy="3962400"/>
          </a:xfrm>
          <a:prstGeom prst="roundRect">
            <a:avLst/>
          </a:prstGeom>
          <a:solidFill>
            <a:schemeClr val="bg1">
              <a:alpha val="88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5" name="TextBox 6">
            <a:extLst>
              <a:ext uri="{FF2B5EF4-FFF2-40B4-BE49-F238E27FC236}">
                <a16:creationId xmlns:a16="http://schemas.microsoft.com/office/drawing/2014/main" id="{B249308F-B36B-8159-B162-4A178159C493}"/>
              </a:ext>
            </a:extLst>
          </p:cNvPr>
          <p:cNvSpPr txBox="1">
            <a:spLocks noChangeArrowheads="1"/>
          </p:cNvSpPr>
          <p:nvPr/>
        </p:nvSpPr>
        <p:spPr bwMode="auto">
          <a:xfrm>
            <a:off x="479425" y="317500"/>
            <a:ext cx="834866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4000" b="1" dirty="0">
                <a:solidFill>
                  <a:srgbClr val="FF0000"/>
                </a:solidFill>
                <a:latin typeface="Arial" panose="020B0604020202020204" pitchFamily="34" charset="0"/>
                <a:cs typeface="Arial" panose="020B0604020202020204" pitchFamily="34" charset="0"/>
              </a:rPr>
              <a:t>XỬ LÝ TÌNH HUỐNG</a:t>
            </a:r>
            <a:endParaRPr lang="en-US" altLang="vi-VN" sz="4000" b="1" dirty="0">
              <a:solidFill>
                <a:schemeClr val="tx2"/>
              </a:solidFill>
              <a:latin typeface="Arial" panose="020B0604020202020204" pitchFamily="34" charset="0"/>
              <a:cs typeface="Arial" panose="020B0604020202020204" pitchFamily="34" charset="0"/>
            </a:endParaRPr>
          </a:p>
          <a:p>
            <a:pPr algn="just" eaLnBrk="1" hangingPunct="1"/>
            <a:r>
              <a:rPr lang="en-US" altLang="vi-VN" sz="4000" b="1" dirty="0" err="1">
                <a:solidFill>
                  <a:schemeClr val="tx2"/>
                </a:solidFill>
                <a:latin typeface="Arial" panose="020B0604020202020204" pitchFamily="34" charset="0"/>
                <a:cs typeface="Arial" panose="020B0604020202020204" pitchFamily="34" charset="0"/>
              </a:rPr>
              <a:t>Giờ</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trả</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bài</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kiểm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tra</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em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đang</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rất</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vui</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vì</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nhận</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được</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điểm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mười</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và</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lời</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khen</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ngợi</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của</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cô</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giáo</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thì</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bạn</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em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bảo</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rằng</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đang</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buồn</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vì</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bị</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điểm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err="1">
                <a:solidFill>
                  <a:schemeClr val="tx2"/>
                </a:solidFill>
                <a:latin typeface="Arial" panose="020B0604020202020204" pitchFamily="34" charset="0"/>
                <a:cs typeface="Arial" panose="020B0604020202020204" pitchFamily="34" charset="0"/>
              </a:rPr>
              <a:t>kém</a:t>
            </a:r>
            <a:r>
              <a:rPr lang="en-US" altLang="vi-VN" sz="4000" b="1" dirty="0">
                <a:solidFill>
                  <a:schemeClr val="tx2"/>
                </a:solidFill>
                <a:latin typeface="Arial" panose="020B0604020202020204" pitchFamily="34" charset="0"/>
                <a:cs typeface="Arial" panose="020B0604020202020204" pitchFamily="34" charset="0"/>
              </a:rPr>
              <a:t>. </a:t>
            </a:r>
            <a:r>
              <a:rPr lang="en-US" altLang="vi-VN" sz="4000" b="1" dirty="0">
                <a:solidFill>
                  <a:srgbClr val="FF0000"/>
                </a:solidFill>
                <a:latin typeface="Arial" panose="020B0604020202020204" pitchFamily="34" charset="0"/>
                <a:cs typeface="Arial" panose="020B0604020202020204" pitchFamily="34" charset="0"/>
              </a:rPr>
              <a:t>EM SẼ LÀM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500"/>
                                        <p:tgtEl>
                                          <p:spTgt spid="2560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6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Top 74+ về background hình nền powerpoint đơn giản - coedo.com.vn">
            <a:extLst>
              <a:ext uri="{FF2B5EF4-FFF2-40B4-BE49-F238E27FC236}">
                <a16:creationId xmlns:a16="http://schemas.microsoft.com/office/drawing/2014/main" id="{06B930DA-6256-7173-6336-2A059EE0C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7188"/>
            <a:ext cx="9753600" cy="736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2CA34118-BE23-2543-D3C4-1E6314B1B55A}"/>
              </a:ext>
            </a:extLst>
          </p:cNvPr>
          <p:cNvSpPr txBox="1"/>
          <p:nvPr/>
        </p:nvSpPr>
        <p:spPr>
          <a:xfrm>
            <a:off x="671513" y="457200"/>
            <a:ext cx="7924800" cy="5170488"/>
          </a:xfrm>
          <a:prstGeom prst="rect">
            <a:avLst/>
          </a:prstGeom>
          <a:noFill/>
        </p:spPr>
        <p:txBody>
          <a:bodyPr>
            <a:spAutoFit/>
          </a:bodyPr>
          <a:lstStyle/>
          <a:p>
            <a:pPr algn="ctr" eaLnBrk="1" fontAlgn="auto" hangingPunct="1">
              <a:lnSpc>
                <a:spcPct val="110000"/>
              </a:lnSpc>
              <a:spcBef>
                <a:spcPts val="0"/>
              </a:spcBef>
              <a:spcAft>
                <a:spcPts val="0"/>
              </a:spcAft>
              <a:defRPr/>
            </a:pPr>
            <a:r>
              <a:rPr lang="en-US" sz="3200" b="1" dirty="0">
                <a:solidFill>
                  <a:srgbClr val="FF0000"/>
                </a:solidFill>
                <a:latin typeface="Arial" panose="020B0604020202020204" pitchFamily="34" charset="0"/>
              </a:rPr>
              <a:t>ĐỂ NÓI CHUYỆN CÓ DUYÊN CẦN:</a:t>
            </a:r>
          </a:p>
          <a:p>
            <a:pPr marL="514350" indent="-514350" algn="just" eaLnBrk="1" fontAlgn="auto" hangingPunct="1">
              <a:lnSpc>
                <a:spcPct val="110000"/>
              </a:lnSpc>
              <a:spcBef>
                <a:spcPts val="0"/>
              </a:spcBef>
              <a:spcAft>
                <a:spcPts val="0"/>
              </a:spcAft>
              <a:buFont typeface="+mj-lt"/>
              <a:buAutoNum type="arabicPeriod"/>
              <a:defRPr/>
            </a:pPr>
            <a:r>
              <a:rPr lang="en-US" sz="3000" b="1" dirty="0" err="1">
                <a:solidFill>
                  <a:schemeClr val="tx2"/>
                </a:solidFill>
                <a:latin typeface="Arial" panose="020B0604020202020204" pitchFamily="34" charset="0"/>
              </a:rPr>
              <a:t>Sử</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dụng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ngôn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từ</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phù</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hợp</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lịch</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sự</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với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từng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đối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tượng</a:t>
            </a:r>
            <a:r>
              <a:rPr lang="en-US" sz="3000" b="1" dirty="0">
                <a:solidFill>
                  <a:schemeClr val="tx2"/>
                </a:solidFill>
                <a:latin typeface="Arial" panose="020B0604020202020204" pitchFamily="34" charset="0"/>
              </a:rPr>
              <a:t>:</a:t>
            </a:r>
          </a:p>
          <a:p>
            <a:pPr marL="228600" algn="just" eaLnBrk="1" fontAlgn="auto" hangingPunct="1">
              <a:lnSpc>
                <a:spcPct val="110000"/>
              </a:lnSpc>
              <a:spcBef>
                <a:spcPts val="0"/>
              </a:spcBef>
              <a:spcAft>
                <a:spcPts val="0"/>
              </a:spcAft>
              <a:buFont typeface="Wingdings" panose="05000000000000000000" pitchFamily="2" charset="2"/>
              <a:buChar char="ü"/>
              <a:defRPr/>
            </a:pP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Với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người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lớn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tuổi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Nên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dùng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các</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từ</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vâng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dạ</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cuối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câu</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có</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từ</a:t>
            </a:r>
            <a:r>
              <a:rPr lang="en-US" sz="3000" b="1" dirty="0">
                <a:solidFill>
                  <a:schemeClr val="tx2"/>
                </a:solidFill>
                <a:latin typeface="Arial" panose="020B0604020202020204" pitchFamily="34" charset="0"/>
              </a:rPr>
              <a:t> ạ.</a:t>
            </a:r>
          </a:p>
          <a:p>
            <a:pPr marL="228600" algn="just" eaLnBrk="1" fontAlgn="auto" hangingPunct="1">
              <a:lnSpc>
                <a:spcPct val="110000"/>
              </a:lnSpc>
              <a:spcBef>
                <a:spcPts val="0"/>
              </a:spcBef>
              <a:spcAft>
                <a:spcPts val="0"/>
              </a:spcAft>
              <a:buFont typeface="Wingdings" panose="05000000000000000000" pitchFamily="2" charset="2"/>
              <a:buChar char="ü"/>
              <a:defRPr/>
            </a:pP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Với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người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bằng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tuổi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Có</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thể</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nói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chuyện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thoải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mái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gần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gũi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hơn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xưng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hô</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cậu</a:t>
            </a:r>
            <a:r>
              <a:rPr lang="en-US" sz="3000" b="1" dirty="0">
                <a:solidFill>
                  <a:schemeClr val="tx2"/>
                </a:solidFill>
                <a:latin typeface="Arial" panose="020B0604020202020204" pitchFamily="34" charset="0"/>
              </a:rPr>
              <a:t> - </a:t>
            </a:r>
            <a:r>
              <a:rPr lang="en-US" sz="3000" b="1" dirty="0" err="1">
                <a:solidFill>
                  <a:schemeClr val="tx2"/>
                </a:solidFill>
                <a:latin typeface="Arial" panose="020B0604020202020204" pitchFamily="34" charset="0"/>
              </a:rPr>
              <a:t>tớ</a:t>
            </a:r>
            <a:r>
              <a:rPr lang="en-US" sz="3000" b="1" dirty="0">
                <a:solidFill>
                  <a:schemeClr val="tx2"/>
                </a:solidFill>
                <a:latin typeface="Arial" panose="020B0604020202020204" pitchFamily="34" charset="0"/>
              </a:rPr>
              <a:t> - </a:t>
            </a:r>
            <a:r>
              <a:rPr lang="en-US" sz="3000" b="1" dirty="0" err="1">
                <a:solidFill>
                  <a:schemeClr val="tx2"/>
                </a:solidFill>
                <a:latin typeface="Arial" panose="020B0604020202020204" pitchFamily="34" charset="0"/>
              </a:rPr>
              <a:t>bạn</a:t>
            </a:r>
            <a:r>
              <a:rPr lang="en-US" sz="3000" b="1" dirty="0">
                <a:solidFill>
                  <a:schemeClr val="tx2"/>
                </a:solidFill>
                <a:latin typeface="Arial" panose="020B0604020202020204" pitchFamily="34" charset="0"/>
              </a:rPr>
              <a:t>.</a:t>
            </a:r>
          </a:p>
          <a:p>
            <a:pPr marL="228600" algn="just" eaLnBrk="1" fontAlgn="auto" hangingPunct="1">
              <a:lnSpc>
                <a:spcPct val="110000"/>
              </a:lnSpc>
              <a:spcBef>
                <a:spcPts val="0"/>
              </a:spcBef>
              <a:spcAft>
                <a:spcPts val="0"/>
              </a:spcAft>
              <a:buFont typeface="Wingdings" panose="05000000000000000000" pitchFamily="2" charset="2"/>
              <a:buChar char="ü"/>
              <a:defRPr/>
            </a:pP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Với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em</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nhỏ</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Dùng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các</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từ</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ngữ</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dễ</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hiểu</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ngắn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gọn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gần</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gũi</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xưng</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hô</a:t>
            </a:r>
            <a:r>
              <a:rPr lang="en-US" sz="3000" b="1" dirty="0">
                <a:solidFill>
                  <a:schemeClr val="tx2"/>
                </a:solidFill>
                <a:latin typeface="Arial" panose="020B0604020202020204" pitchFamily="34" charset="0"/>
              </a:rPr>
              <a:t> </a:t>
            </a:r>
            <a:r>
              <a:rPr lang="en-US" sz="3000" b="1" dirty="0" err="1">
                <a:solidFill>
                  <a:schemeClr val="tx2"/>
                </a:solidFill>
                <a:latin typeface="Arial" panose="020B0604020202020204" pitchFamily="34" charset="0"/>
              </a:rPr>
              <a:t>anh</a:t>
            </a:r>
            <a:r>
              <a:rPr lang="en-US" sz="3000" b="1" dirty="0">
                <a:solidFill>
                  <a:schemeClr val="tx2"/>
                </a:solidFill>
                <a:latin typeface="Arial" panose="020B0604020202020204" pitchFamily="34" charset="0"/>
              </a:rPr>
              <a:t>/</a:t>
            </a:r>
            <a:r>
              <a:rPr lang="en-US" sz="3000" b="1" dirty="0" err="1">
                <a:solidFill>
                  <a:schemeClr val="tx2"/>
                </a:solidFill>
                <a:latin typeface="Arial" panose="020B0604020202020204" pitchFamily="34" charset="0"/>
              </a:rPr>
              <a:t>chị</a:t>
            </a:r>
            <a:r>
              <a:rPr lang="en-US" sz="3000" b="1" dirty="0">
                <a:solidFill>
                  <a:schemeClr val="tx2"/>
                </a:solidFill>
                <a:latin typeface="Arial" panose="020B0604020202020204" pitchFamily="34" charset="0"/>
              </a:rPr>
              <a:t> - </a:t>
            </a:r>
            <a:r>
              <a:rPr lang="en-US" sz="3000" b="1" dirty="0" err="1">
                <a:solidFill>
                  <a:schemeClr val="tx2"/>
                </a:solidFill>
                <a:latin typeface="Arial" panose="020B0604020202020204" pitchFamily="34" charset="0"/>
              </a:rPr>
              <a:t>em</a:t>
            </a:r>
            <a:r>
              <a:rPr lang="en-US" sz="3000" b="1" dirty="0">
                <a:solidFill>
                  <a:schemeClr val="tx2"/>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fade">
                                      <p:cBhvr>
                                        <p:cTn id="20" dur="500"/>
                                        <p:tgtEl>
                                          <p:spTgt spid="20">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animEffect transition="in" filter="fade">
                                      <p:cBhvr>
                                        <p:cTn id="2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Chia sẻ hơn 92 về hình nền đẹp làm powerpoint - coedo.com.vn">
            <a:extLst>
              <a:ext uri="{FF2B5EF4-FFF2-40B4-BE49-F238E27FC236}">
                <a16:creationId xmlns:a16="http://schemas.microsoft.com/office/drawing/2014/main" id="{1C12E31A-8FEC-1BF2-9758-F72568C7A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01346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318DF2CC-955C-8FC7-7446-E27C420A35F7}"/>
              </a:ext>
            </a:extLst>
          </p:cNvPr>
          <p:cNvSpPr/>
          <p:nvPr/>
        </p:nvSpPr>
        <p:spPr>
          <a:xfrm>
            <a:off x="647700" y="1295400"/>
            <a:ext cx="7924800" cy="4862513"/>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2" name="TextBox 19">
            <a:extLst>
              <a:ext uri="{FF2B5EF4-FFF2-40B4-BE49-F238E27FC236}">
                <a16:creationId xmlns:a16="http://schemas.microsoft.com/office/drawing/2014/main" id="{184DC60D-B564-13FA-05EC-F805FF36E02A}"/>
              </a:ext>
            </a:extLst>
          </p:cNvPr>
          <p:cNvSpPr txBox="1">
            <a:spLocks noChangeArrowheads="1"/>
          </p:cNvSpPr>
          <p:nvPr/>
        </p:nvSpPr>
        <p:spPr bwMode="auto">
          <a:xfrm>
            <a:off x="990600" y="1433513"/>
            <a:ext cx="739298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10000"/>
              </a:lnSpc>
            </a:pPr>
            <a:r>
              <a:rPr lang="en-US" altLang="en-US" sz="3400" b="1">
                <a:solidFill>
                  <a:srgbClr val="FF0000"/>
                </a:solidFill>
                <a:latin typeface="Arial" panose="020B0604020202020204" pitchFamily="34" charset="0"/>
              </a:rPr>
              <a:t>ĐỂ NÓI CHUYỆN CÓ DUYÊN CẦN:</a:t>
            </a:r>
          </a:p>
          <a:p>
            <a:pPr algn="just" eaLnBrk="1" hangingPunct="1">
              <a:lnSpc>
                <a:spcPct val="110000"/>
              </a:lnSpc>
            </a:pPr>
            <a:r>
              <a:rPr lang="en-US" altLang="en-VN" sz="3400" b="1">
                <a:solidFill>
                  <a:schemeClr val="tx2"/>
                </a:solidFill>
                <a:latin typeface="Arial" panose="020B0604020202020204" pitchFamily="34" charset="0"/>
              </a:rPr>
              <a:t>2. Nét mặt niềm nở, thân thiện.</a:t>
            </a:r>
            <a:endParaRPr lang="en-US" altLang="en-US" sz="3400" b="1">
              <a:solidFill>
                <a:srgbClr val="FF0000"/>
              </a:solidFill>
              <a:latin typeface="Arial" panose="020B0604020202020204" pitchFamily="34" charset="0"/>
            </a:endParaRPr>
          </a:p>
          <a:p>
            <a:pPr algn="just" eaLnBrk="1" hangingPunct="1">
              <a:lnSpc>
                <a:spcPct val="110000"/>
              </a:lnSpc>
            </a:pPr>
            <a:r>
              <a:rPr lang="en-US" altLang="en-US" sz="3400" b="1">
                <a:solidFill>
                  <a:schemeClr val="tx2"/>
                </a:solidFill>
                <a:latin typeface="Arial" panose="020B0604020202020204" pitchFamily="34" charset="0"/>
              </a:rPr>
              <a:t>3. Tập trung vào câu chuyện đang nói với người khác.</a:t>
            </a:r>
          </a:p>
          <a:p>
            <a:pPr algn="just" eaLnBrk="1" hangingPunct="1">
              <a:lnSpc>
                <a:spcPct val="110000"/>
              </a:lnSpc>
            </a:pPr>
            <a:r>
              <a:rPr lang="en-US" altLang="en-US" sz="3400" b="1">
                <a:solidFill>
                  <a:schemeClr val="tx2"/>
                </a:solidFill>
                <a:latin typeface="Arial" panose="020B0604020202020204" pitchFamily="34" charset="0"/>
              </a:rPr>
              <a:t>4. Âm lượng khi nói chuyện phù hợp với từng địa điểm (vd: nói nhỏ khi đến bệnh viện, rạp phim, thư viện,…)</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Google Shape;204;p13">
            <a:extLst>
              <a:ext uri="{FF2B5EF4-FFF2-40B4-BE49-F238E27FC236}">
                <a16:creationId xmlns:a16="http://schemas.microsoft.com/office/drawing/2014/main" id="{B73AA823-DF85-DB71-7F25-F81637F66C2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14027" t="6784" r="8887" b="749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Google Shape;205;p13">
            <a:extLst>
              <a:ext uri="{FF2B5EF4-FFF2-40B4-BE49-F238E27FC236}">
                <a16:creationId xmlns:a16="http://schemas.microsoft.com/office/drawing/2014/main" id="{1C7E6565-2BF2-116B-4651-DCA774D53D9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5094288"/>
            <a:ext cx="100901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Google Shape;206;p13">
            <a:extLst>
              <a:ext uri="{FF2B5EF4-FFF2-40B4-BE49-F238E27FC236}">
                <a16:creationId xmlns:a16="http://schemas.microsoft.com/office/drawing/2014/main" id="{2D7EA052-1AAE-3D4D-E9F9-FC28FD900B19}"/>
              </a:ext>
            </a:extLst>
          </p:cNvPr>
          <p:cNvSpPr>
            <a:spLocks noChangeArrowheads="1"/>
          </p:cNvSpPr>
          <p:nvPr/>
        </p:nvSpPr>
        <p:spPr bwMode="auto">
          <a:xfrm>
            <a:off x="0" y="2590800"/>
            <a:ext cx="9144000" cy="1371600"/>
          </a:xfrm>
          <a:prstGeom prst="roundRect">
            <a:avLst>
              <a:gd name="adj" fmla="val 16667"/>
            </a:avLst>
          </a:prstGeom>
          <a:solidFill>
            <a:schemeClr val="bg1">
              <a:alpha val="60783"/>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cs typeface="Calibri" panose="020F0502020204030204" pitchFamily="34" charset="0"/>
              <a:sym typeface="Calibri" panose="020F0502020204030204" pitchFamily="34" charset="0"/>
            </a:endParaRPr>
          </a:p>
        </p:txBody>
      </p:sp>
      <p:sp>
        <p:nvSpPr>
          <p:cNvPr id="13317" name="Google Shape;207;p13">
            <a:extLst>
              <a:ext uri="{FF2B5EF4-FFF2-40B4-BE49-F238E27FC236}">
                <a16:creationId xmlns:a16="http://schemas.microsoft.com/office/drawing/2014/main" id="{F1F87522-81F9-D047-B8DA-FCF56BD048C3}"/>
              </a:ext>
            </a:extLst>
          </p:cNvPr>
          <p:cNvSpPr>
            <a:spLocks noChangeArrowheads="1"/>
          </p:cNvSpPr>
          <p:nvPr/>
        </p:nvSpPr>
        <p:spPr bwMode="auto">
          <a:xfrm>
            <a:off x="266700" y="260350"/>
            <a:ext cx="8610600" cy="4660900"/>
          </a:xfrm>
          <a:prstGeom prst="roundRect">
            <a:avLst>
              <a:gd name="adj" fmla="val 16667"/>
            </a:avLst>
          </a:prstGeom>
          <a:solidFill>
            <a:schemeClr val="bg1">
              <a:alpha val="60783"/>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cs typeface="Calibri" panose="020F0502020204030204" pitchFamily="34" charset="0"/>
              <a:sym typeface="Calibri" panose="020F0502020204030204" pitchFamily="34" charset="0"/>
            </a:endParaRPr>
          </a:p>
        </p:txBody>
      </p:sp>
      <p:sp>
        <p:nvSpPr>
          <p:cNvPr id="17414" name="Google Shape;208;p13">
            <a:extLst>
              <a:ext uri="{FF2B5EF4-FFF2-40B4-BE49-F238E27FC236}">
                <a16:creationId xmlns:a16="http://schemas.microsoft.com/office/drawing/2014/main" id="{C0DF85F6-26A5-5A14-7D1E-FFA9AB2D7D3F}"/>
              </a:ext>
            </a:extLst>
          </p:cNvPr>
          <p:cNvSpPr txBox="1">
            <a:spLocks noChangeArrowheads="1"/>
          </p:cNvSpPr>
          <p:nvPr/>
        </p:nvSpPr>
        <p:spPr bwMode="auto">
          <a:xfrm>
            <a:off x="454025" y="519113"/>
            <a:ext cx="8382000" cy="3595687"/>
          </a:xfrm>
          <a:prstGeom prst="rect">
            <a:avLst/>
          </a:prstGeom>
          <a:noFill/>
          <a:ln>
            <a:noFill/>
          </a:ln>
        </p:spPr>
        <p:txBody>
          <a:bodyPr lIns="91425" tIns="45700" rIns="91425" bIns="457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20000"/>
              </a:lnSpc>
              <a:buClr>
                <a:srgbClr val="FF0000"/>
              </a:buClr>
              <a:buSzPts val="3600"/>
              <a:buFont typeface="Arial" panose="020B0604020202020204" pitchFamily="34" charset="0"/>
              <a:buNone/>
              <a:defRPr/>
            </a:pPr>
            <a:r>
              <a:rPr lang="en-US" altLang="en-US" sz="3200" b="1"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NẾU NGOẠI HÌNH LÀ YẾU TỐ ĐẦU TIÊN TẠO ẤN TƯỢNG VỚI NGƯỜI KHÁC THÌ NÉT DUYÊN TRONG GIAO TIẾP CHÍNH LÀ CHÌA KHÓA ĐỂ CHÚNG TA XÂY DỰNG MỐI QUAN HỆ BỀN VỮNG, LÂU DÀI VỚI NGƯỜI KHÁC.</a:t>
            </a:r>
            <a:endParaRPr lang="en-US" altLang="en-US" sz="3200" dirty="0">
              <a:solidFill>
                <a:schemeClr val="accent1">
                  <a:lumMod val="50000"/>
                </a:schemeClr>
              </a:solidFill>
            </a:endParaRPr>
          </a:p>
        </p:txBody>
      </p:sp>
      <p:pic>
        <p:nvPicPr>
          <p:cNvPr id="209" name="Google Shape;209;p13">
            <a:extLst>
              <a:ext uri="{FF2B5EF4-FFF2-40B4-BE49-F238E27FC236}">
                <a16:creationId xmlns:a16="http://schemas.microsoft.com/office/drawing/2014/main" id="{C029C2D2-407D-1246-8782-952603478472}"/>
              </a:ext>
            </a:extLst>
          </p:cNvPr>
          <p:cNvPicPr preferRelativeResize="0">
            <a:picLocks noChangeAspect="1" noChangeArrowheads="1"/>
          </p:cNvPicPr>
          <p:nvPr/>
        </p:nvPicPr>
        <p:blipFill>
          <a:blip r:embed="rId5"/>
          <a:srcRect/>
          <a:stretch>
            <a:fillRect/>
          </a:stretch>
        </p:blipFill>
        <p:spPr bwMode="auto">
          <a:xfrm>
            <a:off x="1638300" y="4191000"/>
            <a:ext cx="6013450" cy="2241550"/>
          </a:xfrm>
          <a:prstGeom prst="rect">
            <a:avLst/>
          </a:prstGeom>
          <a:noFill/>
          <a:ln>
            <a:noFill/>
          </a:ln>
          <a:effectLst>
            <a:outerShdw blurRad="63500" dist="139700" dir="2700000" rotWithShape="0">
              <a:srgbClr val="333333">
                <a:alpha val="64705"/>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33C3B7-6FD0-4078-9F7F-A2C380CD6192}"/>
              </a:ext>
            </a:extLst>
          </p:cNvPr>
          <p:cNvSpPr txBox="1"/>
          <p:nvPr/>
        </p:nvSpPr>
        <p:spPr>
          <a:xfrm>
            <a:off x="0" y="1244600"/>
            <a:ext cx="9144000" cy="558800"/>
          </a:xfrm>
          <a:prstGeom prst="rect">
            <a:avLst/>
          </a:prstGeom>
          <a:noFill/>
        </p:spPr>
        <p:txBody>
          <a:bodyPr>
            <a:spAutoFit/>
          </a:bodyPr>
          <a:lstStyle/>
          <a:p>
            <a:pPr marL="0" lvl="1" algn="just" eaLnBrk="1" fontAlgn="auto" hangingPunct="1">
              <a:lnSpc>
                <a:spcPct val="130000"/>
              </a:lnSpc>
              <a:spcBef>
                <a:spcPts val="0"/>
              </a:spcBef>
              <a:spcAft>
                <a:spcPts val="1200"/>
              </a:spcAft>
              <a:defRPr/>
            </a:pPr>
            <a:r>
              <a:rPr lang="en-US" sz="2600" b="1" dirty="0">
                <a:solidFill>
                  <a:schemeClr val="accent5">
                    <a:lumMod val="50000"/>
                  </a:schemeClr>
                </a:solidFill>
                <a:latin typeface="Arial" panose="020B0604020202020204" pitchFamily="34" charset="0"/>
              </a:rPr>
              <a:t>    </a:t>
            </a:r>
          </a:p>
        </p:txBody>
      </p:sp>
      <p:pic>
        <p:nvPicPr>
          <p:cNvPr id="14339" name="Picture 3">
            <a:extLst>
              <a:ext uri="{FF2B5EF4-FFF2-40B4-BE49-F238E27FC236}">
                <a16:creationId xmlns:a16="http://schemas.microsoft.com/office/drawing/2014/main" id="{0679094B-E62A-4B90-61F4-481B883B41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6">
            <a:extLst>
              <a:ext uri="{FF2B5EF4-FFF2-40B4-BE49-F238E27FC236}">
                <a16:creationId xmlns:a16="http://schemas.microsoft.com/office/drawing/2014/main" id="{1B02ADB7-4777-1F7D-F4EE-FB8A2EFFE4F2}"/>
              </a:ext>
            </a:extLst>
          </p:cNvPr>
          <p:cNvSpPr txBox="1">
            <a:spLocks noChangeArrowheads="1"/>
          </p:cNvSpPr>
          <p:nvPr/>
        </p:nvSpPr>
        <p:spPr bwMode="auto">
          <a:xfrm>
            <a:off x="1752600" y="609600"/>
            <a:ext cx="5791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vi-VN" sz="4400" b="1">
                <a:solidFill>
                  <a:srgbClr val="FF0000"/>
                </a:solidFill>
                <a:latin typeface="Arial" panose="020B0604020202020204" pitchFamily="34" charset="0"/>
                <a:cs typeface="Arial" panose="020B0604020202020204" pitchFamily="34" charset="0"/>
              </a:rPr>
              <a:t>XỬ LÝ TÌNH HUỐNG</a:t>
            </a:r>
            <a:endParaRPr lang="en-US" altLang="vi-VN" sz="4200" b="1">
              <a:solidFill>
                <a:srgbClr val="002060"/>
              </a:solidFill>
              <a:latin typeface="Arial" panose="020B0604020202020204" pitchFamily="34" charset="0"/>
              <a:cs typeface="Arial" panose="020B0604020202020204" pitchFamily="34" charset="0"/>
            </a:endParaRPr>
          </a:p>
          <a:p>
            <a:pPr algn="just" eaLnBrk="1" hangingPunct="1"/>
            <a:r>
              <a:rPr lang="en-US" altLang="vi-VN" sz="4200" b="1">
                <a:solidFill>
                  <a:srgbClr val="002060"/>
                </a:solidFill>
                <a:latin typeface="Arial" panose="020B0604020202020204" pitchFamily="34" charset="0"/>
                <a:cs typeface="Arial" panose="020B0604020202020204" pitchFamily="34" charset="0"/>
              </a:rPr>
              <a:t>Lớp em tổ chức đi xem phim. Khi vào rạp chiều phim, một số bạn ngồi cạnh em nói chuyện to?</a:t>
            </a:r>
          </a:p>
          <a:p>
            <a:pPr algn="ctr" eaLnBrk="1" hangingPunct="1"/>
            <a:r>
              <a:rPr lang="en-US" altLang="vi-VN" sz="4200" b="1">
                <a:solidFill>
                  <a:srgbClr val="FF0000"/>
                </a:solidFill>
                <a:latin typeface="Arial" panose="020B0604020202020204" pitchFamily="34" charset="0"/>
                <a:cs typeface="Arial" panose="020B0604020202020204" pitchFamily="34" charset="0"/>
              </a:rPr>
              <a:t>EM SẼ LÀM GÌ?</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4725</TotalTime>
  <Words>425</Words>
  <Application>Microsoft Macintosh PowerPoint</Application>
  <PresentationFormat>On-screen Show (4:3)</PresentationFormat>
  <Paragraphs>34</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Arial</vt:lpstr>
      <vt:lpstr>Calibri Light</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hi everybody</dc:creator>
  <cp:lastModifiedBy>Tuấn Vũ</cp:lastModifiedBy>
  <cp:revision>379</cp:revision>
  <dcterms:created xsi:type="dcterms:W3CDTF">2014-04-10T20:59:50Z</dcterms:created>
  <dcterms:modified xsi:type="dcterms:W3CDTF">2024-12-23T14:33:18Z</dcterms:modified>
</cp:coreProperties>
</file>