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9"/>
  </p:notesMasterIdLst>
  <p:sldIdLst>
    <p:sldId id="269" r:id="rId3"/>
    <p:sldId id="291" r:id="rId4"/>
    <p:sldId id="271" r:id="rId5"/>
    <p:sldId id="287" r:id="rId6"/>
    <p:sldId id="288" r:id="rId7"/>
    <p:sldId id="289" r:id="rId8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9" autoAdjust="0"/>
  </p:normalViewPr>
  <p:slideViewPr>
    <p:cSldViewPr>
      <p:cViewPr>
        <p:scale>
          <a:sx n="55" d="100"/>
          <a:sy n="55" d="100"/>
        </p:scale>
        <p:origin x="-522" y="216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13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787979"/>
      </p:ext>
    </p:extLst>
  </p:cSld>
  <p:clrMapOvr>
    <a:masterClrMapping/>
  </p:clrMapOvr>
  <p:transition spd="slow" advClick="0" advTm="4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1/9/2025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8" r:id="rId12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1/9/2025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gi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4" Type="http://schemas.openxmlformats.org/officeDocument/2006/relationships/image" Target="../media/image4.gif"/><Relationship Id="rId9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674299" y="4551590"/>
            <a:ext cx="9734130" cy="21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4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404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CHUNG</a:t>
            </a:r>
          </a:p>
          <a:p>
            <a:pPr algn="ctr"/>
            <a:r>
              <a:rPr lang="en-US" sz="404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4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4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2)</a:t>
            </a:r>
            <a:endParaRPr lang="en-US" sz="4044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5928519" y="1591525"/>
            <a:ext cx="4071966" cy="2643206"/>
            <a:chOff x="5225" y="9335"/>
            <a:chExt cx="2520" cy="1750"/>
          </a:xfrm>
        </p:grpSpPr>
        <p:sp>
          <p:nvSpPr>
            <p:cNvPr id="9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596">
                <a:latin typeface="VNI-Times" pitchFamily="2" charset="0"/>
              </a:endParaRPr>
            </a:p>
          </p:txBody>
        </p:sp>
        <p:pic>
          <p:nvPicPr>
            <p:cNvPr id="10" name="Picture 26" descr="cosmo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5" descr="BOOK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BOOK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3" descr="QUILLPE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99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539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5393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2022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5393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xmlns="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16276638" cy="9358282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64" y="3030944"/>
            <a:ext cx="4222504" cy="62215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981B65FC-ADA6-4EC9-B82F-79A6B8E3B053}"/>
              </a:ext>
            </a:extLst>
          </p:cNvPr>
          <p:cNvSpPr txBox="1"/>
          <p:nvPr/>
        </p:nvSpPr>
        <p:spPr>
          <a:xfrm>
            <a:off x="423015" y="2143108"/>
            <a:ext cx="7011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88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070411" y="8906222"/>
            <a:ext cx="2032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4" t="41996" r="73466" b="39108"/>
          <a:stretch/>
        </p:blipFill>
        <p:spPr bwMode="auto">
          <a:xfrm>
            <a:off x="4785519" y="3657600"/>
            <a:ext cx="341247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3" t="41996" r="61555" b="40103"/>
          <a:stretch/>
        </p:blipFill>
        <p:spPr bwMode="auto">
          <a:xfrm>
            <a:off x="8950033" y="3657600"/>
            <a:ext cx="353168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3" t="41996" r="50070" b="40103"/>
          <a:stretch/>
        </p:blipFill>
        <p:spPr bwMode="auto">
          <a:xfrm>
            <a:off x="12634119" y="3657600"/>
            <a:ext cx="332120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26149" r="84693" b="65159"/>
          <a:stretch/>
        </p:blipFill>
        <p:spPr bwMode="auto">
          <a:xfrm>
            <a:off x="137320" y="1469879"/>
            <a:ext cx="2743200" cy="113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" t="35257" r="77098" b="60084"/>
          <a:stretch/>
        </p:blipFill>
        <p:spPr bwMode="auto">
          <a:xfrm>
            <a:off x="1508920" y="2910687"/>
            <a:ext cx="5175216" cy="72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" t="41996" r="85045" b="39108"/>
          <a:stretch/>
        </p:blipFill>
        <p:spPr bwMode="auto">
          <a:xfrm>
            <a:off x="989028" y="3657600"/>
            <a:ext cx="336961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78343" y="42669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60</a:t>
            </a:r>
            <a:endParaRPr lang="en-US" sz="3200"/>
          </a:p>
        </p:txBody>
      </p:sp>
      <p:sp>
        <p:nvSpPr>
          <p:cNvPr id="22" name="TextBox 21"/>
          <p:cNvSpPr txBox="1"/>
          <p:nvPr/>
        </p:nvSpPr>
        <p:spPr>
          <a:xfrm>
            <a:off x="6678714" y="42650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2</a:t>
            </a:r>
            <a:endParaRPr lang="en-US" sz="3200"/>
          </a:p>
        </p:txBody>
      </p:sp>
      <p:grpSp>
        <p:nvGrpSpPr>
          <p:cNvPr id="26" name="Group 25"/>
          <p:cNvGrpSpPr/>
          <p:nvPr/>
        </p:nvGrpSpPr>
        <p:grpSpPr>
          <a:xfrm>
            <a:off x="6552050" y="4265052"/>
            <a:ext cx="773827" cy="1423116"/>
            <a:chOff x="6526292" y="4368084"/>
            <a:chExt cx="773827" cy="142311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526292" y="4368084"/>
              <a:ext cx="0" cy="14231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526292" y="5007975"/>
              <a:ext cx="77382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5678342" y="463729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6</a:t>
            </a:r>
            <a:endParaRPr lang="en-US" sz="3200"/>
          </a:p>
        </p:txBody>
      </p:sp>
      <p:sp>
        <p:nvSpPr>
          <p:cNvPr id="29" name="TextBox 28"/>
          <p:cNvSpPr txBox="1"/>
          <p:nvPr/>
        </p:nvSpPr>
        <p:spPr>
          <a:xfrm>
            <a:off x="6637875" y="494465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3</a:t>
            </a:r>
            <a:endParaRPr lang="en-US" sz="3200"/>
          </a:p>
        </p:txBody>
      </p:sp>
      <p:sp>
        <p:nvSpPr>
          <p:cNvPr id="30" name="TextBox 29"/>
          <p:cNvSpPr txBox="1"/>
          <p:nvPr/>
        </p:nvSpPr>
        <p:spPr>
          <a:xfrm>
            <a:off x="5924006" y="507492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0</a:t>
            </a:r>
            <a:endParaRPr lang="en-US" sz="3200"/>
          </a:p>
        </p:txBody>
      </p:sp>
      <p:cxnSp>
        <p:nvCxnSpPr>
          <p:cNvPr id="31" name="Straight Connector 30"/>
          <p:cNvCxnSpPr/>
          <p:nvPr/>
        </p:nvCxnSpPr>
        <p:spPr>
          <a:xfrm>
            <a:off x="5713068" y="5141976"/>
            <a:ext cx="5486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678343" y="507609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0</a:t>
            </a:r>
            <a:endParaRPr lang="en-US" sz="3200"/>
          </a:p>
        </p:txBody>
      </p:sp>
      <p:sp>
        <p:nvSpPr>
          <p:cNvPr id="34" name="TextBox 33"/>
          <p:cNvSpPr txBox="1"/>
          <p:nvPr/>
        </p:nvSpPr>
        <p:spPr>
          <a:xfrm>
            <a:off x="6899287" y="495329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0</a:t>
            </a:r>
            <a:endParaRPr lang="en-US" sz="3200"/>
          </a:p>
        </p:txBody>
      </p:sp>
      <p:sp>
        <p:nvSpPr>
          <p:cNvPr id="35" name="TextBox 34"/>
          <p:cNvSpPr txBox="1"/>
          <p:nvPr/>
        </p:nvSpPr>
        <p:spPr>
          <a:xfrm>
            <a:off x="5929506" y="54102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0</a:t>
            </a:r>
            <a:endParaRPr lang="en-US" sz="3200"/>
          </a:p>
        </p:txBody>
      </p:sp>
      <p:cxnSp>
        <p:nvCxnSpPr>
          <p:cNvPr id="36" name="Straight Connector 35"/>
          <p:cNvCxnSpPr/>
          <p:nvPr/>
        </p:nvCxnSpPr>
        <p:spPr>
          <a:xfrm>
            <a:off x="5954884" y="5900928"/>
            <a:ext cx="3814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928519" y="586022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0</a:t>
            </a:r>
            <a:endParaRPr lang="en-US" sz="3200"/>
          </a:p>
        </p:txBody>
      </p:sp>
      <p:sp>
        <p:nvSpPr>
          <p:cNvPr id="39" name="TextBox 38"/>
          <p:cNvSpPr txBox="1"/>
          <p:nvPr/>
        </p:nvSpPr>
        <p:spPr>
          <a:xfrm>
            <a:off x="9767385" y="426910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73</a:t>
            </a:r>
            <a:endParaRPr lang="en-US" sz="3200"/>
          </a:p>
        </p:txBody>
      </p:sp>
      <p:sp>
        <p:nvSpPr>
          <p:cNvPr id="40" name="TextBox 39"/>
          <p:cNvSpPr txBox="1"/>
          <p:nvPr/>
        </p:nvSpPr>
        <p:spPr>
          <a:xfrm>
            <a:off x="10767756" y="42672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4</a:t>
            </a:r>
            <a:endParaRPr lang="en-US" sz="3200"/>
          </a:p>
        </p:txBody>
      </p:sp>
      <p:grpSp>
        <p:nvGrpSpPr>
          <p:cNvPr id="41" name="Group 40"/>
          <p:cNvGrpSpPr/>
          <p:nvPr/>
        </p:nvGrpSpPr>
        <p:grpSpPr>
          <a:xfrm>
            <a:off x="10641092" y="4267200"/>
            <a:ext cx="773827" cy="1423116"/>
            <a:chOff x="6526292" y="4368084"/>
            <a:chExt cx="773827" cy="1423116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6526292" y="4368084"/>
              <a:ext cx="0" cy="14231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526292" y="5007975"/>
              <a:ext cx="77382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9767384" y="46394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4</a:t>
            </a:r>
            <a:endParaRPr lang="en-US" sz="3200"/>
          </a:p>
        </p:txBody>
      </p:sp>
      <p:sp>
        <p:nvSpPr>
          <p:cNvPr id="45" name="TextBox 44"/>
          <p:cNvSpPr txBox="1"/>
          <p:nvPr/>
        </p:nvSpPr>
        <p:spPr>
          <a:xfrm>
            <a:off x="10726917" y="494680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1</a:t>
            </a:r>
            <a:endParaRPr lang="en-US" sz="3200"/>
          </a:p>
        </p:txBody>
      </p:sp>
      <p:sp>
        <p:nvSpPr>
          <p:cNvPr id="46" name="TextBox 45"/>
          <p:cNvSpPr txBox="1"/>
          <p:nvPr/>
        </p:nvSpPr>
        <p:spPr>
          <a:xfrm>
            <a:off x="10013048" y="507706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3</a:t>
            </a:r>
            <a:endParaRPr lang="en-US" sz="3200"/>
          </a:p>
        </p:txBody>
      </p:sp>
      <p:cxnSp>
        <p:nvCxnSpPr>
          <p:cNvPr id="47" name="Straight Connector 46"/>
          <p:cNvCxnSpPr/>
          <p:nvPr/>
        </p:nvCxnSpPr>
        <p:spPr>
          <a:xfrm>
            <a:off x="9802110" y="5144124"/>
            <a:ext cx="5486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9767385" y="50782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3</a:t>
            </a:r>
            <a:endParaRPr lang="en-US" sz="3200"/>
          </a:p>
        </p:txBody>
      </p:sp>
      <p:sp>
        <p:nvSpPr>
          <p:cNvPr id="49" name="TextBox 48"/>
          <p:cNvSpPr txBox="1"/>
          <p:nvPr/>
        </p:nvSpPr>
        <p:spPr>
          <a:xfrm>
            <a:off x="10927369" y="494528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8</a:t>
            </a:r>
            <a:endParaRPr lang="en-US" sz="3200"/>
          </a:p>
        </p:txBody>
      </p:sp>
      <p:sp>
        <p:nvSpPr>
          <p:cNvPr id="50" name="TextBox 49"/>
          <p:cNvSpPr txBox="1"/>
          <p:nvPr/>
        </p:nvSpPr>
        <p:spPr>
          <a:xfrm>
            <a:off x="9786779" y="541234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32</a:t>
            </a:r>
            <a:endParaRPr lang="en-US" sz="3200"/>
          </a:p>
        </p:txBody>
      </p:sp>
      <p:cxnSp>
        <p:nvCxnSpPr>
          <p:cNvPr id="51" name="Straight Connector 50"/>
          <p:cNvCxnSpPr/>
          <p:nvPr/>
        </p:nvCxnSpPr>
        <p:spPr>
          <a:xfrm>
            <a:off x="9926479" y="5903076"/>
            <a:ext cx="3814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995012" y="585744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1</a:t>
            </a:r>
            <a:endParaRPr lang="en-US" sz="3200"/>
          </a:p>
        </p:txBody>
      </p:sp>
      <p:sp>
        <p:nvSpPr>
          <p:cNvPr id="53" name="TextBox 52"/>
          <p:cNvSpPr txBox="1"/>
          <p:nvPr/>
        </p:nvSpPr>
        <p:spPr>
          <a:xfrm>
            <a:off x="13548520" y="426910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39</a:t>
            </a:r>
            <a:endParaRPr lang="en-US" sz="3200"/>
          </a:p>
        </p:txBody>
      </p:sp>
      <p:sp>
        <p:nvSpPr>
          <p:cNvPr id="54" name="TextBox 53"/>
          <p:cNvSpPr txBox="1"/>
          <p:nvPr/>
        </p:nvSpPr>
        <p:spPr>
          <a:xfrm>
            <a:off x="14548891" y="42672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3</a:t>
            </a:r>
            <a:endParaRPr lang="en-US" sz="3200"/>
          </a:p>
        </p:txBody>
      </p:sp>
      <p:grpSp>
        <p:nvGrpSpPr>
          <p:cNvPr id="55" name="Group 54"/>
          <p:cNvGrpSpPr/>
          <p:nvPr/>
        </p:nvGrpSpPr>
        <p:grpSpPr>
          <a:xfrm>
            <a:off x="14422227" y="4267200"/>
            <a:ext cx="773827" cy="1423116"/>
            <a:chOff x="6526292" y="4368084"/>
            <a:chExt cx="773827" cy="1423116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6526292" y="4368084"/>
              <a:ext cx="0" cy="14231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526292" y="5007975"/>
              <a:ext cx="77382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3548519" y="46394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3</a:t>
            </a:r>
            <a:endParaRPr lang="en-US" sz="3200"/>
          </a:p>
        </p:txBody>
      </p:sp>
      <p:sp>
        <p:nvSpPr>
          <p:cNvPr id="59" name="TextBox 58"/>
          <p:cNvSpPr txBox="1"/>
          <p:nvPr/>
        </p:nvSpPr>
        <p:spPr>
          <a:xfrm>
            <a:off x="14508052" y="494680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1</a:t>
            </a:r>
            <a:endParaRPr lang="en-US" sz="3200"/>
          </a:p>
        </p:txBody>
      </p:sp>
      <p:sp>
        <p:nvSpPr>
          <p:cNvPr id="60" name="TextBox 59"/>
          <p:cNvSpPr txBox="1"/>
          <p:nvPr/>
        </p:nvSpPr>
        <p:spPr>
          <a:xfrm>
            <a:off x="13794183" y="507706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9</a:t>
            </a:r>
            <a:endParaRPr lang="en-US" sz="3200"/>
          </a:p>
        </p:txBody>
      </p:sp>
      <p:cxnSp>
        <p:nvCxnSpPr>
          <p:cNvPr id="61" name="Straight Connector 60"/>
          <p:cNvCxnSpPr/>
          <p:nvPr/>
        </p:nvCxnSpPr>
        <p:spPr>
          <a:xfrm>
            <a:off x="13583245" y="5144124"/>
            <a:ext cx="5486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3548520" y="50782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0</a:t>
            </a:r>
            <a:endParaRPr lang="en-US" sz="3200"/>
          </a:p>
        </p:txBody>
      </p:sp>
      <p:sp>
        <p:nvSpPr>
          <p:cNvPr id="63" name="TextBox 62"/>
          <p:cNvSpPr txBox="1"/>
          <p:nvPr/>
        </p:nvSpPr>
        <p:spPr>
          <a:xfrm>
            <a:off x="14729123" y="49419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3</a:t>
            </a:r>
            <a:endParaRPr lang="en-US" sz="3200"/>
          </a:p>
        </p:txBody>
      </p:sp>
      <p:sp>
        <p:nvSpPr>
          <p:cNvPr id="64" name="TextBox 63"/>
          <p:cNvSpPr txBox="1"/>
          <p:nvPr/>
        </p:nvSpPr>
        <p:spPr>
          <a:xfrm>
            <a:off x="13799683" y="541234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9</a:t>
            </a:r>
            <a:endParaRPr lang="en-US" sz="3200"/>
          </a:p>
        </p:txBody>
      </p:sp>
      <p:cxnSp>
        <p:nvCxnSpPr>
          <p:cNvPr id="65" name="Straight Connector 64"/>
          <p:cNvCxnSpPr/>
          <p:nvPr/>
        </p:nvCxnSpPr>
        <p:spPr>
          <a:xfrm>
            <a:off x="13825061" y="5903076"/>
            <a:ext cx="3814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3812143" y="58623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0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2471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8" grpId="0"/>
      <p:bldP spid="29" grpId="0"/>
      <p:bldP spid="30" grpId="0"/>
      <p:bldP spid="32" grpId="0"/>
      <p:bldP spid="34" grpId="0"/>
      <p:bldP spid="35" grpId="0"/>
      <p:bldP spid="38" grpId="0"/>
      <p:bldP spid="39" grpId="0"/>
      <p:bldP spid="40" grpId="0"/>
      <p:bldP spid="44" grpId="0"/>
      <p:bldP spid="45" grpId="0"/>
      <p:bldP spid="46" grpId="0"/>
      <p:bldP spid="48" grpId="0"/>
      <p:bldP spid="49" grpId="0"/>
      <p:bldP spid="50" grpId="0"/>
      <p:bldP spid="52" grpId="0"/>
      <p:bldP spid="53" grpId="0"/>
      <p:bldP spid="54" grpId="0"/>
      <p:bldP spid="58" grpId="0"/>
      <p:bldP spid="59" grpId="0"/>
      <p:bldP spid="60" grpId="0"/>
      <p:bldP spid="62" grpId="0"/>
      <p:bldP spid="63" grpId="0"/>
      <p:bldP spid="64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26149" r="84693" b="65159"/>
          <a:stretch/>
        </p:blipFill>
        <p:spPr bwMode="auto">
          <a:xfrm>
            <a:off x="1302234" y="1415004"/>
            <a:ext cx="2743200" cy="113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28967" r="89383" b="65441"/>
          <a:stretch/>
        </p:blipFill>
        <p:spPr bwMode="auto">
          <a:xfrm>
            <a:off x="1737519" y="2581396"/>
            <a:ext cx="1678034" cy="78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36583" r="60819" b="27652"/>
          <a:stretch/>
        </p:blipFill>
        <p:spPr bwMode="auto">
          <a:xfrm>
            <a:off x="3871851" y="2819400"/>
            <a:ext cx="9753600" cy="598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757319" y="3187521"/>
            <a:ext cx="991332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FF"/>
                </a:solidFill>
              </a:rPr>
              <a:t>96</a:t>
            </a:r>
            <a:endParaRPr lang="en-US" sz="4000" b="1">
              <a:solidFill>
                <a:srgbClr val="0000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402040" y="2958702"/>
            <a:ext cx="1308279" cy="1206540"/>
            <a:chOff x="11402040" y="2958702"/>
            <a:chExt cx="1308279" cy="1206540"/>
          </a:xfrm>
        </p:grpSpPr>
        <p:sp>
          <p:nvSpPr>
            <p:cNvPr id="10" name="Isosceles Triangle 9"/>
            <p:cNvSpPr/>
            <p:nvPr/>
          </p:nvSpPr>
          <p:spPr>
            <a:xfrm>
              <a:off x="11402040" y="2958702"/>
              <a:ext cx="1308279" cy="1206540"/>
            </a:xfrm>
            <a:prstGeom prst="triangle">
              <a:avLst>
                <a:gd name="adj" fmla="val 4638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68728" y="335965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smtClean="0">
                  <a:solidFill>
                    <a:srgbClr val="0000FF"/>
                  </a:solidFill>
                </a:rPr>
                <a:t>24</a:t>
              </a:r>
              <a:endParaRPr lang="en-US" sz="3600" b="1">
                <a:solidFill>
                  <a:srgbClr val="0000FF"/>
                </a:solidFill>
              </a:endParaRPr>
            </a:p>
          </p:txBody>
        </p:sp>
      </p:grpSp>
      <p:sp>
        <p:nvSpPr>
          <p:cNvPr id="71" name="Rectangle 70"/>
          <p:cNvSpPr/>
          <p:nvPr/>
        </p:nvSpPr>
        <p:spPr>
          <a:xfrm>
            <a:off x="7770198" y="5346879"/>
            <a:ext cx="991332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FF"/>
                </a:solidFill>
              </a:rPr>
              <a:t>14</a:t>
            </a:r>
            <a:endParaRPr lang="en-US" sz="4000" b="1">
              <a:solidFill>
                <a:srgbClr val="0000FF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2263850" y="5143818"/>
            <a:ext cx="1308279" cy="1206540"/>
            <a:chOff x="11402040" y="2958702"/>
            <a:chExt cx="1308279" cy="1206540"/>
          </a:xfrm>
        </p:grpSpPr>
        <p:sp>
          <p:nvSpPr>
            <p:cNvPr id="73" name="Isosceles Triangle 72"/>
            <p:cNvSpPr/>
            <p:nvPr/>
          </p:nvSpPr>
          <p:spPr>
            <a:xfrm>
              <a:off x="11402040" y="2958702"/>
              <a:ext cx="1308279" cy="1206540"/>
            </a:xfrm>
            <a:prstGeom prst="triangle">
              <a:avLst>
                <a:gd name="adj" fmla="val 4638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1668728" y="3359655"/>
              <a:ext cx="672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smtClean="0">
                  <a:solidFill>
                    <a:srgbClr val="0000FF"/>
                  </a:solidFill>
                </a:rPr>
                <a:t>11</a:t>
              </a:r>
              <a:endParaRPr lang="en-US" sz="3600" b="1">
                <a:solidFill>
                  <a:srgbClr val="0000FF"/>
                </a:solidFill>
              </a:endParaRPr>
            </a:p>
          </p:txBody>
        </p:sp>
      </p:grpSp>
      <p:sp>
        <p:nvSpPr>
          <p:cNvPr id="75" name="Rectangle 74"/>
          <p:cNvSpPr/>
          <p:nvPr/>
        </p:nvSpPr>
        <p:spPr>
          <a:xfrm>
            <a:off x="7755171" y="7569558"/>
            <a:ext cx="991332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00FF"/>
                </a:solidFill>
              </a:rPr>
              <a:t>22</a:t>
            </a:r>
            <a:endParaRPr lang="en-US" sz="4000" b="1">
              <a:solidFill>
                <a:srgbClr val="0000FF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2240240" y="7340739"/>
            <a:ext cx="1308279" cy="1206540"/>
            <a:chOff x="11402040" y="2958702"/>
            <a:chExt cx="1308279" cy="1206540"/>
          </a:xfrm>
        </p:grpSpPr>
        <p:sp>
          <p:nvSpPr>
            <p:cNvPr id="77" name="Isosceles Triangle 76"/>
            <p:cNvSpPr/>
            <p:nvPr/>
          </p:nvSpPr>
          <p:spPr>
            <a:xfrm>
              <a:off x="11402040" y="2958702"/>
              <a:ext cx="1308279" cy="1206540"/>
            </a:xfrm>
            <a:prstGeom prst="triangle">
              <a:avLst>
                <a:gd name="adj" fmla="val 4638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1668728" y="335965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smtClean="0">
                  <a:solidFill>
                    <a:srgbClr val="0000FF"/>
                  </a:solidFill>
                </a:rPr>
                <a:t>24</a:t>
              </a:r>
              <a:endParaRPr lang="en-US" sz="3600" b="1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67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1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26149" r="84693" b="65159"/>
          <a:stretch/>
        </p:blipFill>
        <p:spPr bwMode="auto">
          <a:xfrm>
            <a:off x="1302234" y="1415004"/>
            <a:ext cx="2743200" cy="113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2438400"/>
            <a:ext cx="16276638" cy="1808664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3.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bốt dùng 35 m vải để may quần áo công nhân. Mỗi bộ quần áo công nhân hết 3m vải. Hỏi Rô – bốt có thể may được nhiều nhất bao nhiêu bộ quần áo công nhân và còn thừa mấy mét vải?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435" y="4247064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719" y="5925214"/>
            <a:ext cx="609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35 m : … </a:t>
            </a:r>
            <a:r>
              <a:rPr lang="en-US" alt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alt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…m) ?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719" y="5064478"/>
            <a:ext cx="49763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3m  :  1 </a:t>
            </a:r>
            <a:r>
              <a:rPr lang="en-US" altLang="en-US" sz="36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7119" y="4220439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919" y="4904729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vi-VN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 : 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11 (dư 2)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119" y="5608560"/>
            <a:ext cx="93575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vi-VN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35m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thể may được nhiều nhất </a:t>
            </a:r>
            <a:r>
              <a:rPr lang="vi-VN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 bộ quần áo công nhân và còn thừa 2 m vải.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919" y="6970056"/>
            <a:ext cx="79097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3600" b="1" kern="1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6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26149" r="84693" b="65159"/>
          <a:stretch/>
        </p:blipFill>
        <p:spPr bwMode="auto">
          <a:xfrm>
            <a:off x="1302234" y="1415004"/>
            <a:ext cx="2743200" cy="113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2438400"/>
            <a:ext cx="16276638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4.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ngày hội trồng cây, Việt trồng được 5 cây. Số cây Rô – bốt trồng được gấp 3 lần số cây của Việt. Hỏi cả hai bạn 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 bao nhiêu cây?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576148" y="4393987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435" y="4247064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204" y="6269390"/>
            <a:ext cx="17745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Rô-bốt: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404" y="5115994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Việt :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7119" y="4220439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919" y="4904729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Rô-bốt trồng được số cây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2078" y="5659398"/>
            <a:ext cx="31534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x 3 = 15 (cây)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8119" y="7867471"/>
            <a:ext cx="30444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cây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135527" y="4901283"/>
            <a:ext cx="1065660" cy="639232"/>
            <a:chOff x="2347119" y="5303728"/>
            <a:chExt cx="2131318" cy="639232"/>
          </a:xfrm>
        </p:grpSpPr>
        <p:grpSp>
          <p:nvGrpSpPr>
            <p:cNvPr id="20" name="Group 19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881" y="5303728"/>
              <a:ext cx="1901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 cây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27256" y="5217989"/>
            <a:ext cx="1277663" cy="1563811"/>
            <a:chOff x="5699919" y="5723691"/>
            <a:chExt cx="1277663" cy="171411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7519" y="6304300"/>
              <a:ext cx="930063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vi-VN" altLang="en-US" sz="2800" kern="1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ight Brace 31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4205601" y="5578597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3105046" y="6539813"/>
            <a:ext cx="3222209" cy="232937"/>
            <a:chOff x="3105046" y="6212800"/>
            <a:chExt cx="3222209" cy="232937"/>
          </a:xfrm>
        </p:grpSpPr>
        <p:grpSp>
          <p:nvGrpSpPr>
            <p:cNvPr id="35" name="Group 34"/>
            <p:cNvGrpSpPr/>
            <p:nvPr/>
          </p:nvGrpSpPr>
          <p:grpSpPr>
            <a:xfrm>
              <a:off x="3105046" y="6212800"/>
              <a:ext cx="3222209" cy="232022"/>
              <a:chOff x="2691070" y="6212800"/>
              <a:chExt cx="3121918" cy="233256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/>
            <p:cNvCxnSpPr/>
            <p:nvPr/>
          </p:nvCxnSpPr>
          <p:spPr>
            <a:xfrm>
              <a:off x="4205601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3116369" y="5539041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918" y="6334836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 hai bạn trồng được số cây là: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0634" y="7089505"/>
            <a:ext cx="34163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+ 15 = 20 (cây)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5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47" grpId="0"/>
      <p:bldP spid="48" grpId="0"/>
      <p:bldP spid="49" grpId="0"/>
      <p:bldP spid="50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252</Words>
  <Application>Microsoft Office PowerPoint</Application>
  <PresentationFormat>Custom</PresentationFormat>
  <Paragraphs>59</Paragraphs>
  <Slides>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PC</cp:lastModifiedBy>
  <cp:revision>165</cp:revision>
  <dcterms:created xsi:type="dcterms:W3CDTF">2006-10-26T15:18:53Z</dcterms:created>
  <dcterms:modified xsi:type="dcterms:W3CDTF">2025-01-09T09:21:05Z</dcterms:modified>
</cp:coreProperties>
</file>