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jpeg"/>
  <Override PartName="/ppt/media/image15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3" r:id="rId3"/>
    <p:sldId id="297" r:id="rId4"/>
    <p:sldId id="298" r:id="rId5"/>
    <p:sldId id="264" r:id="rId6"/>
    <p:sldId id="306" r:id="rId7"/>
    <p:sldId id="310" r:id="rId8"/>
    <p:sldId id="318" r:id="rId9"/>
    <p:sldId id="319" r:id="rId10"/>
    <p:sldId id="311" r:id="rId11"/>
    <p:sldId id="307" r:id="rId12"/>
    <p:sldId id="315" r:id="rId13"/>
    <p:sldId id="321" r:id="rId14"/>
    <p:sldId id="322" r:id="rId15"/>
  </p:sldIdLst>
  <p:sldSz cx="12192000" cy="6858000"/>
  <p:notesSz cx="6858000" cy="9144000"/>
  <p:embeddedFontLst>
    <p:embeddedFont>
      <p:font typeface="Sigmar One" charset="0"/>
      <p:regular r:id="rId16"/>
    </p:embeddedFont>
    <p:embeddedFont>
      <p:font typeface="Nunito Black" charset="0"/>
      <p:bold r:id="rId17"/>
      <p:boldItalic r:id="rId18"/>
    </p:embeddedFont>
    <p:embeddedFont>
      <p:font typeface="Calibri Light" pitchFamily="34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8" d="100"/>
          <a:sy n="78" d="100"/>
        </p:scale>
        <p:origin x="-33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xmlns="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Rounded Rectangl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9289" y="2130625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5: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THU HÌNH(t2)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07950"/>
            <a:ext cx="96520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D952D5-D452-A736-C988-68538C8169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85654" y="1314751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-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dặn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dò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:Đài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Ăngten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ăngten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6785114" y="3114261"/>
            <a:ext cx="5287616" cy="980660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2:Ti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50574" y="4094921"/>
            <a:ext cx="3843129" cy="742121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:Ti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450574" y="3180521"/>
            <a:ext cx="4678017" cy="742121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B89E2BE-C9ED-6D86-F6A7-223BB3D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882" y="123334"/>
            <a:ext cx="7859499" cy="15730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/>
            </a:r>
            <a:br>
              <a:rPr lang="en-US" sz="9600" b="1" dirty="0">
                <a:solidFill>
                  <a:srgbClr val="FF3300"/>
                </a:solidFill>
                <a:latin typeface="Gluten" pitchFamily="2" charset="0"/>
              </a:rPr>
            </a:b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Kiểm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tra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cũ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2438400"/>
            <a:ext cx="11622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22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57809F-5F0A-9E6B-F5A2-1F4E2A99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70" y="268296"/>
            <a:ext cx="1164204" cy="1602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1455174" y="1366117"/>
            <a:ext cx="6733483" cy="3410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3106"/>
          </a:p>
        </p:txBody>
      </p:sp>
      <p:sp>
        <p:nvSpPr>
          <p:cNvPr id="6" name="TextBox 5"/>
          <p:cNvSpPr txBox="1"/>
          <p:nvPr/>
        </p:nvSpPr>
        <p:spPr>
          <a:xfrm>
            <a:off x="106018" y="4187687"/>
            <a:ext cx="12085982" cy="24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4"/>
            <a:r>
              <a:rPr lang="vi-VN" sz="2400" b="1" dirty="0">
                <a:latin typeface="Times New Roman"/>
                <a:cs typeface="Times New Roman"/>
              </a:rPr>
              <a:t>Trả</a:t>
            </a:r>
            <a:r>
              <a:rPr lang="vi-VN" sz="2400" b="1" spc="9" dirty="0">
                <a:latin typeface="Times New Roman"/>
                <a:cs typeface="Times New Roman"/>
              </a:rPr>
              <a:t> </a:t>
            </a:r>
            <a:r>
              <a:rPr lang="vi-VN" sz="2400" b="1" spc="-17" dirty="0">
                <a:latin typeface="Times New Roman"/>
                <a:cs typeface="Times New Roman"/>
              </a:rPr>
              <a:t>l</a:t>
            </a:r>
            <a:r>
              <a:rPr lang="vi-VN" sz="2400" b="1" dirty="0">
                <a:latin typeface="Times New Roman"/>
                <a:cs typeface="Times New Roman"/>
              </a:rPr>
              <a:t>ời:</a:t>
            </a:r>
            <a:endParaRPr lang="vi-VN" sz="2400" dirty="0">
              <a:latin typeface="Times New Roman"/>
              <a:cs typeface="Times New Roman"/>
            </a:endParaRPr>
          </a:p>
          <a:p>
            <a:pPr>
              <a:lnSpc>
                <a:spcPts val="3278"/>
              </a:lnSpc>
              <a:spcBef>
                <a:spcPts val="53"/>
              </a:spcBef>
            </a:pPr>
            <a:endParaRPr lang="vi-VN" sz="2400" dirty="0">
              <a:latin typeface="Times New Roman"/>
              <a:cs typeface="Times New Roman"/>
            </a:endParaRPr>
          </a:p>
          <a:p>
            <a:pPr marL="21914">
              <a:buFont typeface="Times New Roman"/>
              <a:buChar char="-"/>
              <a:tabLst>
                <a:tab pos="201606" algn="l"/>
              </a:tabLst>
            </a:pPr>
            <a:r>
              <a:rPr lang="vi-VN" sz="2400" dirty="0">
                <a:latin typeface="Times New Roman"/>
                <a:cs typeface="Times New Roman"/>
              </a:rPr>
              <a:t>Các ch</a:t>
            </a:r>
            <a:r>
              <a:rPr lang="vi-VN" sz="2400" spc="-17" dirty="0">
                <a:latin typeface="Times New Roman"/>
                <a:cs typeface="Times New Roman"/>
              </a:rPr>
              <a:t>ư</a:t>
            </a:r>
            <a:r>
              <a:rPr lang="vi-VN" sz="2400" spc="-26" dirty="0">
                <a:latin typeface="Times New Roman"/>
                <a:cs typeface="Times New Roman"/>
              </a:rPr>
              <a:t>ơ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r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26" dirty="0">
                <a:latin typeface="Times New Roman"/>
                <a:cs typeface="Times New Roman"/>
              </a:rPr>
              <a:t>r</a:t>
            </a:r>
            <a:r>
              <a:rPr lang="vi-VN" sz="2400" dirty="0">
                <a:latin typeface="Times New Roman"/>
                <a:cs typeface="Times New Roman"/>
              </a:rPr>
              <a:t>u</a:t>
            </a:r>
            <a:r>
              <a:rPr lang="vi-VN" sz="2400" spc="-17" dirty="0">
                <a:latin typeface="Times New Roman"/>
                <a:cs typeface="Times New Roman"/>
              </a:rPr>
              <a:t>y</a:t>
            </a:r>
            <a:r>
              <a:rPr lang="vi-VN" sz="2400" dirty="0">
                <a:latin typeface="Times New Roman"/>
                <a:cs typeface="Times New Roman"/>
              </a:rPr>
              <a:t>ền</a:t>
            </a:r>
            <a:r>
              <a:rPr lang="vi-VN" sz="2400" spc="-17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ìn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được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</a:t>
            </a:r>
            <a:r>
              <a:rPr lang="vi-VN" sz="2400" spc="-26" dirty="0">
                <a:latin typeface="Times New Roman"/>
                <a:cs typeface="Times New Roman"/>
              </a:rPr>
              <a:t>ả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x</a:t>
            </a:r>
            <a:r>
              <a:rPr lang="vi-VN" sz="2400" dirty="0">
                <a:latin typeface="Times New Roman"/>
                <a:cs typeface="Times New Roman"/>
              </a:rPr>
              <a:t>uất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ở đ</a:t>
            </a:r>
            <a:r>
              <a:rPr lang="vi-VN" sz="2400" spc="-26" dirty="0">
                <a:latin typeface="Times New Roman"/>
                <a:cs typeface="Times New Roman"/>
              </a:rPr>
              <a:t>à</a:t>
            </a:r>
            <a:r>
              <a:rPr lang="vi-VN" sz="2400" dirty="0">
                <a:latin typeface="Times New Roman"/>
                <a:cs typeface="Times New Roman"/>
              </a:rPr>
              <a:t>i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ru</a:t>
            </a:r>
            <a:r>
              <a:rPr lang="vi-VN" sz="2400" dirty="0">
                <a:latin typeface="Times New Roman"/>
                <a:cs typeface="Times New Roman"/>
              </a:rPr>
              <a:t>y</a:t>
            </a:r>
            <a:r>
              <a:rPr lang="vi-VN" sz="2400" spc="-26" dirty="0">
                <a:latin typeface="Times New Roman"/>
                <a:cs typeface="Times New Roman"/>
              </a:rPr>
              <a:t>ề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9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</a:p>
          <a:p>
            <a:pPr marL="21914" marR="16435">
              <a:lnSpc>
                <a:spcPct val="144300"/>
              </a:lnSpc>
              <a:spcBef>
                <a:spcPts val="2053"/>
              </a:spcBef>
              <a:buFont typeface="Times New Roman"/>
              <a:buChar char="-"/>
              <a:tabLst>
                <a:tab pos="216947" algn="l"/>
              </a:tabLst>
            </a:pPr>
            <a:r>
              <a:rPr lang="vi-VN" sz="2400" dirty="0">
                <a:latin typeface="Times New Roman"/>
                <a:cs typeface="Times New Roman"/>
              </a:rPr>
              <a:t>Máy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u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ì</a:t>
            </a:r>
            <a:r>
              <a:rPr lang="vi-VN" sz="2400" dirty="0">
                <a:latin typeface="Times New Roman"/>
                <a:cs typeface="Times New Roman"/>
              </a:rPr>
              <a:t>nh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t</a:t>
            </a:r>
            <a:r>
              <a:rPr lang="vi-VN" sz="2400" dirty="0">
                <a:latin typeface="Times New Roman"/>
                <a:cs typeface="Times New Roman"/>
              </a:rPr>
              <a:t>hu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26" dirty="0">
                <a:latin typeface="Times New Roman"/>
                <a:cs typeface="Times New Roman"/>
              </a:rPr>
              <a:t>ậ</a:t>
            </a:r>
            <a:r>
              <a:rPr lang="vi-VN" sz="2400" dirty="0">
                <a:latin typeface="Times New Roman"/>
                <a:cs typeface="Times New Roman"/>
              </a:rPr>
              <a:t>n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các</a:t>
            </a:r>
            <a:r>
              <a:rPr lang="vi-VN" sz="2400" spc="112" dirty="0">
                <a:latin typeface="Times New Roman"/>
                <a:cs typeface="Times New Roman"/>
              </a:rPr>
              <a:t> </a:t>
            </a:r>
            <a:r>
              <a:rPr lang="vi-VN" sz="2400" spc="-26" dirty="0">
                <a:latin typeface="Times New Roman"/>
                <a:cs typeface="Times New Roman"/>
              </a:rPr>
              <a:t>c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-17" dirty="0">
                <a:latin typeface="Times New Roman"/>
                <a:cs typeface="Times New Roman"/>
              </a:rPr>
              <a:t>ư</a:t>
            </a:r>
            <a:r>
              <a:rPr lang="vi-VN" sz="2400" spc="-26" dirty="0">
                <a:latin typeface="Times New Roman"/>
                <a:cs typeface="Times New Roman"/>
              </a:rPr>
              <a:t>ơ</a:t>
            </a:r>
            <a:r>
              <a:rPr lang="vi-VN" sz="2400" dirty="0">
                <a:latin typeface="Times New Roman"/>
                <a:cs typeface="Times New Roman"/>
              </a:rPr>
              <a:t>ng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tr</a:t>
            </a:r>
            <a:r>
              <a:rPr lang="vi-VN" sz="2400" spc="-17" dirty="0">
                <a:latin typeface="Times New Roman"/>
                <a:cs typeface="Times New Roman"/>
              </a:rPr>
              <a:t>ìn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từ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đ</a:t>
            </a:r>
            <a:r>
              <a:rPr lang="vi-VN" sz="2400" spc="-26" dirty="0">
                <a:latin typeface="Times New Roman"/>
                <a:cs typeface="Times New Roman"/>
              </a:rPr>
              <a:t>à</a:t>
            </a:r>
            <a:r>
              <a:rPr lang="vi-VN" sz="2400" dirty="0">
                <a:latin typeface="Times New Roman"/>
                <a:cs typeface="Times New Roman"/>
              </a:rPr>
              <a:t>i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t</a:t>
            </a:r>
            <a:r>
              <a:rPr lang="vi-VN" sz="2400" spc="-26" dirty="0">
                <a:latin typeface="Times New Roman"/>
                <a:cs typeface="Times New Roman"/>
              </a:rPr>
              <a:t>r</a:t>
            </a:r>
            <a:r>
              <a:rPr lang="vi-VN" sz="2400" spc="-17" dirty="0">
                <a:latin typeface="Times New Roman"/>
                <a:cs typeface="Times New Roman"/>
              </a:rPr>
              <a:t>u</a:t>
            </a:r>
            <a:r>
              <a:rPr lang="vi-VN" sz="2400" dirty="0">
                <a:latin typeface="Times New Roman"/>
                <a:cs typeface="Times New Roman"/>
              </a:rPr>
              <a:t>yền</a:t>
            </a:r>
            <a:r>
              <a:rPr lang="vi-VN" sz="2400" spc="104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h</a:t>
            </a:r>
            <a:r>
              <a:rPr lang="vi-VN" sz="2400" dirty="0">
                <a:latin typeface="Times New Roman"/>
                <a:cs typeface="Times New Roman"/>
              </a:rPr>
              <a:t>ì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b</a:t>
            </a:r>
            <a:r>
              <a:rPr lang="vi-VN" sz="2400" dirty="0">
                <a:latin typeface="Times New Roman"/>
                <a:cs typeface="Times New Roman"/>
              </a:rPr>
              <a:t>ằ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cá</a:t>
            </a:r>
            <a:r>
              <a:rPr lang="vi-VN" sz="2400" spc="-17" dirty="0">
                <a:latin typeface="Times New Roman"/>
                <a:cs typeface="Times New Roman"/>
              </a:rPr>
              <a:t>c</a:t>
            </a:r>
            <a:r>
              <a:rPr lang="vi-VN" sz="2400" dirty="0">
                <a:latin typeface="Times New Roman"/>
                <a:cs typeface="Times New Roman"/>
              </a:rPr>
              <a:t>h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17" dirty="0">
                <a:latin typeface="Times New Roman"/>
                <a:cs typeface="Times New Roman"/>
              </a:rPr>
              <a:t>dù</a:t>
            </a:r>
            <a:r>
              <a:rPr lang="vi-VN" sz="2400" dirty="0">
                <a:latin typeface="Times New Roman"/>
                <a:cs typeface="Times New Roman"/>
              </a:rPr>
              <a:t>ng</a:t>
            </a:r>
            <a:r>
              <a:rPr lang="vi-VN" sz="2400" spc="121" dirty="0">
                <a:latin typeface="Times New Roman"/>
                <a:cs typeface="Times New Roman"/>
              </a:rPr>
              <a:t> </a:t>
            </a:r>
            <a:r>
              <a:rPr lang="vi-VN" sz="2400" spc="-26" dirty="0">
                <a:latin typeface="Times New Roman"/>
                <a:cs typeface="Times New Roman"/>
              </a:rPr>
              <a:t>ă</a:t>
            </a:r>
            <a:r>
              <a:rPr lang="vi-VN" sz="2400" spc="-17" dirty="0">
                <a:latin typeface="Times New Roman"/>
                <a:cs typeface="Times New Roman"/>
              </a:rPr>
              <a:t>n</a:t>
            </a:r>
            <a:r>
              <a:rPr lang="vi-VN" sz="2400" dirty="0">
                <a:latin typeface="Times New Roman"/>
                <a:cs typeface="Times New Roman"/>
              </a:rPr>
              <a:t>g ten</a:t>
            </a:r>
            <a:r>
              <a:rPr lang="vi-VN" sz="2400" spc="-17" dirty="0">
                <a:latin typeface="Times New Roman"/>
                <a:cs typeface="Times New Roman"/>
              </a:rPr>
              <a:t> t</a:t>
            </a:r>
            <a:r>
              <a:rPr lang="vi-VN" sz="2400" dirty="0">
                <a:latin typeface="Times New Roman"/>
                <a:cs typeface="Times New Roman"/>
              </a:rPr>
              <a:t>hu</a:t>
            </a:r>
            <a:r>
              <a:rPr lang="vi-VN" sz="2400" spc="-26" dirty="0">
                <a:latin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cs typeface="Times New Roman"/>
              </a:rPr>
              <a:t>s</a:t>
            </a:r>
            <a:r>
              <a:rPr lang="vi-VN" sz="2400" spc="-17" dirty="0">
                <a:latin typeface="Times New Roman"/>
                <a:cs typeface="Times New Roman"/>
              </a:rPr>
              <a:t>ón</a:t>
            </a:r>
            <a:r>
              <a:rPr lang="vi-VN" sz="2400" dirty="0">
                <a:latin typeface="Times New Roman"/>
                <a:cs typeface="Times New Roman"/>
              </a:rPr>
              <a:t>g.</a:t>
            </a:r>
          </a:p>
          <a:p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CA4C2C-EC1C-154D-0D3E-45AFB1778E8F}"/>
              </a:ext>
            </a:extLst>
          </p:cNvPr>
          <p:cNvSpPr/>
          <p:nvPr/>
        </p:nvSpPr>
        <p:spPr>
          <a:xfrm>
            <a:off x="8727141" y="872941"/>
            <a:ext cx="3381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2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đâu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?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2BEACF-3893-E965-FB1B-E87A492D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52" y="487111"/>
            <a:ext cx="1164204" cy="1602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xmlns="" id="{F0F8FB2A-4EEA-73D5-CA53-D06BEEBCCF80}"/>
              </a:ext>
            </a:extLst>
          </p:cNvPr>
          <p:cNvSpPr/>
          <p:nvPr/>
        </p:nvSpPr>
        <p:spPr>
          <a:xfrm>
            <a:off x="702365" y="2405113"/>
            <a:ext cx="10150043" cy="22541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nơi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sản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xuất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tín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ăngten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qua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cáp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hình.Tivi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tín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hình,phát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ảnh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màn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âm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thanh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loa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F9A5A9-4280-05F1-F567-15520C43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7" y="1099065"/>
            <a:ext cx="1457528" cy="2019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702365" y="171767"/>
            <a:ext cx="1091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2.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ối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q</a:t>
            </a:r>
            <a:r>
              <a:rPr lang="en-US" sz="3600" b="1" spc="-35" dirty="0" err="1">
                <a:solidFill>
                  <a:srgbClr val="00B0F0"/>
                </a:solidFill>
                <a:latin typeface="Times New Roman"/>
                <a:cs typeface="Times New Roman"/>
              </a:rPr>
              <a:t>u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an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9" dirty="0" err="1">
                <a:solidFill>
                  <a:srgbClr val="00B0F0"/>
                </a:solidFill>
                <a:latin typeface="Times New Roman"/>
                <a:cs typeface="Times New Roman"/>
              </a:rPr>
              <a:t>h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ệ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g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iữa</a:t>
            </a:r>
            <a:r>
              <a:rPr lang="en-US" sz="3600" b="1" spc="-26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đài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26" dirty="0" err="1">
                <a:solidFill>
                  <a:srgbClr val="00B0F0"/>
                </a:solidFill>
                <a:latin typeface="Times New Roman"/>
                <a:cs typeface="Times New Roman"/>
              </a:rPr>
              <a:t>t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ru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y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ền</a:t>
            </a:r>
            <a:r>
              <a:rPr lang="en-US" sz="3600" b="1" spc="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v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à</a:t>
            </a:r>
            <a:r>
              <a:rPr lang="en-US" sz="3600" b="1" spc="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spc="-17" dirty="0" err="1">
                <a:solidFill>
                  <a:srgbClr val="00B0F0"/>
                </a:solidFill>
                <a:latin typeface="Times New Roman"/>
                <a:cs typeface="Times New Roman"/>
              </a:rPr>
              <a:t>m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áy</a:t>
            </a:r>
            <a:r>
              <a:rPr lang="en-US" sz="3600" b="1" spc="-9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thu</a:t>
            </a:r>
            <a:r>
              <a:rPr lang="en-US" sz="3600" b="1" spc="-17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/>
                <a:cs typeface="Times New Roman"/>
              </a:rPr>
              <a:t>hình</a:t>
            </a:r>
            <a:r>
              <a:rPr lang="en-US" sz="3600" b="1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endParaRPr lang="en-US" sz="3600" b="1" dirty="0">
              <a:solidFill>
                <a:srgbClr val="00B0F0"/>
              </a:solidFill>
              <a:latin typeface="Nunito Black" pitchFamily="2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xmlns="" id="{F0F8FB2A-4EEA-73D5-CA53-D06BEEBCCF80}"/>
              </a:ext>
            </a:extLst>
          </p:cNvPr>
          <p:cNvSpPr/>
          <p:nvPr/>
        </p:nvSpPr>
        <p:spPr>
          <a:xfrm>
            <a:off x="395786" y="3036628"/>
            <a:ext cx="10194878" cy="38213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Buổi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sóng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tiên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Nam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thử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nghiệm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7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9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năm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1970,chương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gồm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15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phút.Những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bông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hoa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nhỏ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, 15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thời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sự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30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phút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 ca </a:t>
            </a:r>
            <a:r>
              <a:rPr lang="en-US" sz="2800" i="1" dirty="0" err="1" smtClean="0">
                <a:solidFill>
                  <a:srgbClr val="002060"/>
                </a:solidFill>
                <a:latin typeface="Nunito Black" pitchFamily="2" charset="0"/>
              </a:rPr>
              <a:t>nhạc</a:t>
            </a:r>
            <a:r>
              <a:rPr lang="en-US" sz="2800" i="1" dirty="0" smtClean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lúc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Đài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vô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tuyến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Nam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Vận dụng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" y="190459"/>
            <a:ext cx="9883587" cy="64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595312"/>
            <a:ext cx="91535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4" y="632012"/>
            <a:ext cx="5425814" cy="5579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29" y="1655595"/>
            <a:ext cx="5801293" cy="38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332</Words>
  <Application>Microsoft Office PowerPoint</Application>
  <PresentationFormat>Custom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Gluten</vt:lpstr>
      <vt:lpstr>Sigmar One</vt:lpstr>
      <vt:lpstr>Nunito Black</vt:lpstr>
      <vt:lpstr>Times New Roman</vt:lpstr>
      <vt:lpstr>Calibri Light</vt:lpstr>
      <vt:lpstr>Calibri</vt:lpstr>
      <vt:lpstr>Office Theme</vt:lpstr>
      <vt:lpstr>PowerPoint Presentation</vt:lpstr>
      <vt:lpstr>      Kiểm tra bài cũ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  <vt:lpstr>PowerPoint Presentation</vt:lpstr>
      <vt:lpstr>  Củng cố - dặn dò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PC</cp:lastModifiedBy>
  <cp:revision>37</cp:revision>
  <dcterms:created xsi:type="dcterms:W3CDTF">2022-07-16T14:12:11Z</dcterms:created>
  <dcterms:modified xsi:type="dcterms:W3CDTF">2025-01-09T10:06:43Z</dcterms:modified>
</cp:coreProperties>
</file>