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1" r:id="rId3"/>
    <p:sldId id="300" r:id="rId4"/>
    <p:sldId id="258" r:id="rId5"/>
    <p:sldId id="260" r:id="rId6"/>
    <p:sldId id="261" r:id="rId7"/>
    <p:sldId id="303" r:id="rId8"/>
    <p:sldId id="265" r:id="rId9"/>
    <p:sldId id="264" r:id="rId10"/>
    <p:sldId id="305" r:id="rId11"/>
    <p:sldId id="304" r:id="rId12"/>
    <p:sldId id="306" r:id="rId13"/>
    <p:sldId id="307" r:id="rId14"/>
    <p:sldId id="308" r:id="rId15"/>
    <p:sldId id="309" r:id="rId16"/>
    <p:sldId id="310" r:id="rId17"/>
    <p:sldId id="311"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99"/>
    <a:srgbClr val="FFCCFF"/>
    <a:srgbClr val="99CCFF"/>
    <a:srgbClr val="CC99FF"/>
    <a:srgbClr val="FF99CC"/>
    <a:srgbClr val="FFFFFF"/>
    <a:srgbClr val="EAEAEA"/>
    <a:srgbClr val="FF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114" d="100"/>
          <a:sy n="114" d="100"/>
        </p:scale>
        <p:origin x="4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59202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81219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413885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223071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047269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01271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23997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16105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011861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754784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62993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08922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925539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37360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2025/1/7</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792966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01759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宋体" panose="02010600030101010101" pitchFamily="2" charset="-122"/>
                <a:cs typeface="Alibaba PuHuiTi" pitchFamily="18" charset="-122"/>
              </a:rPr>
              <a:t>Add title text</a:t>
            </a:r>
            <a:endParaRPr lang="zh-CN" altLang="en-US" sz="3200" dirty="0">
              <a:solidFill>
                <a:srgbClr val="217875"/>
              </a:solidFill>
              <a:latin typeface="宋体" panose="02010600030101010101" pitchFamily="2" charset="-122"/>
              <a:cs typeface="Alibaba PuHuiTi" pitchFamily="18" charset="-122"/>
            </a:endParaRPr>
          </a:p>
        </p:txBody>
      </p:sp>
    </p:spTree>
    <p:extLst>
      <p:ext uri="{BB962C8B-B14F-4D97-AF65-F5344CB8AC3E}">
        <p14:creationId xmlns:p14="http://schemas.microsoft.com/office/powerpoint/2010/main" val="255955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6A11C-9BBA-4DA5-A576-DA3FF68E2598}"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16881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6A11C-9BBA-4DA5-A576-DA3FF68E2598}"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74062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6A11C-9BBA-4DA5-A576-DA3FF68E2598}"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93446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6A11C-9BBA-4DA5-A576-DA3FF68E2598}"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27931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A11C-9BBA-4DA5-A576-DA3FF68E2598}"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02024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3138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361625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6A11C-9BBA-4DA5-A576-DA3FF68E2598}" type="datetimeFigureOut">
              <a:rPr lang="en-US" smtClean="0"/>
              <a:t>7/1/2025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C0655-4D81-4ACB-AA7E-12F7DDECA208}" type="slidenum">
              <a:rPr lang="en-US" smtClean="0"/>
              <a:t>‹#›</a:t>
            </a:fld>
            <a:endParaRPr lang="en-US"/>
          </a:p>
        </p:txBody>
      </p:sp>
    </p:spTree>
    <p:extLst>
      <p:ext uri="{BB962C8B-B14F-4D97-AF65-F5344CB8AC3E}">
        <p14:creationId xmlns:p14="http://schemas.microsoft.com/office/powerpoint/2010/main" val="300024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638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Cloud 6"/>
          <p:cNvSpPr/>
          <p:nvPr/>
        </p:nvSpPr>
        <p:spPr>
          <a:xfrm>
            <a:off x="3905250" y="2544101"/>
            <a:ext cx="3800475" cy="161925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407" b="100000" l="0" r="100000">
                        <a14:foregroundMark x1="6192" y1="28049" x2="6192" y2="28049"/>
                        <a14:foregroundMark x1="23839" y1="10569" x2="23839" y2="10569"/>
                        <a14:foregroundMark x1="24149" y1="10569" x2="24149" y2="10569"/>
                        <a14:foregroundMark x1="37461" y1="4878" x2="37461" y2="4878"/>
                        <a14:foregroundMark x1="37461" y1="4878" x2="37461" y2="4878"/>
                        <a14:foregroundMark x1="50155" y1="4472" x2="50155" y2="4472"/>
                        <a14:foregroundMark x1="50155" y1="4472" x2="50155" y2="4472"/>
                        <a14:foregroundMark x1="69040" y1="7724" x2="69040" y2="7724"/>
                        <a14:foregroundMark x1="69040" y1="7724" x2="69040" y2="7724"/>
                        <a14:foregroundMark x1="75542" y1="10163" x2="75542" y2="10163"/>
                        <a14:foregroundMark x1="75851" y1="10163" x2="75851" y2="10163"/>
                        <a14:foregroundMark x1="87307" y1="20325" x2="87307" y2="20325"/>
                        <a14:foregroundMark x1="87307" y1="20325" x2="87307" y2="20325"/>
                        <a14:foregroundMark x1="96285" y1="42683" x2="96285" y2="42683"/>
                        <a14:foregroundMark x1="96594" y1="42683" x2="96594" y2="42683"/>
                        <a14:foregroundMark x1="96594" y1="59350" x2="96594" y2="59350"/>
                        <a14:foregroundMark x1="96594" y1="59350" x2="96594" y2="59350"/>
                        <a14:foregroundMark x1="4025" y1="65041" x2="4025" y2="65041"/>
                        <a14:foregroundMark x1="4025" y1="65041" x2="4025" y2="65041"/>
                        <a14:foregroundMark x1="4025" y1="49593" x2="4025" y2="49593"/>
                        <a14:foregroundMark x1="4025" y1="49593" x2="4025" y2="49593"/>
                        <a14:foregroundMark x1="4644" y1="32927" x2="4644" y2="32927"/>
                        <a14:foregroundMark x1="9907" y1="76829" x2="9907" y2="76829"/>
                        <a14:foregroundMark x1="24768" y1="91870" x2="24768" y2="91870"/>
                        <a14:foregroundMark x1="32508" y1="94715" x2="32508" y2="94715"/>
                        <a14:foregroundMark x1="32508" y1="94715" x2="32508" y2="94715"/>
                        <a14:foregroundMark x1="43653" y1="96748" x2="43653" y2="96748"/>
                        <a14:foregroundMark x1="43653" y1="96748" x2="43653" y2="96748"/>
                        <a14:foregroundMark x1="57895" y1="97561" x2="57895" y2="97561"/>
                        <a14:foregroundMark x1="57895" y1="97561" x2="57895" y2="97561"/>
                      </a14:backgroundRemoval>
                    </a14:imgEffect>
                  </a14:imgLayer>
                </a14:imgProps>
              </a:ext>
            </a:extLst>
          </a:blip>
          <a:stretch>
            <a:fillRect/>
          </a:stretch>
        </p:blipFill>
        <p:spPr>
          <a:xfrm>
            <a:off x="11066143" y="190901"/>
            <a:ext cx="918214" cy="830988"/>
          </a:xfrm>
          <a:prstGeom prst="rect">
            <a:avLst/>
          </a:prstGeom>
        </p:spPr>
      </p:pic>
      <p:sp>
        <p:nvSpPr>
          <p:cNvPr id="4" name="TextBox 3"/>
          <p:cNvSpPr txBox="1"/>
          <p:nvPr/>
        </p:nvSpPr>
        <p:spPr>
          <a:xfrm>
            <a:off x="4457700" y="2692007"/>
            <a:ext cx="3648075" cy="1323439"/>
          </a:xfrm>
          <a:prstGeom prst="rect">
            <a:avLst/>
          </a:prstGeom>
          <a:noFill/>
        </p:spPr>
        <p:txBody>
          <a:bodyPr wrap="square" rtlCol="0">
            <a:spAutoFit/>
          </a:bodyPr>
          <a:lstStyle/>
          <a:p>
            <a:r>
              <a:rPr lang="en-US" sz="8000" dirty="0" smtClean="0">
                <a:solidFill>
                  <a:srgbClr val="FF3399"/>
                </a:solidFill>
                <a:latin typeface="Sigmar One" panose="00000500000000000000" pitchFamily="2" charset="0"/>
              </a:rPr>
              <a:t>ĐỌC</a:t>
            </a:r>
            <a:endParaRPr lang="en-US" sz="8000" dirty="0">
              <a:solidFill>
                <a:srgbClr val="FF3399"/>
              </a:solidFill>
              <a:latin typeface="Sigmar One" panose="00000500000000000000" pitchFamily="2" charset="0"/>
            </a:endParaRPr>
          </a:p>
        </p:txBody>
      </p:sp>
      <p:pic>
        <p:nvPicPr>
          <p:cNvPr id="9" name="Picture 8"/>
          <p:cNvPicPr>
            <a:picLocks noChangeAspect="1"/>
          </p:cNvPicPr>
          <p:nvPr/>
        </p:nvPicPr>
        <p:blipFill>
          <a:blip r:embed="rId5"/>
          <a:stretch>
            <a:fillRect/>
          </a:stretch>
        </p:blipFill>
        <p:spPr>
          <a:xfrm>
            <a:off x="8387431" y="3554284"/>
            <a:ext cx="3804569" cy="3029115"/>
          </a:xfrm>
          <a:prstGeom prst="rect">
            <a:avLst/>
          </a:prstGeom>
        </p:spPr>
      </p:pic>
      <p:pic>
        <p:nvPicPr>
          <p:cNvPr id="10" name="Picture 9"/>
          <p:cNvPicPr>
            <a:picLocks noChangeAspect="1"/>
          </p:cNvPicPr>
          <p:nvPr/>
        </p:nvPicPr>
        <p:blipFill>
          <a:blip r:embed="rId6"/>
          <a:stretch>
            <a:fillRect/>
          </a:stretch>
        </p:blipFill>
        <p:spPr>
          <a:xfrm rot="20983717">
            <a:off x="-23066" y="2984014"/>
            <a:ext cx="3055184" cy="2421693"/>
          </a:xfrm>
          <a:prstGeom prst="rect">
            <a:avLst/>
          </a:prstGeom>
        </p:spPr>
      </p:pic>
      <p:pic>
        <p:nvPicPr>
          <p:cNvPr id="6" name="Picture 5"/>
          <p:cNvPicPr>
            <a:picLocks noChangeAspect="1"/>
          </p:cNvPicPr>
          <p:nvPr/>
        </p:nvPicPr>
        <p:blipFill>
          <a:blip r:embed="rId7"/>
          <a:stretch>
            <a:fillRect/>
          </a:stretch>
        </p:blipFill>
        <p:spPr>
          <a:xfrm>
            <a:off x="2883785" y="105131"/>
            <a:ext cx="6078337" cy="4877940"/>
          </a:xfrm>
          <a:prstGeom prst="rect">
            <a:avLst/>
          </a:prstGeom>
        </p:spPr>
      </p:pic>
      <p:sp>
        <p:nvSpPr>
          <p:cNvPr id="13" name="Cloud 12"/>
          <p:cNvSpPr/>
          <p:nvPr/>
        </p:nvSpPr>
        <p:spPr>
          <a:xfrm>
            <a:off x="4048126" y="4714875"/>
            <a:ext cx="3917940" cy="165818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2" name="Rectangle 11"/>
          <p:cNvSpPr/>
          <p:nvPr/>
        </p:nvSpPr>
        <p:spPr>
          <a:xfrm>
            <a:off x="4254793" y="5130977"/>
            <a:ext cx="3711273" cy="923330"/>
          </a:xfrm>
          <a:prstGeom prst="rect">
            <a:avLst/>
          </a:prstGeom>
        </p:spPr>
        <p:txBody>
          <a:bodyPr wrap="none">
            <a:spAutoFit/>
          </a:bodyPr>
          <a:lstStyle/>
          <a:p>
            <a:pPr lvl="0" algn="ctr"/>
            <a:r>
              <a:rPr lang="en-US" sz="5400" dirty="0">
                <a:solidFill>
                  <a:srgbClr val="00CC00"/>
                </a:solidFill>
                <a:latin typeface="Sigmar One" panose="00000500000000000000" pitchFamily="2" charset="0"/>
              </a:rPr>
              <a:t>TIẾT 1 +2 </a:t>
            </a:r>
          </a:p>
        </p:txBody>
      </p:sp>
    </p:spTree>
    <p:extLst>
      <p:ext uri="{BB962C8B-B14F-4D97-AF65-F5344CB8AC3E}">
        <p14:creationId xmlns:p14="http://schemas.microsoft.com/office/powerpoint/2010/main" val="372912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0" y="1175236"/>
            <a:ext cx="12192000" cy="475685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vi-VN" dirty="0">
              <a:solidFill>
                <a:prstClr val="black"/>
              </a:solidFill>
              <a:latin typeface="Nunito" pitchFamily="2" charset="0"/>
            </a:endParaRPr>
          </a:p>
        </p:txBody>
      </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4" name="TextBox 3"/>
          <p:cNvSpPr txBox="1"/>
          <p:nvPr/>
        </p:nvSpPr>
        <p:spPr>
          <a:xfrm>
            <a:off x="386014" y="1698003"/>
            <a:ext cx="11125004" cy="4401205"/>
          </a:xfrm>
          <a:prstGeom prst="rect">
            <a:avLst/>
          </a:prstGeom>
          <a:noFill/>
        </p:spPr>
        <p:txBody>
          <a:bodyPr wrap="square" rtlCol="0">
            <a:spAutoFit/>
          </a:bodyPr>
          <a:lstStyle/>
          <a:p>
            <a:pPr lvl="0" indent="914400" algn="just"/>
            <a:r>
              <a:rPr lang="vi-VN" sz="2800" dirty="0">
                <a:solidFill>
                  <a:srgbClr val="002060"/>
                </a:solidFill>
                <a:latin typeface="Cambria" panose="02040503050406030204" pitchFamily="18" charset="0"/>
                <a:ea typeface="Cambria" panose="02040503050406030204" pitchFamily="18"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914400" algn="just"/>
            <a:r>
              <a:rPr lang="en-US" sz="2800" dirty="0">
                <a:solidFill>
                  <a:srgbClr val="002060"/>
                </a:solidFill>
                <a:latin typeface="Cambria" panose="02040503050406030204" pitchFamily="18" charset="0"/>
                <a:ea typeface="Cambria" panose="02040503050406030204" pitchFamily="18" charset="0"/>
              </a:rPr>
              <a:t> </a:t>
            </a:r>
            <a:r>
              <a:rPr lang="vi-VN" sz="2800" dirty="0" smtClean="0">
                <a:solidFill>
                  <a:srgbClr val="002060"/>
                </a:solidFill>
                <a:latin typeface="Cambria" panose="02040503050406030204" pitchFamily="18" charset="0"/>
                <a:ea typeface="Cambria" panose="02040503050406030204" pitchFamily="18" charset="0"/>
              </a:rPr>
              <a:t>Ba </a:t>
            </a:r>
            <a:r>
              <a:rPr lang="vi-VN" sz="2800" dirty="0">
                <a:solidFill>
                  <a:srgbClr val="002060"/>
                </a:solidFill>
                <a:latin typeface="Cambria" panose="02040503050406030204" pitchFamily="18" charset="0"/>
                <a:ea typeface="Cambria" panose="02040503050406030204" pitchFamily="18" charset="0"/>
              </a:rPr>
              <a:t>mẹ con rúc rích mãi không chán. Chỉ là đến giờ ngủ thì phải ngủ thôi</a:t>
            </a:r>
            <a:r>
              <a:rPr lang="vi-VN" sz="2800" dirty="0" smtClean="0">
                <a:solidFill>
                  <a:srgbClr val="002060"/>
                </a:solidFill>
                <a:latin typeface="Cambria" panose="02040503050406030204" pitchFamily="18" charset="0"/>
                <a:ea typeface="Cambria" panose="02040503050406030204" pitchFamily="18" charset="0"/>
              </a:rPr>
              <a:t>.</a:t>
            </a:r>
            <a:r>
              <a:rPr lang="en-US" sz="2800" dirty="0" smtClean="0">
                <a:solidFill>
                  <a:srgbClr val="002060"/>
                </a:solidFill>
                <a:latin typeface="Cambria" panose="02040503050406030204" pitchFamily="18" charset="0"/>
                <a:ea typeface="Cambria" panose="02040503050406030204" pitchFamily="18" charset="0"/>
              </a:rPr>
              <a:t> </a:t>
            </a:r>
          </a:p>
          <a:p>
            <a:pPr indent="914400" algn="r"/>
            <a:r>
              <a:rPr lang="vi-VN" sz="2800" dirty="0">
                <a:solidFill>
                  <a:srgbClr val="002060"/>
                </a:solidFill>
                <a:latin typeface="Cambria" panose="02040503050406030204" pitchFamily="18" charset="0"/>
                <a:ea typeface="Cambria" panose="02040503050406030204" pitchFamily="18" charset="0"/>
              </a:rPr>
              <a:t>(Diệu Thúy)</a:t>
            </a:r>
          </a:p>
          <a:p>
            <a:pPr lvl="0" indent="914400" algn="r"/>
            <a:endParaRPr lang="vi-VN" sz="2800" dirty="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678930" y="-18106"/>
            <a:ext cx="6834140" cy="1358244"/>
            <a:chOff x="2678930" y="-18105"/>
            <a:chExt cx="6834140" cy="1109785"/>
          </a:xfrm>
        </p:grpSpPr>
        <p:sp>
          <p:nvSpPr>
            <p:cNvPr id="9" name="Cloud 8"/>
            <p:cNvSpPr/>
            <p:nvPr/>
          </p:nvSpPr>
          <p:spPr>
            <a:xfrm>
              <a:off x="2678930" y="-18105"/>
              <a:ext cx="6834140" cy="1109785"/>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0" name="Rectangle 9"/>
            <p:cNvSpPr/>
            <p:nvPr/>
          </p:nvSpPr>
          <p:spPr>
            <a:xfrm>
              <a:off x="3675990" y="166128"/>
              <a:ext cx="4840020" cy="606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28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grpSp>
        <p:nvGrpSpPr>
          <p:cNvPr id="11" name="Group 10"/>
          <p:cNvGrpSpPr/>
          <p:nvPr/>
        </p:nvGrpSpPr>
        <p:grpSpPr>
          <a:xfrm>
            <a:off x="493512" y="1573964"/>
            <a:ext cx="851094" cy="584334"/>
            <a:chOff x="38098" y="839305"/>
            <a:chExt cx="851094" cy="584334"/>
          </a:xfrm>
        </p:grpSpPr>
        <p:pic>
          <p:nvPicPr>
            <p:cNvPr id="12" name="Picture 11">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13" name="TextBox 12">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3</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endParaRPr>
            </a:p>
          </p:txBody>
        </p:sp>
      </p:grpSp>
      <p:sp>
        <p:nvSpPr>
          <p:cNvPr id="14" name="TextBox 13">
            <a:extLst>
              <a:ext uri="{FF2B5EF4-FFF2-40B4-BE49-F238E27FC236}">
                <a16:creationId xmlns:a16="http://schemas.microsoft.com/office/drawing/2014/main" id="{874923DD-2CD3-2D7E-2162-E433FE8F2CFE}"/>
              </a:ext>
            </a:extLst>
          </p:cNvPr>
          <p:cNvSpPr txBox="1"/>
          <p:nvPr/>
        </p:nvSpPr>
        <p:spPr>
          <a:xfrm>
            <a:off x="87306" y="82134"/>
            <a:ext cx="2514600" cy="578882"/>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Chia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đoạn</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Tree>
    <p:extLst>
      <p:ext uri="{BB962C8B-B14F-4D97-AF65-F5344CB8AC3E}">
        <p14:creationId xmlns:p14="http://schemas.microsoft.com/office/powerpoint/2010/main" val="16447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 name="Rectangle 15"/>
          <p:cNvSpPr/>
          <p:nvPr/>
        </p:nvSpPr>
        <p:spPr>
          <a:xfrm>
            <a:off x="0" y="4016095"/>
            <a:ext cx="12192000" cy="2176020"/>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6" name="Rectangle 5"/>
          <p:cNvSpPr/>
          <p:nvPr/>
        </p:nvSpPr>
        <p:spPr>
          <a:xfrm>
            <a:off x="0" y="1245734"/>
            <a:ext cx="12192000" cy="2770361"/>
          </a:xfrm>
          <a:prstGeom prst="rect">
            <a:avLst/>
          </a:prstGeom>
          <a:solidFill>
            <a:srgbClr val="CCFF66">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nvGrpSpPr>
          <p:cNvPr id="3" name="Group 2"/>
          <p:cNvGrpSpPr/>
          <p:nvPr/>
        </p:nvGrpSpPr>
        <p:grpSpPr>
          <a:xfrm>
            <a:off x="2678930" y="-18106"/>
            <a:ext cx="6834140" cy="1213164"/>
            <a:chOff x="2678930" y="-18106"/>
            <a:chExt cx="6834140" cy="1213164"/>
          </a:xfrm>
        </p:grpSpPr>
        <p:sp>
          <p:nvSpPr>
            <p:cNvPr id="18" name="Cloud 17"/>
            <p:cNvSpPr/>
            <p:nvPr/>
          </p:nvSpPr>
          <p:spPr>
            <a:xfrm>
              <a:off x="2678930" y="-18106"/>
              <a:ext cx="6834140" cy="1213164"/>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5" name="Rectangle 14"/>
            <p:cNvSpPr/>
            <p:nvPr/>
          </p:nvSpPr>
          <p:spPr>
            <a:xfrm>
              <a:off x="3165695" y="286550"/>
              <a:ext cx="5657850"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32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17" name="Subtitle 2"/>
          <p:cNvSpPr txBox="1">
            <a:spLocks/>
          </p:cNvSpPr>
          <p:nvPr/>
        </p:nvSpPr>
        <p:spPr>
          <a:xfrm>
            <a:off x="461962" y="1473757"/>
            <a:ext cx="11268075" cy="240968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smtClean="0">
                <a:latin typeface="Nunito" pitchFamily="2" charset="0"/>
              </a:rPr>
              <a:t>       </a:t>
            </a:r>
            <a:r>
              <a:rPr lang="vi-VN" dirty="0" smtClean="0">
                <a:solidFill>
                  <a:srgbClr val="002060"/>
                </a:solidFill>
                <a:latin typeface="Cambria" panose="02040503050406030204" pitchFamily="18" charset="0"/>
                <a:ea typeface="Cambria" panose="02040503050406030204" pitchFamily="18"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r>
              <a:rPr lang="en-US" dirty="0" smtClean="0">
                <a:solidFill>
                  <a:srgbClr val="002060"/>
                </a:solidFill>
                <a:latin typeface="Cambria" panose="02040503050406030204" pitchFamily="18" charset="0"/>
                <a:ea typeface="Cambria" panose="02040503050406030204" pitchFamily="18" charset="0"/>
              </a:rPr>
              <a:t>        </a:t>
            </a:r>
            <a:endParaRPr lang="vi-VN" dirty="0" smtClean="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83200" y="1274579"/>
            <a:ext cx="851094" cy="584334"/>
            <a:chOff x="38098" y="839305"/>
            <a:chExt cx="851094" cy="584334"/>
          </a:xfrm>
        </p:grpSpPr>
        <p:pic>
          <p:nvPicPr>
            <p:cNvPr id="9" name="Picture 8">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10" name="TextBox 9">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1</a:t>
              </a:r>
            </a:p>
          </p:txBody>
        </p:sp>
      </p:grpSp>
      <p:sp>
        <p:nvSpPr>
          <p:cNvPr id="4" name="Rectangle 3"/>
          <p:cNvSpPr/>
          <p:nvPr/>
        </p:nvSpPr>
        <p:spPr>
          <a:xfrm>
            <a:off x="395169" y="4244117"/>
            <a:ext cx="11198901" cy="1815882"/>
          </a:xfrm>
          <a:prstGeom prst="rect">
            <a:avLst/>
          </a:prstGeom>
        </p:spPr>
        <p:txBody>
          <a:bodyPr wrap="square">
            <a:spAutoFit/>
          </a:bodyPr>
          <a:lstStyle/>
          <a:p>
            <a:pPr lvl="0" indent="914400" algn="just"/>
            <a:r>
              <a:rPr lang="vi-VN" sz="2800" dirty="0">
                <a:solidFill>
                  <a:srgbClr val="002060"/>
                </a:solidFill>
                <a:latin typeface="Cambria" panose="02040503050406030204" pitchFamily="18" charset="0"/>
                <a:ea typeface="Cambria" panose="02040503050406030204" pitchFamily="18"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grpSp>
        <p:nvGrpSpPr>
          <p:cNvPr id="19" name="Group 18"/>
          <p:cNvGrpSpPr/>
          <p:nvPr/>
        </p:nvGrpSpPr>
        <p:grpSpPr>
          <a:xfrm>
            <a:off x="410092" y="4162137"/>
            <a:ext cx="851094" cy="584334"/>
            <a:chOff x="38098" y="839305"/>
            <a:chExt cx="851094" cy="584334"/>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2</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endParaRPr>
            </a:p>
          </p:txBody>
        </p:sp>
      </p:grpSp>
      <p:sp>
        <p:nvSpPr>
          <p:cNvPr id="22" name="TextBox 21">
            <a:extLst>
              <a:ext uri="{FF2B5EF4-FFF2-40B4-BE49-F238E27FC236}">
                <a16:creationId xmlns:a16="http://schemas.microsoft.com/office/drawing/2014/main" id="{874923DD-2CD3-2D7E-2162-E433FE8F2CFE}"/>
              </a:ext>
            </a:extLst>
          </p:cNvPr>
          <p:cNvSpPr txBox="1"/>
          <p:nvPr/>
        </p:nvSpPr>
        <p:spPr>
          <a:xfrm>
            <a:off x="244011" y="44083"/>
            <a:ext cx="2034350" cy="1055608"/>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Đọc</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nối</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tiếp</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đoạn</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Tree>
    <p:extLst>
      <p:ext uri="{BB962C8B-B14F-4D97-AF65-F5344CB8AC3E}">
        <p14:creationId xmlns:p14="http://schemas.microsoft.com/office/powerpoint/2010/main" val="407301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0" y="1428132"/>
            <a:ext cx="12192000" cy="455204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vi-VN" dirty="0">
              <a:solidFill>
                <a:prstClr val="black"/>
              </a:solidFill>
              <a:latin typeface="Nunito" pitchFamily="2" charset="0"/>
            </a:endParaRPr>
          </a:p>
        </p:txBody>
      </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4" name="TextBox 3"/>
          <p:cNvSpPr txBox="1"/>
          <p:nvPr/>
        </p:nvSpPr>
        <p:spPr>
          <a:xfrm>
            <a:off x="386014" y="1927135"/>
            <a:ext cx="11125004" cy="4401205"/>
          </a:xfrm>
          <a:prstGeom prst="rect">
            <a:avLst/>
          </a:prstGeom>
          <a:noFill/>
        </p:spPr>
        <p:txBody>
          <a:bodyPr wrap="square" rtlCol="0">
            <a:spAutoFit/>
          </a:bodyPr>
          <a:lstStyle/>
          <a:p>
            <a:pPr lvl="0" indent="914400" algn="just"/>
            <a:r>
              <a:rPr lang="vi-VN" sz="2800" dirty="0">
                <a:solidFill>
                  <a:srgbClr val="002060"/>
                </a:solidFill>
                <a:latin typeface="Cambria" panose="02040503050406030204" pitchFamily="18" charset="0"/>
                <a:ea typeface="Cambria" panose="02040503050406030204" pitchFamily="18"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914400" algn="just"/>
            <a:r>
              <a:rPr lang="en-US" sz="2800" dirty="0">
                <a:solidFill>
                  <a:srgbClr val="002060"/>
                </a:solidFill>
                <a:latin typeface="Cambria" panose="02040503050406030204" pitchFamily="18" charset="0"/>
                <a:ea typeface="Cambria" panose="02040503050406030204" pitchFamily="18" charset="0"/>
              </a:rPr>
              <a:t> </a:t>
            </a:r>
            <a:r>
              <a:rPr lang="vi-VN" sz="2800" dirty="0" smtClean="0">
                <a:solidFill>
                  <a:srgbClr val="002060"/>
                </a:solidFill>
                <a:latin typeface="Cambria" panose="02040503050406030204" pitchFamily="18" charset="0"/>
                <a:ea typeface="Cambria" panose="02040503050406030204" pitchFamily="18" charset="0"/>
              </a:rPr>
              <a:t>Ba </a:t>
            </a:r>
            <a:r>
              <a:rPr lang="vi-VN" sz="2800" dirty="0">
                <a:solidFill>
                  <a:srgbClr val="002060"/>
                </a:solidFill>
                <a:latin typeface="Cambria" panose="02040503050406030204" pitchFamily="18" charset="0"/>
                <a:ea typeface="Cambria" panose="02040503050406030204" pitchFamily="18" charset="0"/>
              </a:rPr>
              <a:t>mẹ con rúc rích mãi không chán. Chỉ là đến giờ ngủ thì phải ngủ thôi</a:t>
            </a:r>
            <a:r>
              <a:rPr lang="vi-VN" sz="2800" dirty="0" smtClean="0">
                <a:solidFill>
                  <a:srgbClr val="002060"/>
                </a:solidFill>
                <a:latin typeface="Cambria" panose="02040503050406030204" pitchFamily="18" charset="0"/>
                <a:ea typeface="Cambria" panose="02040503050406030204" pitchFamily="18" charset="0"/>
              </a:rPr>
              <a:t>.</a:t>
            </a:r>
            <a:r>
              <a:rPr lang="en-US" sz="2800" dirty="0" smtClean="0">
                <a:solidFill>
                  <a:srgbClr val="002060"/>
                </a:solidFill>
                <a:latin typeface="Cambria" panose="02040503050406030204" pitchFamily="18" charset="0"/>
                <a:ea typeface="Cambria" panose="02040503050406030204" pitchFamily="18" charset="0"/>
              </a:rPr>
              <a:t> </a:t>
            </a:r>
          </a:p>
          <a:p>
            <a:pPr indent="914400" algn="r"/>
            <a:r>
              <a:rPr lang="vi-VN" sz="2800" dirty="0">
                <a:solidFill>
                  <a:srgbClr val="002060"/>
                </a:solidFill>
                <a:latin typeface="Cambria" panose="02040503050406030204" pitchFamily="18" charset="0"/>
                <a:ea typeface="Cambria" panose="02040503050406030204" pitchFamily="18" charset="0"/>
              </a:rPr>
              <a:t>(Diệu Thúy)</a:t>
            </a:r>
          </a:p>
          <a:p>
            <a:pPr lvl="0" indent="914400" algn="r"/>
            <a:endParaRPr lang="vi-VN" sz="2800" dirty="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678930" y="-18106"/>
            <a:ext cx="6834140" cy="1358244"/>
            <a:chOff x="2678930" y="-18105"/>
            <a:chExt cx="6834140" cy="1109785"/>
          </a:xfrm>
        </p:grpSpPr>
        <p:sp>
          <p:nvSpPr>
            <p:cNvPr id="9" name="Cloud 8"/>
            <p:cNvSpPr/>
            <p:nvPr/>
          </p:nvSpPr>
          <p:spPr>
            <a:xfrm>
              <a:off x="2678930" y="-18105"/>
              <a:ext cx="6834140" cy="1109785"/>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0" name="Rectangle 9"/>
            <p:cNvSpPr/>
            <p:nvPr/>
          </p:nvSpPr>
          <p:spPr>
            <a:xfrm>
              <a:off x="3675990" y="166128"/>
              <a:ext cx="4840020" cy="606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28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grpSp>
        <p:nvGrpSpPr>
          <p:cNvPr id="11" name="Group 10"/>
          <p:cNvGrpSpPr/>
          <p:nvPr/>
        </p:nvGrpSpPr>
        <p:grpSpPr>
          <a:xfrm>
            <a:off x="493512" y="1839140"/>
            <a:ext cx="851094" cy="584334"/>
            <a:chOff x="38098" y="839305"/>
            <a:chExt cx="851094" cy="584334"/>
          </a:xfrm>
        </p:grpSpPr>
        <p:pic>
          <p:nvPicPr>
            <p:cNvPr id="12" name="Picture 11">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13" name="TextBox 12">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3</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endParaRPr>
            </a:p>
          </p:txBody>
        </p:sp>
      </p:grpSp>
      <p:sp>
        <p:nvSpPr>
          <p:cNvPr id="14" name="TextBox 13">
            <a:extLst>
              <a:ext uri="{FF2B5EF4-FFF2-40B4-BE49-F238E27FC236}">
                <a16:creationId xmlns:a16="http://schemas.microsoft.com/office/drawing/2014/main" id="{874923DD-2CD3-2D7E-2162-E433FE8F2CFE}"/>
              </a:ext>
            </a:extLst>
          </p:cNvPr>
          <p:cNvSpPr txBox="1"/>
          <p:nvPr/>
        </p:nvSpPr>
        <p:spPr>
          <a:xfrm>
            <a:off x="160458" y="57609"/>
            <a:ext cx="2152974" cy="1055608"/>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Đọc</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nối</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tiếp</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đoạn</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Tree>
    <p:extLst>
      <p:ext uri="{BB962C8B-B14F-4D97-AF65-F5344CB8AC3E}">
        <p14:creationId xmlns:p14="http://schemas.microsoft.com/office/powerpoint/2010/main" val="377729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74923DD-2CD3-2D7E-2162-E433FE8F2CFE}"/>
              </a:ext>
            </a:extLst>
          </p:cNvPr>
          <p:cNvSpPr txBox="1"/>
          <p:nvPr/>
        </p:nvSpPr>
        <p:spPr>
          <a:xfrm>
            <a:off x="0" y="30208"/>
            <a:ext cx="2901789" cy="987504"/>
          </a:xfrm>
          <a:prstGeom prst="roundRect">
            <a:avLst/>
          </a:prstGeom>
          <a:solidFill>
            <a:srgbClr val="FFFFCC"/>
          </a:solidFill>
          <a:ln w="28575">
            <a:solidFill>
              <a:srgbClr val="217875"/>
            </a:solidFill>
            <a:prstDash val="sysDash"/>
          </a:ln>
        </p:spPr>
        <p:txBody>
          <a:bodyPr wrap="square">
            <a:spAutoFit/>
          </a:bodyPr>
          <a:lstStyle/>
          <a:p>
            <a:pPr algn="ctr" defTabSz="609539"/>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Đọc</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nối</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tiếp</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đoạn</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theo</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nhóm</a:t>
            </a:r>
            <a:endParaRPr lang="en-US" sz="26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
        <p:nvSpPr>
          <p:cNvPr id="16" name="Rectangle 15"/>
          <p:cNvSpPr/>
          <p:nvPr/>
        </p:nvSpPr>
        <p:spPr>
          <a:xfrm>
            <a:off x="0" y="4016095"/>
            <a:ext cx="12192000" cy="2176020"/>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6" name="Rectangle 5"/>
          <p:cNvSpPr/>
          <p:nvPr/>
        </p:nvSpPr>
        <p:spPr>
          <a:xfrm>
            <a:off x="0" y="1245734"/>
            <a:ext cx="12192000" cy="2770361"/>
          </a:xfrm>
          <a:prstGeom prst="rect">
            <a:avLst/>
          </a:prstGeom>
          <a:solidFill>
            <a:srgbClr val="CCFF66">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nvGrpSpPr>
          <p:cNvPr id="3" name="Group 2"/>
          <p:cNvGrpSpPr/>
          <p:nvPr/>
        </p:nvGrpSpPr>
        <p:grpSpPr>
          <a:xfrm>
            <a:off x="2678930" y="-18106"/>
            <a:ext cx="6834140" cy="1213164"/>
            <a:chOff x="2678930" y="-18106"/>
            <a:chExt cx="6834140" cy="1213164"/>
          </a:xfrm>
        </p:grpSpPr>
        <p:sp>
          <p:nvSpPr>
            <p:cNvPr id="18" name="Cloud 17"/>
            <p:cNvSpPr/>
            <p:nvPr/>
          </p:nvSpPr>
          <p:spPr>
            <a:xfrm>
              <a:off x="2678930" y="-18106"/>
              <a:ext cx="6834140" cy="1213164"/>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5" name="Rectangle 14"/>
            <p:cNvSpPr/>
            <p:nvPr/>
          </p:nvSpPr>
          <p:spPr>
            <a:xfrm>
              <a:off x="3165695" y="286550"/>
              <a:ext cx="5657850"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32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17" name="Subtitle 2"/>
          <p:cNvSpPr txBox="1">
            <a:spLocks/>
          </p:cNvSpPr>
          <p:nvPr/>
        </p:nvSpPr>
        <p:spPr>
          <a:xfrm>
            <a:off x="461962" y="1473757"/>
            <a:ext cx="11268075" cy="240968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smtClean="0">
                <a:solidFill>
                  <a:prstClr val="black"/>
                </a:solidFill>
                <a:latin typeface="Nunito" pitchFamily="2" charset="0"/>
              </a:rPr>
              <a:t>       </a:t>
            </a:r>
            <a:r>
              <a:rPr lang="vi-VN" dirty="0" smtClean="0">
                <a:solidFill>
                  <a:srgbClr val="002060"/>
                </a:solidFill>
                <a:latin typeface="Cambria" panose="02040503050406030204" pitchFamily="18" charset="0"/>
                <a:ea typeface="Cambria" panose="02040503050406030204" pitchFamily="18"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r>
              <a:rPr lang="en-US" dirty="0" smtClean="0">
                <a:solidFill>
                  <a:srgbClr val="002060"/>
                </a:solidFill>
                <a:latin typeface="Cambria" panose="02040503050406030204" pitchFamily="18" charset="0"/>
                <a:ea typeface="Cambria" panose="02040503050406030204" pitchFamily="18" charset="0"/>
              </a:rPr>
              <a:t>        </a:t>
            </a:r>
            <a:endParaRPr lang="vi-VN" dirty="0" smtClean="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83200" y="1274579"/>
            <a:ext cx="851094" cy="584334"/>
            <a:chOff x="38098" y="839305"/>
            <a:chExt cx="851094" cy="584334"/>
          </a:xfrm>
        </p:grpSpPr>
        <p:pic>
          <p:nvPicPr>
            <p:cNvPr id="9" name="Picture 8">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10" name="TextBox 9">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1</a:t>
              </a:r>
            </a:p>
          </p:txBody>
        </p:sp>
      </p:grpSp>
      <p:sp>
        <p:nvSpPr>
          <p:cNvPr id="4" name="Rectangle 3"/>
          <p:cNvSpPr/>
          <p:nvPr/>
        </p:nvSpPr>
        <p:spPr>
          <a:xfrm>
            <a:off x="395169" y="4244117"/>
            <a:ext cx="11198901" cy="1815882"/>
          </a:xfrm>
          <a:prstGeom prst="rect">
            <a:avLst/>
          </a:prstGeom>
        </p:spPr>
        <p:txBody>
          <a:bodyPr wrap="square">
            <a:spAutoFit/>
          </a:bodyPr>
          <a:lstStyle/>
          <a:p>
            <a:pPr indent="914400" algn="just"/>
            <a:r>
              <a:rPr lang="vi-VN" sz="2800" dirty="0">
                <a:solidFill>
                  <a:srgbClr val="002060"/>
                </a:solidFill>
                <a:latin typeface="Cambria" panose="02040503050406030204" pitchFamily="18" charset="0"/>
                <a:ea typeface="Cambria" panose="02040503050406030204" pitchFamily="18"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grpSp>
        <p:nvGrpSpPr>
          <p:cNvPr id="19" name="Group 18"/>
          <p:cNvGrpSpPr/>
          <p:nvPr/>
        </p:nvGrpSpPr>
        <p:grpSpPr>
          <a:xfrm>
            <a:off x="410092" y="4162137"/>
            <a:ext cx="851094" cy="584334"/>
            <a:chOff x="38098" y="839305"/>
            <a:chExt cx="851094" cy="584334"/>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2</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endParaRPr>
            </a:p>
          </p:txBody>
        </p:sp>
      </p:grpSp>
    </p:spTree>
    <p:extLst>
      <p:ext uri="{BB962C8B-B14F-4D97-AF65-F5344CB8AC3E}">
        <p14:creationId xmlns:p14="http://schemas.microsoft.com/office/powerpoint/2010/main" val="417418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9081"/>
            <a:ext cx="2932430" cy="1097375"/>
          </a:xfrm>
          <a:prstGeom prst="rect">
            <a:avLst/>
          </a:prstGeom>
        </p:spPr>
      </p:pic>
      <p:sp>
        <p:nvSpPr>
          <p:cNvPr id="6" name="Rectangle 5"/>
          <p:cNvSpPr/>
          <p:nvPr/>
        </p:nvSpPr>
        <p:spPr>
          <a:xfrm>
            <a:off x="0" y="1428132"/>
            <a:ext cx="12192000" cy="455204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vi-VN" dirty="0">
              <a:solidFill>
                <a:prstClr val="black"/>
              </a:solidFill>
              <a:latin typeface="Nunito" pitchFamily="2" charset="0"/>
            </a:endParaRPr>
          </a:p>
        </p:txBody>
      </p:sp>
      <p:pic>
        <p:nvPicPr>
          <p:cNvPr id="2" name="Picture 1"/>
          <p:cNvPicPr>
            <a:picLocks noChangeAspect="1"/>
          </p:cNvPicPr>
          <p:nvPr/>
        </p:nvPicPr>
        <p:blipFill>
          <a:blip r:embed="rId4"/>
          <a:stretch>
            <a:fillRect/>
          </a:stretch>
        </p:blipFill>
        <p:spPr>
          <a:xfrm>
            <a:off x="11050730" y="172899"/>
            <a:ext cx="920576" cy="835224"/>
          </a:xfrm>
          <a:prstGeom prst="rect">
            <a:avLst/>
          </a:prstGeom>
        </p:spPr>
      </p:pic>
      <p:sp>
        <p:nvSpPr>
          <p:cNvPr id="4" name="TextBox 3"/>
          <p:cNvSpPr txBox="1"/>
          <p:nvPr/>
        </p:nvSpPr>
        <p:spPr>
          <a:xfrm>
            <a:off x="386014" y="1927135"/>
            <a:ext cx="11125004" cy="4401205"/>
          </a:xfrm>
          <a:prstGeom prst="rect">
            <a:avLst/>
          </a:prstGeom>
          <a:noFill/>
        </p:spPr>
        <p:txBody>
          <a:bodyPr wrap="square" rtlCol="0">
            <a:spAutoFit/>
          </a:bodyPr>
          <a:lstStyle/>
          <a:p>
            <a:pPr indent="914400" algn="just"/>
            <a:r>
              <a:rPr lang="vi-VN" sz="2800" dirty="0">
                <a:solidFill>
                  <a:srgbClr val="002060"/>
                </a:solidFill>
                <a:latin typeface="Cambria" panose="02040503050406030204" pitchFamily="18" charset="0"/>
                <a:ea typeface="Cambria" panose="02040503050406030204" pitchFamily="18"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indent="914400" algn="just"/>
            <a:r>
              <a:rPr lang="en-US" sz="2800" dirty="0">
                <a:solidFill>
                  <a:srgbClr val="002060"/>
                </a:solidFill>
                <a:latin typeface="Cambria" panose="02040503050406030204" pitchFamily="18" charset="0"/>
                <a:ea typeface="Cambria" panose="02040503050406030204" pitchFamily="18" charset="0"/>
              </a:rPr>
              <a:t> </a:t>
            </a:r>
            <a:r>
              <a:rPr lang="vi-VN" sz="2800" dirty="0" smtClean="0">
                <a:solidFill>
                  <a:srgbClr val="002060"/>
                </a:solidFill>
                <a:latin typeface="Cambria" panose="02040503050406030204" pitchFamily="18" charset="0"/>
                <a:ea typeface="Cambria" panose="02040503050406030204" pitchFamily="18" charset="0"/>
              </a:rPr>
              <a:t>Ba </a:t>
            </a:r>
            <a:r>
              <a:rPr lang="vi-VN" sz="2800" dirty="0">
                <a:solidFill>
                  <a:srgbClr val="002060"/>
                </a:solidFill>
                <a:latin typeface="Cambria" panose="02040503050406030204" pitchFamily="18" charset="0"/>
                <a:ea typeface="Cambria" panose="02040503050406030204" pitchFamily="18" charset="0"/>
              </a:rPr>
              <a:t>mẹ con rúc rích mãi không chán. Chỉ là đến giờ ngủ thì phải ngủ thôi</a:t>
            </a:r>
            <a:r>
              <a:rPr lang="vi-VN" sz="2800" dirty="0" smtClean="0">
                <a:solidFill>
                  <a:srgbClr val="002060"/>
                </a:solidFill>
                <a:latin typeface="Cambria" panose="02040503050406030204" pitchFamily="18" charset="0"/>
                <a:ea typeface="Cambria" panose="02040503050406030204" pitchFamily="18" charset="0"/>
              </a:rPr>
              <a:t>.</a:t>
            </a:r>
            <a:r>
              <a:rPr lang="en-US" sz="2800" dirty="0" smtClean="0">
                <a:solidFill>
                  <a:srgbClr val="002060"/>
                </a:solidFill>
                <a:latin typeface="Cambria" panose="02040503050406030204" pitchFamily="18" charset="0"/>
                <a:ea typeface="Cambria" panose="02040503050406030204" pitchFamily="18" charset="0"/>
              </a:rPr>
              <a:t> </a:t>
            </a:r>
          </a:p>
          <a:p>
            <a:pPr indent="914400" algn="r"/>
            <a:r>
              <a:rPr lang="vi-VN" sz="2800" dirty="0">
                <a:solidFill>
                  <a:srgbClr val="002060"/>
                </a:solidFill>
                <a:latin typeface="Cambria" panose="02040503050406030204" pitchFamily="18" charset="0"/>
                <a:ea typeface="Cambria" panose="02040503050406030204" pitchFamily="18" charset="0"/>
              </a:rPr>
              <a:t>(Diệu Thúy)</a:t>
            </a:r>
          </a:p>
          <a:p>
            <a:pPr indent="914400" algn="r"/>
            <a:endParaRPr lang="vi-VN" sz="2800" dirty="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678930" y="-18106"/>
            <a:ext cx="6834140" cy="1358244"/>
            <a:chOff x="2678930" y="-18105"/>
            <a:chExt cx="6834140" cy="1109785"/>
          </a:xfrm>
        </p:grpSpPr>
        <p:sp>
          <p:nvSpPr>
            <p:cNvPr id="9" name="Cloud 8"/>
            <p:cNvSpPr/>
            <p:nvPr/>
          </p:nvSpPr>
          <p:spPr>
            <a:xfrm>
              <a:off x="2678930" y="-18105"/>
              <a:ext cx="6834140" cy="1109785"/>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0" name="Rectangle 9"/>
            <p:cNvSpPr/>
            <p:nvPr/>
          </p:nvSpPr>
          <p:spPr>
            <a:xfrm>
              <a:off x="3675990" y="166128"/>
              <a:ext cx="4840020" cy="606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28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grpSp>
        <p:nvGrpSpPr>
          <p:cNvPr id="11" name="Group 10"/>
          <p:cNvGrpSpPr/>
          <p:nvPr/>
        </p:nvGrpSpPr>
        <p:grpSpPr>
          <a:xfrm>
            <a:off x="493512" y="1839140"/>
            <a:ext cx="851094" cy="584334"/>
            <a:chOff x="38098" y="839305"/>
            <a:chExt cx="851094" cy="584334"/>
          </a:xfrm>
        </p:grpSpPr>
        <p:pic>
          <p:nvPicPr>
            <p:cNvPr id="12" name="Picture 11">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13" name="TextBox 12">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3</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endParaRPr>
            </a:p>
          </p:txBody>
        </p:sp>
      </p:grpSp>
    </p:spTree>
    <p:extLst>
      <p:ext uri="{BB962C8B-B14F-4D97-AF65-F5344CB8AC3E}">
        <p14:creationId xmlns:p14="http://schemas.microsoft.com/office/powerpoint/2010/main" val="340154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74923DD-2CD3-2D7E-2162-E433FE8F2CFE}"/>
              </a:ext>
            </a:extLst>
          </p:cNvPr>
          <p:cNvSpPr txBox="1"/>
          <p:nvPr/>
        </p:nvSpPr>
        <p:spPr>
          <a:xfrm>
            <a:off x="172310" y="286550"/>
            <a:ext cx="2506620" cy="544830"/>
          </a:xfrm>
          <a:prstGeom prst="roundRect">
            <a:avLst/>
          </a:prstGeom>
          <a:solidFill>
            <a:srgbClr val="FFFFCC"/>
          </a:solidFill>
          <a:ln w="28575">
            <a:solidFill>
              <a:srgbClr val="217875"/>
            </a:solidFill>
            <a:prstDash val="sysDash"/>
          </a:ln>
        </p:spPr>
        <p:txBody>
          <a:bodyPr wrap="square">
            <a:spAutoFit/>
          </a:bodyPr>
          <a:lstStyle/>
          <a:p>
            <a:pPr algn="ctr" defTabSz="609539"/>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Đọc</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toàn</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bài</a:t>
            </a:r>
            <a:endParaRPr lang="en-US" sz="26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
        <p:nvSpPr>
          <p:cNvPr id="16" name="Rectangle 15"/>
          <p:cNvSpPr/>
          <p:nvPr/>
        </p:nvSpPr>
        <p:spPr>
          <a:xfrm>
            <a:off x="0" y="4016095"/>
            <a:ext cx="12192000" cy="2176020"/>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6" name="Rectangle 5"/>
          <p:cNvSpPr/>
          <p:nvPr/>
        </p:nvSpPr>
        <p:spPr>
          <a:xfrm>
            <a:off x="0" y="1245734"/>
            <a:ext cx="12192000" cy="2770361"/>
          </a:xfrm>
          <a:prstGeom prst="rect">
            <a:avLst/>
          </a:prstGeom>
          <a:solidFill>
            <a:srgbClr val="CCFF66">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nvGrpSpPr>
          <p:cNvPr id="3" name="Group 2"/>
          <p:cNvGrpSpPr/>
          <p:nvPr/>
        </p:nvGrpSpPr>
        <p:grpSpPr>
          <a:xfrm>
            <a:off x="2678930" y="-18106"/>
            <a:ext cx="6834140" cy="1213164"/>
            <a:chOff x="2678930" y="-18106"/>
            <a:chExt cx="6834140" cy="1213164"/>
          </a:xfrm>
        </p:grpSpPr>
        <p:sp>
          <p:nvSpPr>
            <p:cNvPr id="18" name="Cloud 17"/>
            <p:cNvSpPr/>
            <p:nvPr/>
          </p:nvSpPr>
          <p:spPr>
            <a:xfrm>
              <a:off x="2678930" y="-18106"/>
              <a:ext cx="6834140" cy="1213164"/>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5" name="Rectangle 14"/>
            <p:cNvSpPr/>
            <p:nvPr/>
          </p:nvSpPr>
          <p:spPr>
            <a:xfrm>
              <a:off x="3165695" y="286550"/>
              <a:ext cx="5657850"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32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17" name="Subtitle 2"/>
          <p:cNvSpPr txBox="1">
            <a:spLocks/>
          </p:cNvSpPr>
          <p:nvPr/>
        </p:nvSpPr>
        <p:spPr>
          <a:xfrm>
            <a:off x="461962" y="1473757"/>
            <a:ext cx="11268075" cy="240968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smtClean="0">
                <a:solidFill>
                  <a:prstClr val="black"/>
                </a:solidFill>
                <a:latin typeface="Nunito" pitchFamily="2" charset="0"/>
              </a:rPr>
              <a:t>       </a:t>
            </a:r>
            <a:r>
              <a:rPr lang="vi-VN" dirty="0" smtClean="0">
                <a:solidFill>
                  <a:srgbClr val="002060"/>
                </a:solidFill>
                <a:latin typeface="Cambria" panose="02040503050406030204" pitchFamily="18" charset="0"/>
                <a:ea typeface="Cambria" panose="02040503050406030204" pitchFamily="18"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r>
              <a:rPr lang="en-US" dirty="0" smtClean="0">
                <a:solidFill>
                  <a:srgbClr val="002060"/>
                </a:solidFill>
                <a:latin typeface="Cambria" panose="02040503050406030204" pitchFamily="18" charset="0"/>
                <a:ea typeface="Cambria" panose="02040503050406030204" pitchFamily="18" charset="0"/>
              </a:rPr>
              <a:t>        </a:t>
            </a:r>
            <a:endParaRPr lang="vi-VN" dirty="0" smtClean="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83200" y="1274579"/>
            <a:ext cx="851094" cy="584334"/>
            <a:chOff x="38098" y="839305"/>
            <a:chExt cx="851094" cy="584334"/>
          </a:xfrm>
        </p:grpSpPr>
        <p:pic>
          <p:nvPicPr>
            <p:cNvPr id="9" name="Picture 8">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10" name="TextBox 9">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1</a:t>
              </a:r>
            </a:p>
          </p:txBody>
        </p:sp>
      </p:grpSp>
      <p:sp>
        <p:nvSpPr>
          <p:cNvPr id="4" name="Rectangle 3"/>
          <p:cNvSpPr/>
          <p:nvPr/>
        </p:nvSpPr>
        <p:spPr>
          <a:xfrm>
            <a:off x="395169" y="4244117"/>
            <a:ext cx="11198901" cy="1815882"/>
          </a:xfrm>
          <a:prstGeom prst="rect">
            <a:avLst/>
          </a:prstGeom>
        </p:spPr>
        <p:txBody>
          <a:bodyPr wrap="square">
            <a:spAutoFit/>
          </a:bodyPr>
          <a:lstStyle/>
          <a:p>
            <a:pPr indent="914400" algn="just"/>
            <a:r>
              <a:rPr lang="vi-VN" sz="2800" dirty="0">
                <a:solidFill>
                  <a:srgbClr val="002060"/>
                </a:solidFill>
                <a:latin typeface="Cambria" panose="02040503050406030204" pitchFamily="18" charset="0"/>
                <a:ea typeface="Cambria" panose="02040503050406030204" pitchFamily="18"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grpSp>
        <p:nvGrpSpPr>
          <p:cNvPr id="19" name="Group 18"/>
          <p:cNvGrpSpPr/>
          <p:nvPr/>
        </p:nvGrpSpPr>
        <p:grpSpPr>
          <a:xfrm>
            <a:off x="410092" y="4162137"/>
            <a:ext cx="851094" cy="584334"/>
            <a:chOff x="38098" y="839305"/>
            <a:chExt cx="851094" cy="584334"/>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2</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endParaRPr>
            </a:p>
          </p:txBody>
        </p:sp>
      </p:grpSp>
    </p:spTree>
    <p:extLst>
      <p:ext uri="{BB962C8B-B14F-4D97-AF65-F5344CB8AC3E}">
        <p14:creationId xmlns:p14="http://schemas.microsoft.com/office/powerpoint/2010/main" val="80026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0" y="1428132"/>
            <a:ext cx="12192000" cy="455204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vi-VN" dirty="0">
              <a:solidFill>
                <a:prstClr val="black"/>
              </a:solidFill>
              <a:latin typeface="Nunito" pitchFamily="2" charset="0"/>
            </a:endParaRPr>
          </a:p>
        </p:txBody>
      </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4" name="TextBox 3"/>
          <p:cNvSpPr txBox="1"/>
          <p:nvPr/>
        </p:nvSpPr>
        <p:spPr>
          <a:xfrm>
            <a:off x="386014" y="1927135"/>
            <a:ext cx="11125004" cy="4401205"/>
          </a:xfrm>
          <a:prstGeom prst="rect">
            <a:avLst/>
          </a:prstGeom>
          <a:noFill/>
        </p:spPr>
        <p:txBody>
          <a:bodyPr wrap="square" rtlCol="0">
            <a:spAutoFit/>
          </a:bodyPr>
          <a:lstStyle/>
          <a:p>
            <a:pPr indent="914400" algn="just"/>
            <a:r>
              <a:rPr lang="vi-VN" sz="2800" dirty="0">
                <a:solidFill>
                  <a:srgbClr val="002060"/>
                </a:solidFill>
                <a:latin typeface="Cambria" panose="02040503050406030204" pitchFamily="18" charset="0"/>
                <a:ea typeface="Cambria" panose="02040503050406030204" pitchFamily="18"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indent="914400" algn="just"/>
            <a:r>
              <a:rPr lang="en-US" sz="2800" dirty="0">
                <a:solidFill>
                  <a:srgbClr val="002060"/>
                </a:solidFill>
                <a:latin typeface="Cambria" panose="02040503050406030204" pitchFamily="18" charset="0"/>
                <a:ea typeface="Cambria" panose="02040503050406030204" pitchFamily="18" charset="0"/>
              </a:rPr>
              <a:t> </a:t>
            </a:r>
            <a:r>
              <a:rPr lang="vi-VN" sz="2800" dirty="0" smtClean="0">
                <a:solidFill>
                  <a:srgbClr val="002060"/>
                </a:solidFill>
                <a:latin typeface="Cambria" panose="02040503050406030204" pitchFamily="18" charset="0"/>
                <a:ea typeface="Cambria" panose="02040503050406030204" pitchFamily="18" charset="0"/>
              </a:rPr>
              <a:t>Ba </a:t>
            </a:r>
            <a:r>
              <a:rPr lang="vi-VN" sz="2800" dirty="0">
                <a:solidFill>
                  <a:srgbClr val="002060"/>
                </a:solidFill>
                <a:latin typeface="Cambria" panose="02040503050406030204" pitchFamily="18" charset="0"/>
                <a:ea typeface="Cambria" panose="02040503050406030204" pitchFamily="18" charset="0"/>
              </a:rPr>
              <a:t>mẹ con rúc rích mãi không chán. Chỉ là đến giờ ngủ thì phải ngủ thôi</a:t>
            </a:r>
            <a:r>
              <a:rPr lang="vi-VN" sz="2800" dirty="0" smtClean="0">
                <a:solidFill>
                  <a:srgbClr val="002060"/>
                </a:solidFill>
                <a:latin typeface="Cambria" panose="02040503050406030204" pitchFamily="18" charset="0"/>
                <a:ea typeface="Cambria" panose="02040503050406030204" pitchFamily="18" charset="0"/>
              </a:rPr>
              <a:t>.</a:t>
            </a:r>
            <a:r>
              <a:rPr lang="en-US" sz="2800" dirty="0" smtClean="0">
                <a:solidFill>
                  <a:srgbClr val="002060"/>
                </a:solidFill>
                <a:latin typeface="Cambria" panose="02040503050406030204" pitchFamily="18" charset="0"/>
                <a:ea typeface="Cambria" panose="02040503050406030204" pitchFamily="18" charset="0"/>
              </a:rPr>
              <a:t> </a:t>
            </a:r>
          </a:p>
          <a:p>
            <a:pPr indent="914400" algn="r"/>
            <a:r>
              <a:rPr lang="vi-VN" sz="2800" dirty="0">
                <a:solidFill>
                  <a:srgbClr val="002060"/>
                </a:solidFill>
                <a:latin typeface="Cambria" panose="02040503050406030204" pitchFamily="18" charset="0"/>
                <a:ea typeface="Cambria" panose="02040503050406030204" pitchFamily="18" charset="0"/>
              </a:rPr>
              <a:t>(Diệu Thúy)</a:t>
            </a:r>
          </a:p>
          <a:p>
            <a:pPr indent="914400" algn="r"/>
            <a:endParaRPr lang="vi-VN" sz="2800" dirty="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678930" y="-18106"/>
            <a:ext cx="6834140" cy="1358244"/>
            <a:chOff x="2678930" y="-18105"/>
            <a:chExt cx="6834140" cy="1109785"/>
          </a:xfrm>
        </p:grpSpPr>
        <p:sp>
          <p:nvSpPr>
            <p:cNvPr id="9" name="Cloud 8"/>
            <p:cNvSpPr/>
            <p:nvPr/>
          </p:nvSpPr>
          <p:spPr>
            <a:xfrm>
              <a:off x="2678930" y="-18105"/>
              <a:ext cx="6834140" cy="1109785"/>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0" name="Rectangle 9"/>
            <p:cNvSpPr/>
            <p:nvPr/>
          </p:nvSpPr>
          <p:spPr>
            <a:xfrm>
              <a:off x="3675990" y="166128"/>
              <a:ext cx="4840020" cy="606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28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28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28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grpSp>
        <p:nvGrpSpPr>
          <p:cNvPr id="11" name="Group 10"/>
          <p:cNvGrpSpPr/>
          <p:nvPr/>
        </p:nvGrpSpPr>
        <p:grpSpPr>
          <a:xfrm>
            <a:off x="493512" y="1839140"/>
            <a:ext cx="851094" cy="584334"/>
            <a:chOff x="38098" y="839305"/>
            <a:chExt cx="851094" cy="584334"/>
          </a:xfrm>
        </p:grpSpPr>
        <p:pic>
          <p:nvPicPr>
            <p:cNvPr id="12" name="Picture 11">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13" name="TextBox 12">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3</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endParaRPr>
            </a:p>
          </p:txBody>
        </p:sp>
      </p:grpSp>
      <p:sp>
        <p:nvSpPr>
          <p:cNvPr id="14" name="TextBox 13">
            <a:extLst>
              <a:ext uri="{FF2B5EF4-FFF2-40B4-BE49-F238E27FC236}">
                <a16:creationId xmlns:a16="http://schemas.microsoft.com/office/drawing/2014/main" id="{874923DD-2CD3-2D7E-2162-E433FE8F2CFE}"/>
              </a:ext>
            </a:extLst>
          </p:cNvPr>
          <p:cNvSpPr txBox="1"/>
          <p:nvPr/>
        </p:nvSpPr>
        <p:spPr>
          <a:xfrm>
            <a:off x="91296" y="361386"/>
            <a:ext cx="2506620" cy="544830"/>
          </a:xfrm>
          <a:prstGeom prst="roundRect">
            <a:avLst/>
          </a:prstGeom>
          <a:solidFill>
            <a:srgbClr val="FFFFCC"/>
          </a:solidFill>
          <a:ln w="28575">
            <a:solidFill>
              <a:srgbClr val="217875"/>
            </a:solidFill>
            <a:prstDash val="sysDash"/>
          </a:ln>
        </p:spPr>
        <p:txBody>
          <a:bodyPr wrap="square">
            <a:spAutoFit/>
          </a:bodyPr>
          <a:lstStyle/>
          <a:p>
            <a:pPr algn="ctr" defTabSz="609539"/>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Đọc</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toàn</a:t>
            </a:r>
            <a:r>
              <a:rPr lang="en-US" sz="26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6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bài</a:t>
            </a:r>
            <a:endParaRPr lang="en-US" sz="26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Tree>
    <p:extLst>
      <p:ext uri="{BB962C8B-B14F-4D97-AF65-F5344CB8AC3E}">
        <p14:creationId xmlns:p14="http://schemas.microsoft.com/office/powerpoint/2010/main" val="146611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Cloud 12"/>
          <p:cNvSpPr/>
          <p:nvPr/>
        </p:nvSpPr>
        <p:spPr>
          <a:xfrm>
            <a:off x="3670306" y="2233590"/>
            <a:ext cx="4390762" cy="165818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pic>
        <p:nvPicPr>
          <p:cNvPr id="6" name="Picture 5"/>
          <p:cNvPicPr>
            <a:picLocks noChangeAspect="1"/>
          </p:cNvPicPr>
          <p:nvPr/>
        </p:nvPicPr>
        <p:blipFill>
          <a:blip r:embed="rId3"/>
          <a:stretch>
            <a:fillRect/>
          </a:stretch>
        </p:blipFill>
        <p:spPr>
          <a:xfrm>
            <a:off x="3267970" y="-166511"/>
            <a:ext cx="5502128" cy="441552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407" b="100000" l="0" r="100000">
                        <a14:foregroundMark x1="6192" y1="28049" x2="6192" y2="28049"/>
                        <a14:foregroundMark x1="23839" y1="10569" x2="23839" y2="10569"/>
                        <a14:foregroundMark x1="24149" y1="10569" x2="24149" y2="10569"/>
                        <a14:foregroundMark x1="37461" y1="4878" x2="37461" y2="4878"/>
                        <a14:foregroundMark x1="37461" y1="4878" x2="37461" y2="4878"/>
                        <a14:foregroundMark x1="50155" y1="4472" x2="50155" y2="4472"/>
                        <a14:foregroundMark x1="50155" y1="4472" x2="50155" y2="4472"/>
                        <a14:foregroundMark x1="69040" y1="7724" x2="69040" y2="7724"/>
                        <a14:foregroundMark x1="69040" y1="7724" x2="69040" y2="7724"/>
                        <a14:foregroundMark x1="75542" y1="10163" x2="75542" y2="10163"/>
                        <a14:foregroundMark x1="75851" y1="10163" x2="75851" y2="10163"/>
                        <a14:foregroundMark x1="87307" y1="20325" x2="87307" y2="20325"/>
                        <a14:foregroundMark x1="87307" y1="20325" x2="87307" y2="20325"/>
                        <a14:foregroundMark x1="96285" y1="42683" x2="96285" y2="42683"/>
                        <a14:foregroundMark x1="96594" y1="42683" x2="96594" y2="42683"/>
                        <a14:foregroundMark x1="96594" y1="59350" x2="96594" y2="59350"/>
                        <a14:foregroundMark x1="96594" y1="59350" x2="96594" y2="59350"/>
                        <a14:foregroundMark x1="4025" y1="65041" x2="4025" y2="65041"/>
                        <a14:foregroundMark x1="4025" y1="65041" x2="4025" y2="65041"/>
                        <a14:foregroundMark x1="4025" y1="49593" x2="4025" y2="49593"/>
                        <a14:foregroundMark x1="4025" y1="49593" x2="4025" y2="49593"/>
                        <a14:foregroundMark x1="4644" y1="32927" x2="4644" y2="32927"/>
                        <a14:foregroundMark x1="9907" y1="76829" x2="9907" y2="76829"/>
                        <a14:foregroundMark x1="24768" y1="91870" x2="24768" y2="91870"/>
                        <a14:foregroundMark x1="32508" y1="94715" x2="32508" y2="94715"/>
                        <a14:foregroundMark x1="32508" y1="94715" x2="32508" y2="94715"/>
                        <a14:foregroundMark x1="43653" y1="96748" x2="43653" y2="96748"/>
                        <a14:foregroundMark x1="43653" y1="96748" x2="43653" y2="96748"/>
                        <a14:foregroundMark x1="57895" y1="97561" x2="57895" y2="97561"/>
                        <a14:foregroundMark x1="57895" y1="97561" x2="57895" y2="97561"/>
                      </a14:backgroundRemoval>
                    </a14:imgEffect>
                  </a14:imgLayer>
                </a14:imgProps>
              </a:ext>
            </a:extLst>
          </a:blip>
          <a:stretch>
            <a:fillRect/>
          </a:stretch>
        </p:blipFill>
        <p:spPr>
          <a:xfrm>
            <a:off x="11066143" y="190901"/>
            <a:ext cx="918214" cy="830988"/>
          </a:xfrm>
          <a:prstGeom prst="rect">
            <a:avLst/>
          </a:prstGeom>
        </p:spPr>
      </p:pic>
      <p:pic>
        <p:nvPicPr>
          <p:cNvPr id="9" name="Picture 8"/>
          <p:cNvPicPr>
            <a:picLocks noChangeAspect="1"/>
          </p:cNvPicPr>
          <p:nvPr/>
        </p:nvPicPr>
        <p:blipFill>
          <a:blip r:embed="rId6"/>
          <a:stretch>
            <a:fillRect/>
          </a:stretch>
        </p:blipFill>
        <p:spPr>
          <a:xfrm rot="730109">
            <a:off x="9107926" y="4118763"/>
            <a:ext cx="3191826" cy="2541262"/>
          </a:xfrm>
          <a:prstGeom prst="rect">
            <a:avLst/>
          </a:prstGeom>
        </p:spPr>
      </p:pic>
      <p:pic>
        <p:nvPicPr>
          <p:cNvPr id="10" name="Picture 9"/>
          <p:cNvPicPr>
            <a:picLocks noChangeAspect="1"/>
          </p:cNvPicPr>
          <p:nvPr/>
        </p:nvPicPr>
        <p:blipFill>
          <a:blip r:embed="rId7"/>
          <a:stretch>
            <a:fillRect/>
          </a:stretch>
        </p:blipFill>
        <p:spPr>
          <a:xfrm rot="20983717">
            <a:off x="62338" y="1639138"/>
            <a:ext cx="2573111" cy="2039578"/>
          </a:xfrm>
          <a:prstGeom prst="rect">
            <a:avLst/>
          </a:prstGeom>
        </p:spPr>
      </p:pic>
      <p:sp>
        <p:nvSpPr>
          <p:cNvPr id="12" name="Rectangle 11"/>
          <p:cNvSpPr/>
          <p:nvPr/>
        </p:nvSpPr>
        <p:spPr>
          <a:xfrm>
            <a:off x="1935175" y="3943102"/>
            <a:ext cx="8569975" cy="923330"/>
          </a:xfrm>
          <a:prstGeom prst="rect">
            <a:avLst/>
          </a:prstGeom>
        </p:spPr>
        <p:txBody>
          <a:bodyPr wrap="none">
            <a:spAutoFit/>
          </a:bodyPr>
          <a:lstStyle/>
          <a:p>
            <a:pPr algn="ctr"/>
            <a:r>
              <a:rPr lang="en-US" sz="5400" dirty="0" smtClean="0">
                <a:solidFill>
                  <a:srgbClr val="0070C0"/>
                </a:solidFill>
                <a:latin typeface="Sigmar One" panose="00000500000000000000" pitchFamily="2" charset="0"/>
              </a:rPr>
              <a:t>HẸN GẶP LẠI CÁC EM</a:t>
            </a:r>
            <a:endParaRPr lang="en-US" sz="5400" dirty="0">
              <a:solidFill>
                <a:srgbClr val="0070C0"/>
              </a:solidFill>
              <a:latin typeface="Sigmar One" panose="00000500000000000000" pitchFamily="2" charset="0"/>
            </a:endParaRPr>
          </a:p>
        </p:txBody>
      </p:sp>
    </p:spTree>
    <p:extLst>
      <p:ext uri="{BB962C8B-B14F-4D97-AF65-F5344CB8AC3E}">
        <p14:creationId xmlns:p14="http://schemas.microsoft.com/office/powerpoint/2010/main" val="418258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57134" y="-104275"/>
            <a:ext cx="9925215" cy="1627773"/>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407" b="100000" l="0" r="100000">
                        <a14:foregroundMark x1="6192" y1="28049" x2="6192" y2="28049"/>
                        <a14:foregroundMark x1="23839" y1="10569" x2="23839" y2="10569"/>
                        <a14:foregroundMark x1="24149" y1="10569" x2="24149" y2="10569"/>
                        <a14:foregroundMark x1="37461" y1="4878" x2="37461" y2="4878"/>
                        <a14:foregroundMark x1="37461" y1="4878" x2="37461" y2="4878"/>
                        <a14:foregroundMark x1="50155" y1="4472" x2="50155" y2="4472"/>
                        <a14:foregroundMark x1="50155" y1="4472" x2="50155" y2="4472"/>
                        <a14:foregroundMark x1="69040" y1="7724" x2="69040" y2="7724"/>
                        <a14:foregroundMark x1="69040" y1="7724" x2="69040" y2="7724"/>
                        <a14:foregroundMark x1="75542" y1="10163" x2="75542" y2="10163"/>
                        <a14:foregroundMark x1="75851" y1="10163" x2="75851" y2="10163"/>
                        <a14:foregroundMark x1="87307" y1="20325" x2="87307" y2="20325"/>
                        <a14:foregroundMark x1="87307" y1="20325" x2="87307" y2="20325"/>
                        <a14:foregroundMark x1="96285" y1="42683" x2="96285" y2="42683"/>
                        <a14:foregroundMark x1="96594" y1="42683" x2="96594" y2="42683"/>
                        <a14:foregroundMark x1="96594" y1="59350" x2="96594" y2="59350"/>
                        <a14:foregroundMark x1="96594" y1="59350" x2="96594" y2="59350"/>
                        <a14:foregroundMark x1="4025" y1="65041" x2="4025" y2="65041"/>
                        <a14:foregroundMark x1="4025" y1="65041" x2="4025" y2="65041"/>
                        <a14:foregroundMark x1="4025" y1="49593" x2="4025" y2="49593"/>
                        <a14:foregroundMark x1="4025" y1="49593" x2="4025" y2="49593"/>
                        <a14:foregroundMark x1="4644" y1="32927" x2="4644" y2="32927"/>
                        <a14:foregroundMark x1="9907" y1="76829" x2="9907" y2="76829"/>
                        <a14:foregroundMark x1="24768" y1="91870" x2="24768" y2="91870"/>
                        <a14:foregroundMark x1="32508" y1="94715" x2="32508" y2="94715"/>
                        <a14:foregroundMark x1="32508" y1="94715" x2="32508" y2="94715"/>
                        <a14:foregroundMark x1="43653" y1="96748" x2="43653" y2="96748"/>
                        <a14:foregroundMark x1="43653" y1="96748" x2="43653" y2="96748"/>
                        <a14:foregroundMark x1="57895" y1="97561" x2="57895" y2="97561"/>
                        <a14:foregroundMark x1="57895" y1="97561" x2="57895" y2="97561"/>
                      </a14:backgroundRemoval>
                    </a14:imgEffect>
                  </a14:imgLayer>
                </a14:imgProps>
              </a:ext>
            </a:extLst>
          </a:blip>
          <a:stretch>
            <a:fillRect/>
          </a:stretch>
        </p:blipFill>
        <p:spPr>
          <a:xfrm>
            <a:off x="11066143" y="190901"/>
            <a:ext cx="918214" cy="830988"/>
          </a:xfrm>
          <a:prstGeom prst="rect">
            <a:avLst/>
          </a:prstGeom>
        </p:spPr>
      </p:pic>
      <p:sp>
        <p:nvSpPr>
          <p:cNvPr id="14" name="Google Shape;1910;p31">
            <a:extLst>
              <a:ext uri="{FF2B5EF4-FFF2-40B4-BE49-F238E27FC236}">
                <a16:creationId xmlns:a16="http://schemas.microsoft.com/office/drawing/2014/main" id="{B4486D36-6C53-75D6-BF08-C59D05FCF23A}"/>
              </a:ext>
            </a:extLst>
          </p:cNvPr>
          <p:cNvSpPr txBox="1">
            <a:spLocks/>
          </p:cNvSpPr>
          <p:nvPr/>
        </p:nvSpPr>
        <p:spPr>
          <a:xfrm>
            <a:off x="2752726" y="123825"/>
            <a:ext cx="7172324" cy="1171575"/>
          </a:xfrm>
          <a:prstGeom prst="rect">
            <a:avLst/>
          </a:prstGeom>
          <a:noFill/>
          <a:ln>
            <a:noFill/>
          </a:ln>
        </p:spPr>
        <p:txBody>
          <a:bodyPr spcFirstLastPara="1" wrap="square" lIns="91425" tIns="91425" rIns="91425" bIns="91425" numCol="1" anchor="ctr" anchorCtr="0">
            <a:prstTxWarp prst="textPlain">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8000" kern="0" dirty="0" smtClean="0">
                <a:ln w="0"/>
                <a:solidFill>
                  <a:srgbClr val="FF3399"/>
                </a:solidFill>
                <a:effectLst>
                  <a:outerShdw blurRad="38100" dist="19050" dir="2700000" algn="tl" rotWithShape="0">
                    <a:schemeClr val="dk1">
                      <a:alpha val="40000"/>
                    </a:schemeClr>
                  </a:outerShdw>
                </a:effectLst>
                <a:latin typeface="Sigmar One" panose="00000500000000000000" pitchFamily="2" charset="0"/>
              </a:rPr>
              <a:t>KHỞI ĐỘNG</a:t>
            </a:r>
            <a:endParaRPr lang="en-US" sz="8000" kern="0" dirty="0">
              <a:ln w="0"/>
              <a:solidFill>
                <a:srgbClr val="FF3399"/>
              </a:solidFill>
              <a:effectLst>
                <a:outerShdw blurRad="38100" dist="19050" dir="2700000" algn="tl" rotWithShape="0">
                  <a:schemeClr val="dk1">
                    <a:alpha val="40000"/>
                  </a:schemeClr>
                </a:outerShdw>
              </a:effectLst>
              <a:latin typeface="Sigmar One" panose="00000500000000000000" pitchFamily="2" charset="0"/>
            </a:endParaRPr>
          </a:p>
        </p:txBody>
      </p:sp>
    </p:spTree>
    <p:extLst>
      <p:ext uri="{BB962C8B-B14F-4D97-AF65-F5344CB8AC3E}">
        <p14:creationId xmlns:p14="http://schemas.microsoft.com/office/powerpoint/2010/main" val="140826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09653" y="2799740"/>
            <a:ext cx="4304713" cy="4304713"/>
          </a:xfrm>
          <a:prstGeom prst="rect">
            <a:avLst/>
          </a:prstGeom>
        </p:spPr>
      </p:pic>
      <p:pic>
        <p:nvPicPr>
          <p:cNvPr id="6" name="Picture 5"/>
          <p:cNvPicPr>
            <a:picLocks noChangeAspect="1"/>
          </p:cNvPicPr>
          <p:nvPr/>
        </p:nvPicPr>
        <p:blipFill>
          <a:blip r:embed="rId4"/>
          <a:stretch>
            <a:fillRect/>
          </a:stretch>
        </p:blipFill>
        <p:spPr>
          <a:xfrm>
            <a:off x="2601498" y="2609850"/>
            <a:ext cx="4816310" cy="4816310"/>
          </a:xfrm>
          <a:prstGeom prst="rect">
            <a:avLst/>
          </a:prstGeom>
        </p:spPr>
      </p:pic>
      <p:sp>
        <p:nvSpPr>
          <p:cNvPr id="10" name="Rounded Rectangle 9"/>
          <p:cNvSpPr/>
          <p:nvPr/>
        </p:nvSpPr>
        <p:spPr>
          <a:xfrm>
            <a:off x="-31172" y="-4225"/>
            <a:ext cx="12223171" cy="1156750"/>
          </a:xfrm>
          <a:prstGeom prst="round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11119821" y="54989"/>
            <a:ext cx="920576" cy="835224"/>
          </a:xfrm>
          <a:prstGeom prst="rect">
            <a:avLst/>
          </a:prstGeom>
        </p:spPr>
      </p:pic>
      <p:sp>
        <p:nvSpPr>
          <p:cNvPr id="4" name="Rectangle 3"/>
          <p:cNvSpPr/>
          <p:nvPr/>
        </p:nvSpPr>
        <p:spPr>
          <a:xfrm>
            <a:off x="690745" y="342680"/>
            <a:ext cx="10277474" cy="534072"/>
          </a:xfrm>
          <a:prstGeom prst="rect">
            <a:avLst/>
          </a:prstGeom>
        </p:spPr>
        <p:txBody>
          <a:bodyPr wrap="square">
            <a:spAutoFit/>
          </a:bodyPr>
          <a:lstStyle/>
          <a:p>
            <a:pPr lvl="0" algn="just">
              <a:buClr>
                <a:srgbClr val="FFFFFF"/>
              </a:buClr>
            </a:pPr>
            <a:r>
              <a:rPr lang="en-US" sz="2800" dirty="0" err="1">
                <a:solidFill>
                  <a:srgbClr val="FF0000"/>
                </a:solidFill>
                <a:latin typeface="Nunito Black" pitchFamily="2" charset="0"/>
              </a:rPr>
              <a:t>Kể</a:t>
            </a:r>
            <a:r>
              <a:rPr lang="en-US" sz="2800" dirty="0">
                <a:solidFill>
                  <a:srgbClr val="FF0000"/>
                </a:solidFill>
                <a:latin typeface="Nunito Black" pitchFamily="2" charset="0"/>
              </a:rPr>
              <a:t> </a:t>
            </a:r>
            <a:r>
              <a:rPr lang="en-US" sz="2800" dirty="0" err="1">
                <a:solidFill>
                  <a:srgbClr val="FF0000"/>
                </a:solidFill>
                <a:latin typeface="Nunito Black" pitchFamily="2" charset="0"/>
              </a:rPr>
              <a:t>về</a:t>
            </a:r>
            <a:r>
              <a:rPr lang="en-US" sz="2800" dirty="0">
                <a:solidFill>
                  <a:srgbClr val="FF0000"/>
                </a:solidFill>
                <a:latin typeface="Nunito Black" pitchFamily="2" charset="0"/>
              </a:rPr>
              <a:t> </a:t>
            </a:r>
            <a:r>
              <a:rPr lang="en-US" sz="2800" dirty="0" err="1">
                <a:solidFill>
                  <a:srgbClr val="FF0000"/>
                </a:solidFill>
                <a:latin typeface="Nunito Black" pitchFamily="2" charset="0"/>
              </a:rPr>
              <a:t>một</a:t>
            </a:r>
            <a:r>
              <a:rPr lang="en-US" sz="2800" dirty="0">
                <a:solidFill>
                  <a:srgbClr val="FF0000"/>
                </a:solidFill>
                <a:latin typeface="Nunito Black" pitchFamily="2" charset="0"/>
              </a:rPr>
              <a:t> </a:t>
            </a:r>
            <a:r>
              <a:rPr lang="en-US" sz="2800" dirty="0" err="1">
                <a:solidFill>
                  <a:srgbClr val="FF0000"/>
                </a:solidFill>
                <a:latin typeface="Nunito Black" pitchFamily="2" charset="0"/>
              </a:rPr>
              <a:t>hoạt</a:t>
            </a:r>
            <a:r>
              <a:rPr lang="en-US" sz="2800" dirty="0">
                <a:solidFill>
                  <a:srgbClr val="FF0000"/>
                </a:solidFill>
                <a:latin typeface="Nunito Black" pitchFamily="2" charset="0"/>
              </a:rPr>
              <a:t> </a:t>
            </a:r>
            <a:r>
              <a:rPr lang="en-US" sz="2800" dirty="0" err="1">
                <a:solidFill>
                  <a:srgbClr val="FF0000"/>
                </a:solidFill>
                <a:latin typeface="Nunito Black" pitchFamily="2" charset="0"/>
              </a:rPr>
              <a:t>động</a:t>
            </a:r>
            <a:r>
              <a:rPr lang="en-US" sz="2800" dirty="0">
                <a:solidFill>
                  <a:srgbClr val="FF0000"/>
                </a:solidFill>
                <a:latin typeface="Nunito Black" pitchFamily="2" charset="0"/>
              </a:rPr>
              <a:t> </a:t>
            </a:r>
            <a:r>
              <a:rPr lang="en-US" sz="2800" dirty="0" err="1">
                <a:solidFill>
                  <a:srgbClr val="FF0000"/>
                </a:solidFill>
                <a:latin typeface="Nunito Black" pitchFamily="2" charset="0"/>
              </a:rPr>
              <a:t>chung</a:t>
            </a:r>
            <a:r>
              <a:rPr lang="en-US" sz="2800" dirty="0">
                <a:solidFill>
                  <a:srgbClr val="FF0000"/>
                </a:solidFill>
                <a:latin typeface="Nunito Black" pitchFamily="2" charset="0"/>
              </a:rPr>
              <a:t> </a:t>
            </a:r>
            <a:r>
              <a:rPr lang="en-US" sz="2800" dirty="0" err="1">
                <a:solidFill>
                  <a:srgbClr val="FF0000"/>
                </a:solidFill>
                <a:latin typeface="Nunito Black" pitchFamily="2" charset="0"/>
              </a:rPr>
              <a:t>của</a:t>
            </a:r>
            <a:r>
              <a:rPr lang="en-US" sz="2800" dirty="0">
                <a:solidFill>
                  <a:srgbClr val="FF0000"/>
                </a:solidFill>
                <a:latin typeface="Nunito Black" pitchFamily="2" charset="0"/>
              </a:rPr>
              <a:t> </a:t>
            </a:r>
            <a:r>
              <a:rPr lang="en-US" sz="2800" dirty="0" err="1">
                <a:solidFill>
                  <a:srgbClr val="FF0000"/>
                </a:solidFill>
                <a:latin typeface="Nunito Black" pitchFamily="2" charset="0"/>
              </a:rPr>
              <a:t>gia</a:t>
            </a:r>
            <a:r>
              <a:rPr lang="en-US" sz="2800" dirty="0">
                <a:solidFill>
                  <a:srgbClr val="FF0000"/>
                </a:solidFill>
                <a:latin typeface="Nunito Black" pitchFamily="2" charset="0"/>
              </a:rPr>
              <a:t> </a:t>
            </a:r>
            <a:r>
              <a:rPr lang="en-US" sz="2800" dirty="0" err="1">
                <a:solidFill>
                  <a:srgbClr val="FF0000"/>
                </a:solidFill>
                <a:latin typeface="Nunito Black" pitchFamily="2" charset="0"/>
              </a:rPr>
              <a:t>đình</a:t>
            </a:r>
            <a:r>
              <a:rPr lang="en-US" sz="2800" dirty="0">
                <a:solidFill>
                  <a:srgbClr val="FF0000"/>
                </a:solidFill>
                <a:latin typeface="Nunito Black" pitchFamily="2" charset="0"/>
              </a:rPr>
              <a:t> </a:t>
            </a:r>
            <a:r>
              <a:rPr lang="en-US" sz="2800" dirty="0" err="1">
                <a:solidFill>
                  <a:srgbClr val="FF0000"/>
                </a:solidFill>
                <a:latin typeface="Nunito Black" pitchFamily="2" charset="0"/>
              </a:rPr>
              <a:t>em</a:t>
            </a:r>
            <a:r>
              <a:rPr lang="en-US" sz="2800" dirty="0">
                <a:solidFill>
                  <a:srgbClr val="FF0000"/>
                </a:solidFill>
                <a:latin typeface="Nunito Black" pitchFamily="2" charset="0"/>
              </a:rPr>
              <a:t> </a:t>
            </a:r>
            <a:r>
              <a:rPr lang="en-US" sz="2800" dirty="0" err="1">
                <a:solidFill>
                  <a:srgbClr val="FF0000"/>
                </a:solidFill>
                <a:latin typeface="Nunito Black" pitchFamily="2" charset="0"/>
              </a:rPr>
              <a:t>vào</a:t>
            </a:r>
            <a:r>
              <a:rPr lang="en-US" sz="2800" dirty="0">
                <a:solidFill>
                  <a:srgbClr val="FF0000"/>
                </a:solidFill>
                <a:latin typeface="Nunito Black" pitchFamily="2" charset="0"/>
              </a:rPr>
              <a:t> </a:t>
            </a:r>
            <a:r>
              <a:rPr lang="en-US" sz="2800" dirty="0" err="1">
                <a:solidFill>
                  <a:srgbClr val="FF0000"/>
                </a:solidFill>
                <a:latin typeface="Nunito Black" pitchFamily="2" charset="0"/>
              </a:rPr>
              <a:t>buổi</a:t>
            </a:r>
            <a:r>
              <a:rPr lang="en-US" sz="2800" dirty="0">
                <a:solidFill>
                  <a:srgbClr val="FF0000"/>
                </a:solidFill>
                <a:latin typeface="Nunito Black" pitchFamily="2" charset="0"/>
              </a:rPr>
              <a:t> </a:t>
            </a:r>
            <a:r>
              <a:rPr lang="en-US" sz="2800" dirty="0" err="1">
                <a:solidFill>
                  <a:srgbClr val="FF0000"/>
                </a:solidFill>
                <a:latin typeface="Nunito Black" pitchFamily="2" charset="0"/>
              </a:rPr>
              <a:t>tối</a:t>
            </a:r>
            <a:r>
              <a:rPr lang="en-US" sz="2800" dirty="0">
                <a:solidFill>
                  <a:srgbClr val="FF0000"/>
                </a:solidFill>
                <a:latin typeface="Nunito Black" pitchFamily="2" charset="0"/>
              </a:rPr>
              <a:t>.</a:t>
            </a:r>
            <a:endParaRPr lang="vi-VN" sz="2800" b="1" kern="0" dirty="0">
              <a:ln/>
              <a:solidFill>
                <a:srgbClr val="FF0000"/>
              </a:solidFill>
              <a:latin typeface="Nunito Black" pitchFamily="2" charset="0"/>
              <a:sym typeface="Chango"/>
            </a:endParaRPr>
          </a:p>
        </p:txBody>
      </p:sp>
      <p:sp>
        <p:nvSpPr>
          <p:cNvPr id="16" name="Flowchart: Terminator 15"/>
          <p:cNvSpPr/>
          <p:nvPr/>
        </p:nvSpPr>
        <p:spPr>
          <a:xfrm>
            <a:off x="-126421" y="1339724"/>
            <a:ext cx="4429125" cy="2524124"/>
          </a:xfrm>
          <a:prstGeom prst="flowChartTermina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r>
              <a:rPr lang="vi-VN" sz="2400" b="1" dirty="0">
                <a:solidFill>
                  <a:srgbClr val="002060"/>
                </a:solidFill>
                <a:latin typeface="Cambria" panose="02040503050406030204" pitchFamily="18" charset="0"/>
                <a:ea typeface="Cambria" panose="02040503050406030204" pitchFamily="18" charset="0"/>
              </a:rPr>
              <a:t>Buổi tối trước khi đi ngủ, cả gia đình mình thường cùng nhau trò chuyện. Bố và mẹ sẽ hỏi về một ngày đi học của em và em trai. Sau đó bố mẹ sẽ động viên chúng em cố gắng học tập.</a:t>
            </a:r>
          </a:p>
        </p:txBody>
      </p:sp>
      <p:sp>
        <p:nvSpPr>
          <p:cNvPr id="20" name="Flowchart: Terminator 19"/>
          <p:cNvSpPr/>
          <p:nvPr/>
        </p:nvSpPr>
        <p:spPr>
          <a:xfrm>
            <a:off x="7756400" y="1339724"/>
            <a:ext cx="4429125" cy="2524124"/>
          </a:xfrm>
          <a:prstGeom prst="flowChartTerminato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7030A0"/>
                </a:solidFill>
                <a:latin typeface="Cambria" panose="02040503050406030204" pitchFamily="18" charset="0"/>
                <a:ea typeface="Cambria" panose="02040503050406030204" pitchFamily="18" charset="0"/>
              </a:rPr>
              <a:t>Tối nào bố cũng kể chuyện cho anh em em trước khi đi ngủ. Anh em em sẽ lựa chọn một cuốn truyện trong giá sách và bố sẽ là người kể câu chuyện đó.</a:t>
            </a:r>
          </a:p>
        </p:txBody>
      </p:sp>
    </p:spTree>
    <p:extLst>
      <p:ext uri="{BB962C8B-B14F-4D97-AF65-F5344CB8AC3E}">
        <p14:creationId xmlns:p14="http://schemas.microsoft.com/office/powerpoint/2010/main" val="10898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B1E0D-B066-0B87-15F3-5E2EECF2D2A2}"/>
              </a:ext>
            </a:extLst>
          </p:cNvPr>
          <p:cNvPicPr>
            <a:picLocks noChangeAspect="1"/>
          </p:cNvPicPr>
          <p:nvPr/>
        </p:nvPicPr>
        <p:blipFill rotWithShape="1">
          <a:blip r:embed="rId3"/>
          <a:srcRect t="1505" r="-1" b="2635"/>
          <a:stretch/>
        </p:blipFill>
        <p:spPr>
          <a:xfrm rot="2986105">
            <a:off x="3589208" y="1981941"/>
            <a:ext cx="5019959" cy="4812097"/>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4" name="TextBox 3">
            <a:extLst>
              <a:ext uri="{FF2B5EF4-FFF2-40B4-BE49-F238E27FC236}">
                <a16:creationId xmlns:a16="http://schemas.microsoft.com/office/drawing/2014/main" id="{133025F6-03E4-F7FE-A115-15A451327F80}"/>
              </a:ext>
            </a:extLst>
          </p:cNvPr>
          <p:cNvSpPr txBox="1"/>
          <p:nvPr/>
        </p:nvSpPr>
        <p:spPr>
          <a:xfrm>
            <a:off x="2960889" y="917755"/>
            <a:ext cx="6506083" cy="1862048"/>
          </a:xfrm>
          <a:prstGeom prst="rect">
            <a:avLst/>
          </a:prstGeom>
          <a:noFill/>
        </p:spPr>
        <p:txBody>
          <a:bodyPr wrap="square" rtlCol="0">
            <a:spAutoFit/>
          </a:bodyPr>
          <a:lstStyle/>
          <a:p>
            <a:r>
              <a:rPr lang="en-US" sz="11500" b="1" dirty="0" err="1">
                <a:solidFill>
                  <a:srgbClr val="C00000"/>
                </a:solidFill>
                <a:latin typeface="Great Vibes" pitchFamily="2" charset="0"/>
              </a:rPr>
              <a:t>Đọc</a:t>
            </a:r>
            <a:r>
              <a:rPr lang="en-US" sz="11500" b="1" dirty="0">
                <a:solidFill>
                  <a:srgbClr val="C00000"/>
                </a:solidFill>
                <a:latin typeface="Great Vibes" pitchFamily="2" charset="0"/>
              </a:rPr>
              <a:t> </a:t>
            </a:r>
            <a:r>
              <a:rPr lang="en-US" sz="11500" b="1" dirty="0" err="1">
                <a:solidFill>
                  <a:srgbClr val="C00000"/>
                </a:solidFill>
                <a:latin typeface="Great Vibes" pitchFamily="2" charset="0"/>
              </a:rPr>
              <a:t>văn</a:t>
            </a:r>
            <a:r>
              <a:rPr lang="en-US" sz="11500" b="1" dirty="0">
                <a:solidFill>
                  <a:srgbClr val="C00000"/>
                </a:solidFill>
                <a:latin typeface="Great Vibes" pitchFamily="2" charset="0"/>
              </a:rPr>
              <a:t> </a:t>
            </a:r>
            <a:r>
              <a:rPr lang="en-US" sz="11500" b="1" dirty="0" err="1">
                <a:solidFill>
                  <a:srgbClr val="C00000"/>
                </a:solidFill>
                <a:latin typeface="Great Vibes" pitchFamily="2" charset="0"/>
              </a:rPr>
              <a:t>bản</a:t>
            </a:r>
            <a:endParaRPr lang="en-US" sz="11500" b="1" dirty="0">
              <a:solidFill>
                <a:srgbClr val="C00000"/>
              </a:solidFill>
              <a:latin typeface="Great Vibes" pitchFamily="2"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429" b="99286" l="0" r="98757">
                        <a14:foregroundMark x1="12433" y1="23214" x2="12433" y2="23214"/>
                        <a14:foregroundMark x1="6394" y1="47500" x2="6394" y2="47500"/>
                        <a14:foregroundMark x1="22025" y1="56071" x2="22025" y2="56071"/>
                        <a14:foregroundMark x1="13677" y1="58571" x2="13677" y2="58571"/>
                        <a14:foregroundMark x1="8703" y1="62143" x2="8703" y2="62143"/>
                        <a14:foregroundMark x1="13499" y1="72143" x2="13499" y2="72143"/>
                        <a14:foregroundMark x1="47780" y1="44286" x2="47780" y2="44286"/>
                        <a14:foregroundMark x1="49556" y1="42143" x2="49556" y2="42143"/>
                        <a14:foregroundMark x1="59858" y1="35714" x2="59858" y2="35714"/>
                        <a14:foregroundMark x1="40675" y1="87143" x2="40675" y2="87143"/>
                        <a14:foregroundMark x1="56128" y1="75000" x2="56128" y2="75000"/>
                        <a14:foregroundMark x1="84192" y1="29286" x2="84192" y2="29286"/>
                        <a14:foregroundMark x1="87567" y1="17143" x2="87567" y2="17143"/>
                        <a14:foregroundMark x1="85968" y1="58929" x2="85968" y2="58929"/>
                        <a14:foregroundMark x1="74245" y1="66786" x2="74245" y2="66786"/>
                        <a14:foregroundMark x1="76377" y1="63214" x2="76377" y2="63214"/>
                        <a14:foregroundMark x1="80995" y1="90714" x2="80995" y2="90714"/>
                        <a14:foregroundMark x1="80284" y1="91429" x2="80284" y2="91429"/>
                        <a14:foregroundMark x1="14742" y1="33929" x2="14742" y2="33929"/>
                        <a14:foregroundMark x1="16874" y1="21429" x2="15986" y2="47143"/>
                        <a14:foregroundMark x1="83481" y1="49643" x2="84725" y2="69286"/>
                        <a14:foregroundMark x1="8703" y1="55714" x2="16341" y2="71071"/>
                        <a14:foregroundMark x1="80995" y1="12857" x2="87567" y2="22500"/>
                        <a14:foregroundMark x1="17940" y1="59286" x2="17940" y2="59286"/>
                        <a14:foregroundMark x1="73712" y1="63214" x2="73712" y2="63214"/>
                        <a14:foregroundMark x1="74778" y1="60000" x2="74778" y2="60000"/>
                        <a14:foregroundMark x1="72647" y1="69643" x2="72647" y2="69643"/>
                      </a14:backgroundRemoval>
                    </a14:imgEffect>
                  </a14:imgLayer>
                </a14:imgProps>
              </a:ext>
            </a:extLst>
          </a:blip>
          <a:stretch>
            <a:fillRect/>
          </a:stretch>
        </p:blipFill>
        <p:spPr>
          <a:xfrm>
            <a:off x="3670201" y="2651027"/>
            <a:ext cx="5087461" cy="2530176"/>
          </a:xfrm>
          <a:prstGeom prst="rect">
            <a:avLst/>
          </a:prstGeom>
        </p:spPr>
      </p:pic>
      <p:pic>
        <p:nvPicPr>
          <p:cNvPr id="3" name="Picture 2"/>
          <p:cNvPicPr>
            <a:picLocks noChangeAspect="1"/>
          </p:cNvPicPr>
          <p:nvPr/>
        </p:nvPicPr>
        <p:blipFill>
          <a:blip r:embed="rId6"/>
          <a:stretch>
            <a:fillRect/>
          </a:stretch>
        </p:blipFill>
        <p:spPr>
          <a:xfrm>
            <a:off x="11271424" y="82531"/>
            <a:ext cx="920576" cy="835224"/>
          </a:xfrm>
          <a:prstGeom prst="rect">
            <a:avLst/>
          </a:prstGeom>
        </p:spPr>
      </p:pic>
      <p:pic>
        <p:nvPicPr>
          <p:cNvPr id="6" name="Picture 5"/>
          <p:cNvPicPr>
            <a:picLocks noChangeAspect="1"/>
          </p:cNvPicPr>
          <p:nvPr/>
        </p:nvPicPr>
        <p:blipFill>
          <a:blip r:embed="rId7"/>
          <a:stretch>
            <a:fillRect/>
          </a:stretch>
        </p:blipFill>
        <p:spPr>
          <a:xfrm>
            <a:off x="9557204" y="1230311"/>
            <a:ext cx="3798137" cy="3365284"/>
          </a:xfrm>
          <a:prstGeom prst="rect">
            <a:avLst/>
          </a:prstGeom>
        </p:spPr>
      </p:pic>
    </p:spTree>
    <p:extLst>
      <p:ext uri="{BB962C8B-B14F-4D97-AF65-F5344CB8AC3E}">
        <p14:creationId xmlns:p14="http://schemas.microsoft.com/office/powerpoint/2010/main" val="1789323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0" y="1195057"/>
            <a:ext cx="12192000" cy="465348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nvGrpSpPr>
          <p:cNvPr id="3" name="Group 2"/>
          <p:cNvGrpSpPr/>
          <p:nvPr/>
        </p:nvGrpSpPr>
        <p:grpSpPr>
          <a:xfrm>
            <a:off x="2678930" y="-18106"/>
            <a:ext cx="6834140" cy="1213164"/>
            <a:chOff x="2678930" y="-18106"/>
            <a:chExt cx="6834140" cy="1213164"/>
          </a:xfrm>
        </p:grpSpPr>
        <p:sp>
          <p:nvSpPr>
            <p:cNvPr id="18" name="Cloud 17"/>
            <p:cNvSpPr/>
            <p:nvPr/>
          </p:nvSpPr>
          <p:spPr>
            <a:xfrm>
              <a:off x="2678930" y="-18106"/>
              <a:ext cx="6834140" cy="1213164"/>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5" name="Rectangle 14"/>
            <p:cNvSpPr/>
            <p:nvPr/>
          </p:nvSpPr>
          <p:spPr>
            <a:xfrm>
              <a:off x="3165695" y="286550"/>
              <a:ext cx="5657850"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32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17" name="Subtitle 2"/>
          <p:cNvSpPr txBox="1">
            <a:spLocks/>
          </p:cNvSpPr>
          <p:nvPr/>
        </p:nvSpPr>
        <p:spPr>
          <a:xfrm>
            <a:off x="360582" y="1610058"/>
            <a:ext cx="11268075" cy="45624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smtClean="0">
                <a:latin typeface="Nunito" pitchFamily="2" charset="0"/>
              </a:rPr>
              <a:t>       </a:t>
            </a:r>
            <a:r>
              <a:rPr lang="vi-VN" dirty="0" smtClean="0">
                <a:solidFill>
                  <a:srgbClr val="002060"/>
                </a:solidFill>
                <a:latin typeface="Cambria" panose="02040503050406030204" pitchFamily="18" charset="0"/>
                <a:ea typeface="Cambria" panose="02040503050406030204" pitchFamily="18"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r>
              <a:rPr lang="en-US" dirty="0" smtClean="0">
                <a:solidFill>
                  <a:srgbClr val="002060"/>
                </a:solidFill>
                <a:latin typeface="Cambria" panose="02040503050406030204" pitchFamily="18" charset="0"/>
                <a:ea typeface="Cambria" panose="02040503050406030204" pitchFamily="18" charset="0"/>
              </a:rPr>
              <a:t>       </a:t>
            </a:r>
          </a:p>
          <a:p>
            <a:pPr marL="0" indent="0" algn="just">
              <a:buNone/>
            </a:pPr>
            <a:r>
              <a:rPr lang="en-US" dirty="0">
                <a:solidFill>
                  <a:srgbClr val="002060"/>
                </a:solidFill>
                <a:latin typeface="Cambria" panose="02040503050406030204" pitchFamily="18" charset="0"/>
                <a:ea typeface="Cambria" panose="02040503050406030204" pitchFamily="18" charset="0"/>
              </a:rPr>
              <a:t> </a:t>
            </a:r>
            <a:r>
              <a:rPr lang="en-US" dirty="0" smtClean="0">
                <a:solidFill>
                  <a:srgbClr val="002060"/>
                </a:solidFill>
                <a:latin typeface="Cambria" panose="02040503050406030204" pitchFamily="18" charset="0"/>
                <a:ea typeface="Cambria" panose="02040503050406030204" pitchFamily="18" charset="0"/>
              </a:rPr>
              <a:t>      </a:t>
            </a:r>
            <a:r>
              <a:rPr lang="vi-VN" dirty="0" smtClean="0">
                <a:solidFill>
                  <a:srgbClr val="002060"/>
                </a:solidFill>
                <a:latin typeface="Cambria" panose="02040503050406030204" pitchFamily="18" charset="0"/>
                <a:ea typeface="Cambria" panose="02040503050406030204" pitchFamily="18"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spTree>
    <p:extLst>
      <p:ext uri="{BB962C8B-B14F-4D97-AF65-F5344CB8AC3E}">
        <p14:creationId xmlns:p14="http://schemas.microsoft.com/office/powerpoint/2010/main" val="136207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0" y="1175236"/>
            <a:ext cx="12192000" cy="475685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vi-VN" dirty="0">
              <a:solidFill>
                <a:prstClr val="black"/>
              </a:solidFill>
              <a:latin typeface="Nunito" pitchFamily="2" charset="0"/>
            </a:endParaRPr>
          </a:p>
        </p:txBody>
      </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4" name="TextBox 3"/>
          <p:cNvSpPr txBox="1"/>
          <p:nvPr/>
        </p:nvSpPr>
        <p:spPr>
          <a:xfrm>
            <a:off x="386014" y="1698003"/>
            <a:ext cx="11125004" cy="4401205"/>
          </a:xfrm>
          <a:prstGeom prst="rect">
            <a:avLst/>
          </a:prstGeom>
          <a:noFill/>
        </p:spPr>
        <p:txBody>
          <a:bodyPr wrap="square" rtlCol="0">
            <a:spAutoFit/>
          </a:bodyPr>
          <a:lstStyle/>
          <a:p>
            <a:pPr lvl="0" indent="914400" algn="just"/>
            <a:r>
              <a:rPr lang="vi-VN" sz="2800" dirty="0">
                <a:solidFill>
                  <a:srgbClr val="002060"/>
                </a:solidFill>
                <a:latin typeface="Cambria" panose="02040503050406030204" pitchFamily="18" charset="0"/>
                <a:ea typeface="Cambria" panose="02040503050406030204" pitchFamily="18"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r>
              <a:rPr lang="vi-VN" sz="2800" dirty="0" smtClean="0">
                <a:solidFill>
                  <a:srgbClr val="002060"/>
                </a:solidFill>
                <a:latin typeface="Cambria" panose="02040503050406030204" pitchFamily="18" charset="0"/>
                <a:ea typeface="Cambria" panose="02040503050406030204" pitchFamily="18" charset="0"/>
              </a:rPr>
              <a:t>…</a:t>
            </a:r>
            <a:endParaRPr lang="en-US" sz="2800" dirty="0" smtClean="0">
              <a:solidFill>
                <a:srgbClr val="002060"/>
              </a:solidFill>
              <a:latin typeface="Cambria" panose="02040503050406030204" pitchFamily="18" charset="0"/>
              <a:ea typeface="Cambria" panose="02040503050406030204" pitchFamily="18" charset="0"/>
            </a:endParaRPr>
          </a:p>
          <a:p>
            <a:pPr lvl="0" indent="914400" algn="just"/>
            <a:r>
              <a:rPr lang="en-US" sz="2800" dirty="0" smtClean="0">
                <a:solidFill>
                  <a:srgbClr val="002060"/>
                </a:solidFill>
                <a:latin typeface="Cambria" panose="02040503050406030204" pitchFamily="18" charset="0"/>
                <a:ea typeface="Cambria" panose="02040503050406030204" pitchFamily="18" charset="0"/>
              </a:rPr>
              <a:t> </a:t>
            </a:r>
            <a:r>
              <a:rPr lang="vi-VN" sz="2800" dirty="0" smtClean="0">
                <a:solidFill>
                  <a:srgbClr val="002060"/>
                </a:solidFill>
                <a:latin typeface="Cambria" panose="02040503050406030204" pitchFamily="18" charset="0"/>
                <a:ea typeface="Cambria" panose="02040503050406030204" pitchFamily="18" charset="0"/>
              </a:rPr>
              <a:t>Ba </a:t>
            </a:r>
            <a:r>
              <a:rPr lang="vi-VN" sz="2800" dirty="0">
                <a:solidFill>
                  <a:srgbClr val="002060"/>
                </a:solidFill>
                <a:latin typeface="Cambria" panose="02040503050406030204" pitchFamily="18" charset="0"/>
                <a:ea typeface="Cambria" panose="02040503050406030204" pitchFamily="18" charset="0"/>
              </a:rPr>
              <a:t>mẹ con rúc rích mãi không chán. Chỉ là đến giờ ngủ thì phải ngủ thôi</a:t>
            </a:r>
            <a:r>
              <a:rPr lang="vi-VN" sz="2800" dirty="0" smtClean="0">
                <a:solidFill>
                  <a:srgbClr val="002060"/>
                </a:solidFill>
                <a:latin typeface="Cambria" panose="02040503050406030204" pitchFamily="18" charset="0"/>
                <a:ea typeface="Cambria" panose="02040503050406030204" pitchFamily="18" charset="0"/>
              </a:rPr>
              <a:t>.</a:t>
            </a:r>
            <a:r>
              <a:rPr lang="en-US" sz="2800" dirty="0" smtClean="0">
                <a:solidFill>
                  <a:srgbClr val="002060"/>
                </a:solidFill>
                <a:latin typeface="Cambria" panose="02040503050406030204" pitchFamily="18" charset="0"/>
                <a:ea typeface="Cambria" panose="02040503050406030204" pitchFamily="18" charset="0"/>
              </a:rPr>
              <a:t> </a:t>
            </a:r>
          </a:p>
          <a:p>
            <a:pPr indent="914400" algn="r"/>
            <a:r>
              <a:rPr lang="vi-VN" sz="2800" dirty="0">
                <a:solidFill>
                  <a:srgbClr val="002060"/>
                </a:solidFill>
                <a:latin typeface="Cambria" panose="02040503050406030204" pitchFamily="18" charset="0"/>
                <a:ea typeface="Cambria" panose="02040503050406030204" pitchFamily="18" charset="0"/>
              </a:rPr>
              <a:t>(Diệu Thúy)</a:t>
            </a:r>
          </a:p>
          <a:p>
            <a:pPr lvl="0" indent="914400" algn="r"/>
            <a:endParaRPr lang="vi-VN" sz="2800" dirty="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678930" y="-18107"/>
            <a:ext cx="6834140" cy="1484767"/>
            <a:chOff x="2678930" y="-18106"/>
            <a:chExt cx="6834140" cy="1213164"/>
          </a:xfrm>
        </p:grpSpPr>
        <p:sp>
          <p:nvSpPr>
            <p:cNvPr id="9" name="Cloud 8"/>
            <p:cNvSpPr/>
            <p:nvPr/>
          </p:nvSpPr>
          <p:spPr>
            <a:xfrm>
              <a:off x="2678930" y="-18106"/>
              <a:ext cx="6834140" cy="1213164"/>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0" name="Rectangle 9"/>
            <p:cNvSpPr/>
            <p:nvPr/>
          </p:nvSpPr>
          <p:spPr>
            <a:xfrm>
              <a:off x="3165695" y="286550"/>
              <a:ext cx="5657850"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32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spTree>
    <p:extLst>
      <p:ext uri="{BB962C8B-B14F-4D97-AF65-F5344CB8AC3E}">
        <p14:creationId xmlns:p14="http://schemas.microsoft.com/office/powerpoint/2010/main" val="140168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10" name="Rectangle 9"/>
          <p:cNvSpPr/>
          <p:nvPr/>
        </p:nvSpPr>
        <p:spPr>
          <a:xfrm>
            <a:off x="3033017" y="207757"/>
            <a:ext cx="6078339" cy="1107996"/>
          </a:xfrm>
          <a:prstGeom prst="rect">
            <a:avLst/>
          </a:prstGeom>
        </p:spPr>
        <p:txBody>
          <a:bodyPr wrap="square">
            <a:spAutoFit/>
          </a:bodyPr>
          <a:lstStyle/>
          <a:p>
            <a:pPr algn="ctr">
              <a:buClr>
                <a:srgbClr val="000000"/>
              </a:buClr>
            </a:pPr>
            <a:r>
              <a:rPr lang="en-US" sz="6600" b="1" kern="0" dirty="0" err="1">
                <a:ln w="22225">
                  <a:solidFill>
                    <a:srgbClr val="C0504D"/>
                  </a:solidFill>
                  <a:prstDash val="solid"/>
                </a:ln>
                <a:solidFill>
                  <a:srgbClr val="C00000"/>
                </a:solidFill>
                <a:latin typeface="Great Vibes" pitchFamily="2" charset="0"/>
                <a:cs typeface="Arial"/>
                <a:sym typeface="Arial"/>
              </a:rPr>
              <a:t>Luyện</a:t>
            </a:r>
            <a:r>
              <a:rPr lang="en-US" sz="6600" b="1" kern="0" dirty="0">
                <a:ln w="22225">
                  <a:solidFill>
                    <a:srgbClr val="C0504D"/>
                  </a:solidFill>
                  <a:prstDash val="solid"/>
                </a:ln>
                <a:solidFill>
                  <a:srgbClr val="C00000"/>
                </a:solidFill>
                <a:latin typeface="Great Vibes" pitchFamily="2" charset="0"/>
                <a:cs typeface="Arial"/>
                <a:sym typeface="Arial"/>
              </a:rPr>
              <a:t> </a:t>
            </a:r>
            <a:r>
              <a:rPr lang="en-US" sz="6600" b="1" kern="0" dirty="0" err="1">
                <a:ln w="22225">
                  <a:solidFill>
                    <a:srgbClr val="C0504D"/>
                  </a:solidFill>
                  <a:prstDash val="solid"/>
                </a:ln>
                <a:solidFill>
                  <a:srgbClr val="C00000"/>
                </a:solidFill>
                <a:latin typeface="Great Vibes" pitchFamily="2" charset="0"/>
                <a:cs typeface="Arial"/>
                <a:sym typeface="Arial"/>
              </a:rPr>
              <a:t>đọc</a:t>
            </a:r>
            <a:r>
              <a:rPr lang="en-US" sz="6600" b="1" kern="0" dirty="0">
                <a:ln w="22225">
                  <a:solidFill>
                    <a:srgbClr val="C0504D"/>
                  </a:solidFill>
                  <a:prstDash val="solid"/>
                </a:ln>
                <a:solidFill>
                  <a:srgbClr val="C00000"/>
                </a:solidFill>
                <a:latin typeface="Great Vibes" pitchFamily="2" charset="0"/>
                <a:cs typeface="Arial"/>
                <a:sym typeface="Arial"/>
              </a:rPr>
              <a:t> </a:t>
            </a:r>
            <a:r>
              <a:rPr lang="en-US" sz="6600" b="1" kern="0" dirty="0" err="1">
                <a:ln w="22225">
                  <a:solidFill>
                    <a:srgbClr val="C0504D"/>
                  </a:solidFill>
                  <a:prstDash val="solid"/>
                </a:ln>
                <a:solidFill>
                  <a:srgbClr val="C00000"/>
                </a:solidFill>
                <a:latin typeface="Great Vibes" pitchFamily="2" charset="0"/>
                <a:cs typeface="Arial"/>
                <a:sym typeface="Arial"/>
              </a:rPr>
              <a:t>từ</a:t>
            </a:r>
            <a:r>
              <a:rPr lang="en-US" sz="6600" b="1" kern="0" dirty="0">
                <a:ln w="22225">
                  <a:solidFill>
                    <a:srgbClr val="C0504D"/>
                  </a:solidFill>
                  <a:prstDash val="solid"/>
                </a:ln>
                <a:solidFill>
                  <a:srgbClr val="C00000"/>
                </a:solidFill>
                <a:latin typeface="Great Vibes" pitchFamily="2" charset="0"/>
                <a:cs typeface="Arial"/>
                <a:sym typeface="Arial"/>
              </a:rPr>
              <a:t> </a:t>
            </a:r>
            <a:r>
              <a:rPr lang="en-US" sz="6600" b="1" kern="0" dirty="0" err="1">
                <a:ln w="22225">
                  <a:solidFill>
                    <a:srgbClr val="C0504D"/>
                  </a:solidFill>
                  <a:prstDash val="solid"/>
                </a:ln>
                <a:solidFill>
                  <a:srgbClr val="C00000"/>
                </a:solidFill>
                <a:latin typeface="Great Vibes" pitchFamily="2" charset="0"/>
                <a:cs typeface="Arial"/>
                <a:sym typeface="Arial"/>
              </a:rPr>
              <a:t>khó</a:t>
            </a:r>
            <a:endParaRPr lang="en-US" sz="6600" b="1" kern="0" dirty="0">
              <a:ln w="22225">
                <a:solidFill>
                  <a:srgbClr val="C0504D"/>
                </a:solidFill>
                <a:prstDash val="solid"/>
              </a:ln>
              <a:solidFill>
                <a:srgbClr val="C00000"/>
              </a:solidFill>
              <a:latin typeface="Great Vibes" pitchFamily="2" charset="0"/>
              <a:cs typeface="Arial"/>
              <a:sym typeface="Arial"/>
            </a:endParaRPr>
          </a:p>
        </p:txBody>
      </p:sp>
      <p:sp>
        <p:nvSpPr>
          <p:cNvPr id="14" name="TextBox 13">
            <a:extLst>
              <a:ext uri="{FF2B5EF4-FFF2-40B4-BE49-F238E27FC236}">
                <a16:creationId xmlns:a16="http://schemas.microsoft.com/office/drawing/2014/main" id="{874923DD-2CD3-2D7E-2162-E433FE8F2CFE}"/>
              </a:ext>
            </a:extLst>
          </p:cNvPr>
          <p:cNvSpPr txBox="1"/>
          <p:nvPr/>
        </p:nvSpPr>
        <p:spPr>
          <a:xfrm>
            <a:off x="2282495" y="1600119"/>
            <a:ext cx="2514600" cy="578882"/>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rành</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rọt</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
        <p:nvSpPr>
          <p:cNvPr id="17" name="TextBox 16">
            <a:extLst>
              <a:ext uri="{FF2B5EF4-FFF2-40B4-BE49-F238E27FC236}">
                <a16:creationId xmlns:a16="http://schemas.microsoft.com/office/drawing/2014/main" id="{31CD8366-6099-09EB-BC77-037F0CEFC165}"/>
              </a:ext>
            </a:extLst>
          </p:cNvPr>
          <p:cNvSpPr txBox="1"/>
          <p:nvPr/>
        </p:nvSpPr>
        <p:spPr>
          <a:xfrm>
            <a:off x="7098131" y="2724333"/>
            <a:ext cx="2514600" cy="578882"/>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bàn</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luận</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
        <p:nvSpPr>
          <p:cNvPr id="18" name="TextBox 17">
            <a:extLst>
              <a:ext uri="{FF2B5EF4-FFF2-40B4-BE49-F238E27FC236}">
                <a16:creationId xmlns:a16="http://schemas.microsoft.com/office/drawing/2014/main" id="{6E035349-06E2-6263-388B-3A094A78C4B5}"/>
              </a:ext>
            </a:extLst>
          </p:cNvPr>
          <p:cNvSpPr txBox="1"/>
          <p:nvPr/>
        </p:nvSpPr>
        <p:spPr>
          <a:xfrm>
            <a:off x="2282495" y="2840296"/>
            <a:ext cx="2514600" cy="578882"/>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nấn</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ná</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
        <p:nvSpPr>
          <p:cNvPr id="19" name="TextBox 18">
            <a:extLst>
              <a:ext uri="{FF2B5EF4-FFF2-40B4-BE49-F238E27FC236}">
                <a16:creationId xmlns:a16="http://schemas.microsoft.com/office/drawing/2014/main" id="{B1D7AC33-63B4-1642-0256-750DD4363E26}"/>
              </a:ext>
            </a:extLst>
          </p:cNvPr>
          <p:cNvSpPr txBox="1"/>
          <p:nvPr/>
        </p:nvSpPr>
        <p:spPr>
          <a:xfrm>
            <a:off x="7098131" y="1576718"/>
            <a:ext cx="2514600" cy="578882"/>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líu</a:t>
            </a:r>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lo</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
        <p:nvSpPr>
          <p:cNvPr id="20" name="TextBox 19">
            <a:extLst>
              <a:ext uri="{FF2B5EF4-FFF2-40B4-BE49-F238E27FC236}">
                <a16:creationId xmlns:a16="http://schemas.microsoft.com/office/drawing/2014/main" id="{F169BCCA-F6F1-CBEF-A160-CA8D549690B9}"/>
              </a:ext>
            </a:extLst>
          </p:cNvPr>
          <p:cNvSpPr txBox="1"/>
          <p:nvPr/>
        </p:nvSpPr>
        <p:spPr>
          <a:xfrm>
            <a:off x="2282495" y="3986262"/>
            <a:ext cx="2457060" cy="578882"/>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err="1">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nắc</a:t>
            </a:r>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nẻ</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
        <p:nvSpPr>
          <p:cNvPr id="21" name="TextBox 11">
            <a:extLst>
              <a:ext uri="{FF2B5EF4-FFF2-40B4-BE49-F238E27FC236}">
                <a16:creationId xmlns:a16="http://schemas.microsoft.com/office/drawing/2014/main" id="{C8E43040-427E-9BEC-1142-C127DC0E9906}"/>
              </a:ext>
            </a:extLst>
          </p:cNvPr>
          <p:cNvSpPr txBox="1"/>
          <p:nvPr/>
        </p:nvSpPr>
        <p:spPr>
          <a:xfrm>
            <a:off x="7098131" y="3983856"/>
            <a:ext cx="2514599" cy="578882"/>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err="1">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rúc</a:t>
            </a:r>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 </a:t>
            </a:r>
            <a:r>
              <a:rPr lang="en-US" sz="2800" b="1" dirty="0" err="1">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rích</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pic>
        <p:nvPicPr>
          <p:cNvPr id="2" name="Picture 1"/>
          <p:cNvPicPr>
            <a:picLocks noChangeAspect="1"/>
          </p:cNvPicPr>
          <p:nvPr/>
        </p:nvPicPr>
        <p:blipFill>
          <a:blip r:embed="rId3"/>
          <a:stretch>
            <a:fillRect/>
          </a:stretch>
        </p:blipFill>
        <p:spPr>
          <a:xfrm>
            <a:off x="11113486" y="164901"/>
            <a:ext cx="920576" cy="835224"/>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0851" y1="39130" x2="30213" y2="44565"/>
                        <a14:foregroundMark x1="36596" y1="34783" x2="45532" y2="42391"/>
                        <a14:foregroundMark x1="31064" y1="72283" x2="31489" y2="92391"/>
                      </a14:backgroundRemoval>
                    </a14:imgEffect>
                  </a14:imgLayer>
                </a14:imgProps>
              </a:ext>
            </a:extLst>
          </a:blip>
          <a:stretch>
            <a:fillRect/>
          </a:stretch>
        </p:blipFill>
        <p:spPr>
          <a:xfrm>
            <a:off x="0" y="4561535"/>
            <a:ext cx="2931447" cy="2295261"/>
          </a:xfrm>
          <a:prstGeom prst="rect">
            <a:avLst/>
          </a:prstGeom>
        </p:spPr>
      </p:pic>
    </p:spTree>
    <p:extLst>
      <p:ext uri="{BB962C8B-B14F-4D97-AF65-F5344CB8AC3E}">
        <p14:creationId xmlns:p14="http://schemas.microsoft.com/office/powerpoint/2010/main" val="58495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230266" y="1759124"/>
            <a:ext cx="5961734" cy="4969585"/>
          </a:xfrm>
          <a:prstGeom prst="rect">
            <a:avLst/>
          </a:prstGeom>
          <a:ln>
            <a:noFill/>
          </a:ln>
          <a:effectLst>
            <a:softEdge rad="112500"/>
          </a:effectLst>
        </p:spPr>
      </p:pic>
      <p:sp>
        <p:nvSpPr>
          <p:cNvPr id="10" name="Rectangle 9"/>
          <p:cNvSpPr/>
          <p:nvPr/>
        </p:nvSpPr>
        <p:spPr>
          <a:xfrm>
            <a:off x="5912192" y="381260"/>
            <a:ext cx="6078339" cy="1107996"/>
          </a:xfrm>
          <a:prstGeom prst="rect">
            <a:avLst/>
          </a:prstGeom>
        </p:spPr>
        <p:txBody>
          <a:bodyPr wrap="square">
            <a:spAutoFit/>
          </a:bodyPr>
          <a:lstStyle/>
          <a:p>
            <a:pPr algn="ctr">
              <a:buClr>
                <a:srgbClr val="000000"/>
              </a:buClr>
            </a:pPr>
            <a:r>
              <a:rPr lang="en-US" sz="6600" b="1" kern="0" dirty="0" err="1">
                <a:ln w="22225">
                  <a:solidFill>
                    <a:srgbClr val="C0504D"/>
                  </a:solidFill>
                  <a:prstDash val="solid"/>
                </a:ln>
                <a:solidFill>
                  <a:srgbClr val="C00000"/>
                </a:solidFill>
                <a:latin typeface="Great Vibes" pitchFamily="2" charset="0"/>
                <a:cs typeface="Arial"/>
                <a:sym typeface="Arial"/>
              </a:rPr>
              <a:t>Luyện</a:t>
            </a:r>
            <a:r>
              <a:rPr lang="en-US" sz="6600" b="1" kern="0" dirty="0">
                <a:ln w="22225">
                  <a:solidFill>
                    <a:srgbClr val="C0504D"/>
                  </a:solidFill>
                  <a:prstDash val="solid"/>
                </a:ln>
                <a:solidFill>
                  <a:srgbClr val="C00000"/>
                </a:solidFill>
                <a:latin typeface="Great Vibes" pitchFamily="2" charset="0"/>
                <a:cs typeface="Arial"/>
                <a:sym typeface="Arial"/>
              </a:rPr>
              <a:t> </a:t>
            </a:r>
            <a:r>
              <a:rPr lang="en-US" sz="6600" b="1" kern="0" dirty="0" err="1">
                <a:ln w="22225">
                  <a:solidFill>
                    <a:srgbClr val="C0504D"/>
                  </a:solidFill>
                  <a:prstDash val="solid"/>
                </a:ln>
                <a:solidFill>
                  <a:srgbClr val="C00000"/>
                </a:solidFill>
                <a:latin typeface="Great Vibes" pitchFamily="2" charset="0"/>
                <a:cs typeface="Arial"/>
                <a:sym typeface="Arial"/>
              </a:rPr>
              <a:t>đọc</a:t>
            </a:r>
            <a:r>
              <a:rPr lang="en-US" sz="6600" b="1" kern="0" dirty="0">
                <a:ln w="22225">
                  <a:solidFill>
                    <a:srgbClr val="C0504D"/>
                  </a:solidFill>
                  <a:prstDash val="solid"/>
                </a:ln>
                <a:solidFill>
                  <a:srgbClr val="C00000"/>
                </a:solidFill>
                <a:latin typeface="Great Vibes" pitchFamily="2" charset="0"/>
                <a:cs typeface="Arial"/>
                <a:sym typeface="Arial"/>
              </a:rPr>
              <a:t> </a:t>
            </a:r>
            <a:r>
              <a:rPr lang="en-US" sz="6600" b="1" kern="0" dirty="0" err="1" smtClean="0">
                <a:ln w="22225">
                  <a:solidFill>
                    <a:srgbClr val="C0504D"/>
                  </a:solidFill>
                  <a:prstDash val="solid"/>
                </a:ln>
                <a:solidFill>
                  <a:srgbClr val="C00000"/>
                </a:solidFill>
                <a:latin typeface="Great Vibes" pitchFamily="2" charset="0"/>
                <a:cs typeface="Arial"/>
                <a:sym typeface="Arial"/>
              </a:rPr>
              <a:t>câu</a:t>
            </a:r>
            <a:endParaRPr lang="en-US" sz="6600" b="1" kern="0" dirty="0">
              <a:ln w="22225">
                <a:solidFill>
                  <a:srgbClr val="C0504D"/>
                </a:solidFill>
                <a:prstDash val="solid"/>
              </a:ln>
              <a:solidFill>
                <a:srgbClr val="C00000"/>
              </a:solidFill>
              <a:latin typeface="Great Vibes" pitchFamily="2" charset="0"/>
              <a:cs typeface="Arial"/>
              <a:sym typeface="Arial"/>
            </a:endParaRPr>
          </a:p>
        </p:txBody>
      </p:sp>
      <p:sp>
        <p:nvSpPr>
          <p:cNvPr id="11" name="TextBox 10">
            <a:extLst>
              <a:ext uri="{FF2B5EF4-FFF2-40B4-BE49-F238E27FC236}">
                <a16:creationId xmlns:a16="http://schemas.microsoft.com/office/drawing/2014/main" id="{2D9E22BA-1147-6B37-2480-A90B3680939E}"/>
              </a:ext>
            </a:extLst>
          </p:cNvPr>
          <p:cNvSpPr txBox="1"/>
          <p:nvPr/>
        </p:nvSpPr>
        <p:spPr>
          <a:xfrm>
            <a:off x="906688" y="1112139"/>
            <a:ext cx="4859277" cy="646986"/>
          </a:xfrm>
          <a:prstGeom prst="roundRect">
            <a:avLst/>
          </a:prstGeom>
          <a:solidFill>
            <a:schemeClr val="accent4">
              <a:lumMod val="60000"/>
              <a:lumOff val="40000"/>
            </a:schemeClr>
          </a:solidFill>
          <a:ln w="38100">
            <a:noFill/>
            <a:prstDash val="lgDashDot"/>
          </a:ln>
        </p:spPr>
        <p:txBody>
          <a:bodyPr wrap="square">
            <a:spAutoFit/>
          </a:bodyPr>
          <a:lstStyle/>
          <a:p>
            <a:pPr lvl="0" fontAlgn="t"/>
            <a:r>
              <a:rPr lang="vi-VN" sz="3200" b="1" dirty="0">
                <a:solidFill>
                  <a:srgbClr val="002060"/>
                </a:solidFill>
                <a:latin typeface="Cambria" panose="02040503050406030204" pitchFamily="18" charset="0"/>
                <a:ea typeface="Cambria" panose="02040503050406030204" pitchFamily="18" charset="0"/>
              </a:rPr>
              <a:t>Năm phút nữa thôi nhé.</a:t>
            </a:r>
            <a:endParaRPr lang="vi-VN" sz="4000" b="1" dirty="0">
              <a:solidFill>
                <a:srgbClr val="00206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D9E22BA-1147-6B37-2480-A90B3680939E}"/>
              </a:ext>
            </a:extLst>
          </p:cNvPr>
          <p:cNvSpPr txBox="1"/>
          <p:nvPr/>
        </p:nvSpPr>
        <p:spPr>
          <a:xfrm>
            <a:off x="977779" y="2239145"/>
            <a:ext cx="4717094" cy="1191816"/>
          </a:xfrm>
          <a:prstGeom prst="roundRect">
            <a:avLst/>
          </a:prstGeom>
          <a:solidFill>
            <a:schemeClr val="accent4">
              <a:lumMod val="60000"/>
              <a:lumOff val="40000"/>
            </a:schemeClr>
          </a:solidFill>
          <a:ln w="38100">
            <a:noFill/>
            <a:prstDash val="lgDashDot"/>
          </a:ln>
        </p:spPr>
        <p:txBody>
          <a:bodyPr wrap="square">
            <a:spAutoFit/>
          </a:bodyPr>
          <a:lstStyle/>
          <a:p>
            <a:pPr lvl="0" algn="just"/>
            <a:r>
              <a:rPr lang="vi-VN" sz="3200" b="1" dirty="0">
                <a:solidFill>
                  <a:srgbClr val="002060"/>
                </a:solidFill>
                <a:latin typeface="Cambria" panose="02040503050406030204" pitchFamily="18" charset="0"/>
                <a:ea typeface="Cambria" panose="02040503050406030204" pitchFamily="18" charset="0"/>
              </a:rPr>
              <a:t>Chỉ là đến giờ ngủ thì phải ngủ thôi.</a:t>
            </a:r>
            <a:r>
              <a:rPr lang="en-US" sz="3200" b="1" dirty="0">
                <a:solidFill>
                  <a:srgbClr val="002060"/>
                </a:solidFill>
                <a:latin typeface="Cambria" panose="02040503050406030204" pitchFamily="18" charset="0"/>
                <a:ea typeface="Cambria" panose="02040503050406030204" pitchFamily="18" charset="0"/>
              </a:rPr>
              <a:t> </a:t>
            </a:r>
          </a:p>
        </p:txBody>
      </p:sp>
      <p:pic>
        <p:nvPicPr>
          <p:cNvPr id="5" name="Picture 4"/>
          <p:cNvPicPr>
            <a:picLocks noChangeAspect="1"/>
          </p:cNvPicPr>
          <p:nvPr/>
        </p:nvPicPr>
        <p:blipFill>
          <a:blip r:embed="rId4"/>
          <a:stretch>
            <a:fillRect/>
          </a:stretch>
        </p:blipFill>
        <p:spPr>
          <a:xfrm>
            <a:off x="222377" y="4353028"/>
            <a:ext cx="2932430" cy="2298391"/>
          </a:xfrm>
          <a:prstGeom prst="rect">
            <a:avLst/>
          </a:prstGeom>
        </p:spPr>
      </p:pic>
      <p:grpSp>
        <p:nvGrpSpPr>
          <p:cNvPr id="18" name="Group 17"/>
          <p:cNvGrpSpPr/>
          <p:nvPr/>
        </p:nvGrpSpPr>
        <p:grpSpPr>
          <a:xfrm>
            <a:off x="2900679" y="3623936"/>
            <a:ext cx="3245993" cy="1544621"/>
            <a:chOff x="2900679" y="3623936"/>
            <a:chExt cx="3245993" cy="1544621"/>
          </a:xfrm>
        </p:grpSpPr>
        <p:sp>
          <p:nvSpPr>
            <p:cNvPr id="15" name="TextBox 14">
              <a:extLst>
                <a:ext uri="{FF2B5EF4-FFF2-40B4-BE49-F238E27FC236}">
                  <a16:creationId xmlns:a16="http://schemas.microsoft.com/office/drawing/2014/main" id="{F5BD5560-E7D2-6AC8-9D2C-A6505DFA0F3C}"/>
                </a:ext>
              </a:extLst>
            </p:cNvPr>
            <p:cNvSpPr txBox="1"/>
            <p:nvPr/>
          </p:nvSpPr>
          <p:spPr>
            <a:xfrm>
              <a:off x="2900679" y="3623936"/>
              <a:ext cx="3245993" cy="1508310"/>
            </a:xfrm>
            <a:prstGeom prst="flowChartTerminator">
              <a:avLst/>
            </a:prstGeom>
            <a:noFill/>
            <a:ln w="25400" cap="flat" cmpd="sng" algn="ctr">
              <a:solidFill>
                <a:srgbClr val="CC99FF"/>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vi-VN" sz="4400" b="1" i="0" u="none" strike="noStrike" kern="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sym typeface="Arial"/>
              </a:endParaRPr>
            </a:p>
          </p:txBody>
        </p:sp>
        <p:sp>
          <p:nvSpPr>
            <p:cNvPr id="17" name="Rectangle 16"/>
            <p:cNvSpPr/>
            <p:nvPr/>
          </p:nvSpPr>
          <p:spPr>
            <a:xfrm>
              <a:off x="2999010" y="3722007"/>
              <a:ext cx="2999105" cy="1446550"/>
            </a:xfrm>
            <a:prstGeom prst="rect">
              <a:avLst/>
            </a:prstGeom>
          </p:spPr>
          <p:txBody>
            <a:bodyPr wrap="square">
              <a:spAutoFit/>
            </a:bodyPr>
            <a:lstStyle/>
            <a:p>
              <a:pPr lvl="0" algn="ctr">
                <a:buClr>
                  <a:srgbClr val="000000"/>
                </a:buClr>
                <a:defRPr/>
              </a:pPr>
              <a:r>
                <a:rPr lang="en-US" sz="4400" b="1" kern="0" dirty="0" err="1">
                  <a:solidFill>
                    <a:srgbClr val="C00000"/>
                  </a:solidFill>
                  <a:latin typeface="Great Vibes" pitchFamily="2" charset="0"/>
                  <a:ea typeface="Cambria" panose="02040503050406030204" pitchFamily="18" charset="0"/>
                  <a:sym typeface="Arial"/>
                </a:rPr>
                <a:t>Đọc</a:t>
              </a:r>
              <a:r>
                <a:rPr lang="en-US" sz="4400" b="1" kern="0" dirty="0">
                  <a:solidFill>
                    <a:srgbClr val="C00000"/>
                  </a:solidFill>
                  <a:latin typeface="Great Vibes" pitchFamily="2" charset="0"/>
                  <a:ea typeface="Cambria" panose="02040503050406030204" pitchFamily="18" charset="0"/>
                  <a:sym typeface="Arial"/>
                </a:rPr>
                <a:t> </a:t>
              </a:r>
              <a:r>
                <a:rPr lang="en-US" sz="4400" b="1" kern="0" dirty="0" err="1">
                  <a:solidFill>
                    <a:srgbClr val="C00000"/>
                  </a:solidFill>
                  <a:latin typeface="Great Vibes" pitchFamily="2" charset="0"/>
                  <a:ea typeface="Cambria" panose="02040503050406030204" pitchFamily="18" charset="0"/>
                  <a:sym typeface="Arial"/>
                </a:rPr>
                <a:t>nhấn</a:t>
              </a:r>
              <a:r>
                <a:rPr lang="en-US" sz="4400" b="1" kern="0" dirty="0">
                  <a:solidFill>
                    <a:srgbClr val="C00000"/>
                  </a:solidFill>
                  <a:latin typeface="Great Vibes" pitchFamily="2" charset="0"/>
                  <a:ea typeface="Cambria" panose="02040503050406030204" pitchFamily="18" charset="0"/>
                  <a:sym typeface="Arial"/>
                </a:rPr>
                <a:t> </a:t>
              </a:r>
              <a:r>
                <a:rPr lang="en-US" sz="4400" b="1" kern="0" dirty="0" err="1">
                  <a:solidFill>
                    <a:srgbClr val="C00000"/>
                  </a:solidFill>
                  <a:latin typeface="Great Vibes" pitchFamily="2" charset="0"/>
                  <a:ea typeface="Cambria" panose="02040503050406030204" pitchFamily="18" charset="0"/>
                  <a:sym typeface="Arial"/>
                </a:rPr>
                <a:t>mạnh</a:t>
              </a:r>
              <a:r>
                <a:rPr lang="en-US" sz="4400" b="1" kern="0" dirty="0">
                  <a:solidFill>
                    <a:srgbClr val="C00000"/>
                  </a:solidFill>
                  <a:latin typeface="Great Vibes" pitchFamily="2" charset="0"/>
                  <a:ea typeface="Cambria" panose="02040503050406030204" pitchFamily="18" charset="0"/>
                  <a:sym typeface="Arial"/>
                </a:rPr>
                <a:t> </a:t>
              </a:r>
              <a:r>
                <a:rPr lang="en-US" sz="4400" b="1" kern="0" dirty="0" err="1">
                  <a:solidFill>
                    <a:srgbClr val="C00000"/>
                  </a:solidFill>
                  <a:latin typeface="Great Vibes" pitchFamily="2" charset="0"/>
                  <a:ea typeface="Cambria" panose="02040503050406030204" pitchFamily="18" charset="0"/>
                  <a:sym typeface="Arial"/>
                </a:rPr>
                <a:t>các</a:t>
              </a:r>
              <a:r>
                <a:rPr lang="en-US" sz="4400" b="1" kern="0" dirty="0">
                  <a:solidFill>
                    <a:srgbClr val="C00000"/>
                  </a:solidFill>
                  <a:latin typeface="Great Vibes" pitchFamily="2" charset="0"/>
                  <a:ea typeface="Cambria" panose="02040503050406030204" pitchFamily="18" charset="0"/>
                  <a:sym typeface="Arial"/>
                </a:rPr>
                <a:t> </a:t>
              </a:r>
              <a:r>
                <a:rPr lang="en-US" sz="4400" b="1" kern="0" dirty="0" err="1">
                  <a:solidFill>
                    <a:srgbClr val="C00000"/>
                  </a:solidFill>
                  <a:latin typeface="Great Vibes" pitchFamily="2" charset="0"/>
                  <a:ea typeface="Cambria" panose="02040503050406030204" pitchFamily="18" charset="0"/>
                  <a:sym typeface="Arial"/>
                </a:rPr>
                <a:t>câu</a:t>
              </a:r>
              <a:r>
                <a:rPr lang="en-US" sz="4400" b="1" kern="0" dirty="0">
                  <a:solidFill>
                    <a:srgbClr val="C00000"/>
                  </a:solidFill>
                  <a:latin typeface="Great Vibes" pitchFamily="2" charset="0"/>
                  <a:ea typeface="Cambria" panose="02040503050406030204" pitchFamily="18" charset="0"/>
                  <a:sym typeface="Arial"/>
                </a:rPr>
                <a:t> </a:t>
              </a:r>
              <a:r>
                <a:rPr lang="en-US" sz="4400" b="1" kern="0" dirty="0" err="1">
                  <a:solidFill>
                    <a:srgbClr val="C00000"/>
                  </a:solidFill>
                  <a:latin typeface="Great Vibes" pitchFamily="2" charset="0"/>
                  <a:ea typeface="Cambria" panose="02040503050406030204" pitchFamily="18" charset="0"/>
                  <a:sym typeface="Arial"/>
                </a:rPr>
                <a:t>trên</a:t>
              </a:r>
              <a:r>
                <a:rPr lang="en-US" sz="4400" b="1" kern="0" dirty="0">
                  <a:solidFill>
                    <a:srgbClr val="C00000"/>
                  </a:solidFill>
                  <a:latin typeface="Great Vibes" pitchFamily="2" charset="0"/>
                  <a:ea typeface="Cambria" panose="02040503050406030204" pitchFamily="18" charset="0"/>
                  <a:sym typeface="Arial"/>
                </a:rPr>
                <a:t>.</a:t>
              </a:r>
              <a:endParaRPr lang="vi-VN" sz="4400" b="1" kern="0" dirty="0">
                <a:solidFill>
                  <a:srgbClr val="C00000"/>
                </a:solidFill>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60931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plus(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plus(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 name="Rectangle 15"/>
          <p:cNvSpPr/>
          <p:nvPr/>
        </p:nvSpPr>
        <p:spPr>
          <a:xfrm>
            <a:off x="0" y="4016095"/>
            <a:ext cx="12192000" cy="2176020"/>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sp>
        <p:nvSpPr>
          <p:cNvPr id="6" name="Rectangle 5"/>
          <p:cNvSpPr/>
          <p:nvPr/>
        </p:nvSpPr>
        <p:spPr>
          <a:xfrm>
            <a:off x="0" y="1245734"/>
            <a:ext cx="12192000" cy="2770361"/>
          </a:xfrm>
          <a:prstGeom prst="rect">
            <a:avLst/>
          </a:prstGeom>
          <a:solidFill>
            <a:srgbClr val="CCFF66">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endParaRPr lang="id-ID" sz="54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nvGrpSpPr>
          <p:cNvPr id="3" name="Group 2"/>
          <p:cNvGrpSpPr/>
          <p:nvPr/>
        </p:nvGrpSpPr>
        <p:grpSpPr>
          <a:xfrm>
            <a:off x="2678930" y="-18106"/>
            <a:ext cx="6834140" cy="1213164"/>
            <a:chOff x="2678930" y="-18106"/>
            <a:chExt cx="6834140" cy="1213164"/>
          </a:xfrm>
        </p:grpSpPr>
        <p:sp>
          <p:nvSpPr>
            <p:cNvPr id="18" name="Cloud 17"/>
            <p:cNvSpPr/>
            <p:nvPr/>
          </p:nvSpPr>
          <p:spPr>
            <a:xfrm>
              <a:off x="2678930" y="-18106"/>
              <a:ext cx="6834140" cy="1213164"/>
            </a:xfrm>
            <a:prstGeom prst="cloud">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sp>
          <p:nvSpPr>
            <p:cNvPr id="15" name="Rectangle 14"/>
            <p:cNvSpPr/>
            <p:nvPr/>
          </p:nvSpPr>
          <p:spPr>
            <a:xfrm>
              <a:off x="3165695" y="286550"/>
              <a:ext cx="5657850" cy="80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r">
                <a:buClr>
                  <a:srgbClr val="FFFFFF"/>
                </a:buClr>
              </a:pP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Trò</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chuyện</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cùng</a:t>
              </a:r>
              <a:r>
                <a:rPr lang="en-US" sz="3200" kern="0" dirty="0"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 </a:t>
              </a:r>
              <a:r>
                <a:rPr lang="en-US" sz="3200" kern="0" dirty="0" err="1" smtClean="0">
                  <a:ln>
                    <a:solidFill>
                      <a:srgbClr val="FFCCA9">
                        <a:lumMod val="10000"/>
                      </a:srgbClr>
                    </a:solidFill>
                  </a:ln>
                  <a:solidFill>
                    <a:srgbClr val="FF3300"/>
                  </a:solidFill>
                  <a:effectLst>
                    <a:glow rad="101600">
                      <a:srgbClr val="EC9684">
                        <a:lumMod val="60000"/>
                        <a:lumOff val="40000"/>
                        <a:alpha val="60000"/>
                      </a:srgbClr>
                    </a:glow>
                  </a:effectLst>
                  <a:latin typeface="Great Vibes" pitchFamily="2" charset="0"/>
                </a:rPr>
                <a:t>mẹ</a:t>
              </a:r>
              <a:endParaRPr lang="en-US" sz="3200" kern="0" dirty="0">
                <a:ln>
                  <a:solidFill>
                    <a:srgbClr val="FFCCA9">
                      <a:lumMod val="10000"/>
                    </a:srgbClr>
                  </a:solidFill>
                </a:ln>
                <a:solidFill>
                  <a:srgbClr val="0070C0"/>
                </a:solidFill>
                <a:effectLst>
                  <a:glow rad="101600">
                    <a:srgbClr val="EC9684">
                      <a:lumMod val="60000"/>
                      <a:lumOff val="40000"/>
                      <a:alpha val="60000"/>
                    </a:srgbClr>
                  </a:glow>
                </a:effectLst>
                <a:latin typeface="Great Vibes" pitchFamily="2" charset="0"/>
              </a:endParaRPr>
            </a:p>
          </p:txBody>
        </p:sp>
      </p:grpSp>
      <p:pic>
        <p:nvPicPr>
          <p:cNvPr id="2" name="Picture 1"/>
          <p:cNvPicPr>
            <a:picLocks noChangeAspect="1"/>
          </p:cNvPicPr>
          <p:nvPr/>
        </p:nvPicPr>
        <p:blipFill>
          <a:blip r:embed="rId3"/>
          <a:stretch>
            <a:fillRect/>
          </a:stretch>
        </p:blipFill>
        <p:spPr>
          <a:xfrm>
            <a:off x="11050730" y="172899"/>
            <a:ext cx="920576" cy="835224"/>
          </a:xfrm>
          <a:prstGeom prst="rect">
            <a:avLst/>
          </a:prstGeom>
        </p:spPr>
      </p:pic>
      <p:sp>
        <p:nvSpPr>
          <p:cNvPr id="17" name="Subtitle 2"/>
          <p:cNvSpPr txBox="1">
            <a:spLocks/>
          </p:cNvSpPr>
          <p:nvPr/>
        </p:nvSpPr>
        <p:spPr>
          <a:xfrm>
            <a:off x="461962" y="1473757"/>
            <a:ext cx="11268075" cy="240968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smtClean="0">
                <a:latin typeface="Nunito" pitchFamily="2" charset="0"/>
              </a:rPr>
              <a:t>       </a:t>
            </a:r>
            <a:r>
              <a:rPr lang="vi-VN" dirty="0" smtClean="0">
                <a:solidFill>
                  <a:srgbClr val="002060"/>
                </a:solidFill>
                <a:latin typeface="Cambria" panose="02040503050406030204" pitchFamily="18" charset="0"/>
                <a:ea typeface="Cambria" panose="02040503050406030204" pitchFamily="18"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r>
              <a:rPr lang="en-US" dirty="0" smtClean="0">
                <a:solidFill>
                  <a:srgbClr val="002060"/>
                </a:solidFill>
                <a:latin typeface="Cambria" panose="02040503050406030204" pitchFamily="18" charset="0"/>
                <a:ea typeface="Cambria" panose="02040503050406030204" pitchFamily="18" charset="0"/>
              </a:rPr>
              <a:t>        </a:t>
            </a:r>
            <a:endParaRPr lang="vi-VN" dirty="0" smtClean="0">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283200" y="1274579"/>
            <a:ext cx="851094" cy="584334"/>
            <a:chOff x="38098" y="839305"/>
            <a:chExt cx="851094" cy="584334"/>
          </a:xfrm>
        </p:grpSpPr>
        <p:pic>
          <p:nvPicPr>
            <p:cNvPr id="9" name="Picture 8">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10" name="TextBox 9">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1</a:t>
              </a:r>
            </a:p>
          </p:txBody>
        </p:sp>
      </p:grpSp>
      <p:sp>
        <p:nvSpPr>
          <p:cNvPr id="4" name="Rectangle 3"/>
          <p:cNvSpPr/>
          <p:nvPr/>
        </p:nvSpPr>
        <p:spPr>
          <a:xfrm>
            <a:off x="395169" y="4244117"/>
            <a:ext cx="11198901" cy="1815882"/>
          </a:xfrm>
          <a:prstGeom prst="rect">
            <a:avLst/>
          </a:prstGeom>
        </p:spPr>
        <p:txBody>
          <a:bodyPr wrap="square">
            <a:spAutoFit/>
          </a:bodyPr>
          <a:lstStyle/>
          <a:p>
            <a:pPr lvl="0" indent="914400" algn="just"/>
            <a:r>
              <a:rPr lang="vi-VN" sz="2800" dirty="0">
                <a:solidFill>
                  <a:srgbClr val="002060"/>
                </a:solidFill>
                <a:latin typeface="Cambria" panose="02040503050406030204" pitchFamily="18" charset="0"/>
                <a:ea typeface="Cambria" panose="02040503050406030204" pitchFamily="18"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grpSp>
        <p:nvGrpSpPr>
          <p:cNvPr id="19" name="Group 18"/>
          <p:cNvGrpSpPr/>
          <p:nvPr/>
        </p:nvGrpSpPr>
        <p:grpSpPr>
          <a:xfrm>
            <a:off x="410092" y="4162137"/>
            <a:ext cx="851094" cy="584334"/>
            <a:chOff x="38098" y="839305"/>
            <a:chExt cx="851094" cy="584334"/>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 y="839306"/>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89522" y="839305"/>
              <a:ext cx="397866" cy="523220"/>
            </a:xfrm>
            <a:prstGeom prst="rect">
              <a:avLst/>
            </a:prstGeom>
            <a:noFill/>
          </p:spPr>
          <p:txBody>
            <a:bodyPr wrap="none" rtlCol="0">
              <a:spAutoFit/>
            </a:bodyPr>
            <a:lstStyle/>
            <a:p>
              <a:pP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Medium" pitchFamily="2" charset="0"/>
                </a:rPr>
                <a:t>2</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Medium" pitchFamily="2" charset="0"/>
              </a:endParaRPr>
            </a:p>
          </p:txBody>
        </p:sp>
      </p:grpSp>
      <p:sp>
        <p:nvSpPr>
          <p:cNvPr id="22" name="TextBox 21">
            <a:extLst>
              <a:ext uri="{FF2B5EF4-FFF2-40B4-BE49-F238E27FC236}">
                <a16:creationId xmlns:a16="http://schemas.microsoft.com/office/drawing/2014/main" id="{874923DD-2CD3-2D7E-2162-E433FE8F2CFE}"/>
              </a:ext>
            </a:extLst>
          </p:cNvPr>
          <p:cNvSpPr txBox="1"/>
          <p:nvPr/>
        </p:nvSpPr>
        <p:spPr>
          <a:xfrm>
            <a:off x="77914" y="175473"/>
            <a:ext cx="2514600" cy="578882"/>
          </a:xfrm>
          <a:prstGeom prst="roundRect">
            <a:avLst/>
          </a:prstGeom>
          <a:solidFill>
            <a:srgbClr val="FFFFCC"/>
          </a:solidFill>
          <a:ln w="28575">
            <a:solidFill>
              <a:srgbClr val="217875"/>
            </a:solidFill>
            <a:prstDash val="sysDash"/>
          </a:ln>
        </p:spPr>
        <p:txBody>
          <a:bodyPr wrap="square">
            <a:spAutoFit/>
          </a:bodyPr>
          <a:lstStyle/>
          <a:p>
            <a:pPr algn="ctr" defTabSz="609539"/>
            <a:r>
              <a:rPr lang="en-US" sz="2800" b="1" dirty="0"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Chia </a:t>
            </a:r>
            <a:r>
              <a:rPr lang="en-US" sz="2800" b="1" dirty="0" err="1" smtClean="0">
                <a:solidFill>
                  <a:prstClr val="black">
                    <a:lumMod val="95000"/>
                    <a:lumOff val="5000"/>
                  </a:prstClr>
                </a:solidFill>
                <a:latin typeface="Cambria" panose="02040503050406030204" pitchFamily="18" charset="0"/>
                <a:ea typeface="Cambria" panose="02040503050406030204" pitchFamily="18" charset="0"/>
                <a:cs typeface="Baloo 2 SemiBold" pitchFamily="2" charset="0"/>
              </a:rPr>
              <a:t>đoạn</a:t>
            </a:r>
            <a:endParaRPr lang="en-US" sz="2800" b="1" dirty="0">
              <a:solidFill>
                <a:prstClr val="black">
                  <a:lumMod val="95000"/>
                  <a:lumOff val="5000"/>
                </a:prstClr>
              </a:solidFill>
              <a:latin typeface="Cambria" panose="02040503050406030204" pitchFamily="18" charset="0"/>
              <a:ea typeface="Cambria" panose="02040503050406030204" pitchFamily="18" charset="0"/>
              <a:cs typeface="Baloo 2 SemiBold" pitchFamily="2" charset="0"/>
            </a:endParaRPr>
          </a:p>
        </p:txBody>
      </p:sp>
    </p:spTree>
    <p:extLst>
      <p:ext uri="{BB962C8B-B14F-4D97-AF65-F5344CB8AC3E}">
        <p14:creationId xmlns:p14="http://schemas.microsoft.com/office/powerpoint/2010/main" val="82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072C5764-E3E5-47DB-A6CA-2D7C55A0B602}" vid="{B8EEDAA0-B667-4F93-AD67-DE2A39DAA80E}"/>
    </a:ext>
  </a:extLst>
</a:theme>
</file>

<file path=docProps/app.xml><?xml version="1.0" encoding="utf-8"?>
<Properties xmlns="http://schemas.openxmlformats.org/officeDocument/2006/extended-properties" xmlns:vt="http://schemas.openxmlformats.org/officeDocument/2006/docPropsVTypes">
  <TotalTime>1527</TotalTime>
  <Words>1627</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17</vt:i4>
      </vt:variant>
    </vt:vector>
  </HeadingPairs>
  <TitlesOfParts>
    <vt:vector size="34" baseType="lpstr">
      <vt:lpstr>宋体</vt:lpstr>
      <vt:lpstr>#9Slide05 Bodega Script</vt:lpstr>
      <vt:lpstr>Alibaba PuHuiTi</vt:lpstr>
      <vt:lpstr>Arial</vt:lpstr>
      <vt:lpstr>Baloo 2 Medium</vt:lpstr>
      <vt:lpstr>Baloo 2 SemiBold</vt:lpstr>
      <vt:lpstr>Calibri</vt:lpstr>
      <vt:lpstr>Calibri Light</vt:lpstr>
      <vt:lpstr>Cambria</vt:lpstr>
      <vt:lpstr>Chango</vt:lpstr>
      <vt:lpstr>Great Vibes</vt:lpstr>
      <vt:lpstr>KaiTi</vt:lpstr>
      <vt:lpstr>Nunito</vt:lpstr>
      <vt:lpstr>Nunito Black</vt:lpstr>
      <vt:lpstr>Sigmar One</vt:lpstr>
      <vt:lpstr>Office Theme</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112</cp:revision>
  <dcterms:created xsi:type="dcterms:W3CDTF">2022-08-13T14:24:05Z</dcterms:created>
  <dcterms:modified xsi:type="dcterms:W3CDTF">2025-01-07T10:08:29Z</dcterms:modified>
</cp:coreProperties>
</file>