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6" r:id="rId3"/>
  </p:sldMasterIdLst>
  <p:sldIdLst>
    <p:sldId id="266" r:id="rId4"/>
    <p:sldId id="270" r:id="rId5"/>
    <p:sldId id="312" r:id="rId6"/>
    <p:sldId id="272" r:id="rId7"/>
    <p:sldId id="313" r:id="rId8"/>
    <p:sldId id="273" r:id="rId9"/>
    <p:sldId id="275" r:id="rId10"/>
    <p:sldId id="314" r:id="rId11"/>
    <p:sldId id="315" r:id="rId12"/>
    <p:sldId id="291" r:id="rId13"/>
    <p:sldId id="278" r:id="rId14"/>
    <p:sldId id="316" r:id="rId15"/>
    <p:sldId id="317" r:id="rId16"/>
    <p:sldId id="318" r:id="rId17"/>
    <p:sldId id="33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a:srgbClr val="FFFF99"/>
    <a:srgbClr val="FFCCFF"/>
    <a:srgbClr val="99CCFF"/>
    <a:srgbClr val="CC99FF"/>
    <a:srgbClr val="FF99CC"/>
    <a:srgbClr val="FFFFFF"/>
    <a:srgbClr val="EAEAEA"/>
    <a:srgbClr val="FFFFCC"/>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755" autoAdjust="0"/>
    <p:restoredTop sz="94660"/>
  </p:normalViewPr>
  <p:slideViewPr>
    <p:cSldViewPr snapToGrid="0">
      <p:cViewPr varScale="1">
        <p:scale>
          <a:sx n="114" d="100"/>
          <a:sy n="114" d="100"/>
        </p:scale>
        <p:origin x="66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236A11C-9BBA-4DA5-A576-DA3FF68E2598}" type="datetimeFigureOut">
              <a:rPr lang="en-US" smtClean="0"/>
              <a:t>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592020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36A11C-9BBA-4DA5-A576-DA3FF68E2598}" type="datetimeFigureOut">
              <a:rPr lang="en-US" smtClean="0"/>
              <a:t>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8121981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36A11C-9BBA-4DA5-A576-DA3FF68E2598}" type="datetimeFigureOut">
              <a:rPr lang="en-US" smtClean="0"/>
              <a:t>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41388582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2025/1/7</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2230717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2025/1/7</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40472696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2025/1/7</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0127197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2025/1/7</a:t>
            </a:fld>
            <a:endParaRPr lang="zh-CN" alt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2399743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2025/1/7</a:t>
            </a:fld>
            <a:endParaRPr lang="zh-CN" alt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41610552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2025/1/7</a:t>
            </a:fld>
            <a:endParaRPr lang="zh-CN" alt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011861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2025/1/7</a:t>
            </a:fld>
            <a:endParaRPr lang="zh-CN" alt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7547847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2025/1/7</a:t>
            </a:fld>
            <a:endParaRPr lang="zh-CN" alt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629931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36A11C-9BBA-4DA5-A576-DA3FF68E2598}" type="datetimeFigureOut">
              <a:rPr lang="en-US" smtClean="0"/>
              <a:t>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0892232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r>
              <a:rPr lang="en-US"/>
              <a:t>Click icon to add picture</a:t>
            </a:r>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2025/1/7</a:t>
            </a:fld>
            <a:endParaRPr lang="zh-CN" alt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9255395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2025/1/7</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3736007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2025/1/7</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7929665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29017592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a16="http://schemas.microsoft.com/office/drawing/2014/main"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prstClr val="black">
                  <a:lumMod val="95000"/>
                  <a:lumOff val="5000"/>
                </a:prst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5" name="图片 14">
            <a:extLst>
              <a:ext uri="{FF2B5EF4-FFF2-40B4-BE49-F238E27FC236}">
                <a16:creationId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a16="http://schemas.microsoft.com/office/drawing/2014/main"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a16="http://schemas.microsoft.com/office/drawing/2014/main"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3200" dirty="0">
                <a:solidFill>
                  <a:srgbClr val="217875"/>
                </a:solidFill>
                <a:latin typeface="宋体" panose="02010600030101010101" pitchFamily="2" charset="-122"/>
                <a:cs typeface="Alibaba PuHuiTi" pitchFamily="18" charset="-122"/>
              </a:rPr>
              <a:t>Add title text</a:t>
            </a:r>
            <a:endParaRPr lang="zh-CN" altLang="en-US" sz="3200" dirty="0">
              <a:solidFill>
                <a:srgbClr val="217875"/>
              </a:solidFill>
              <a:latin typeface="宋体" panose="02010600030101010101" pitchFamily="2" charset="-122"/>
              <a:cs typeface="Alibaba PuHuiTi" pitchFamily="18" charset="-122"/>
            </a:endParaRPr>
          </a:p>
        </p:txBody>
      </p:sp>
    </p:spTree>
    <p:extLst>
      <p:ext uri="{BB962C8B-B14F-4D97-AF65-F5344CB8AC3E}">
        <p14:creationId xmlns:p14="http://schemas.microsoft.com/office/powerpoint/2010/main" val="25595592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7/1/2025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81873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7/1/2025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8809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7/1/2025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17250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7/1/2025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25958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39EBB33-98A2-4261-B620-85D719C1CA1F}" type="datetimeFigureOut">
              <a:rPr lang="en-US" smtClean="0">
                <a:solidFill>
                  <a:prstClr val="black">
                    <a:tint val="75000"/>
                  </a:prstClr>
                </a:solidFill>
              </a:rPr>
              <a:pPr/>
              <a:t>7/1/2025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4286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36A11C-9BBA-4DA5-A576-DA3FF68E2598}" type="datetimeFigureOut">
              <a:rPr lang="en-US" smtClean="0"/>
              <a:t>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168812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9EBB33-98A2-4261-B620-85D719C1CA1F}" type="datetimeFigureOut">
              <a:rPr lang="en-US" smtClean="0">
                <a:solidFill>
                  <a:prstClr val="black">
                    <a:tint val="75000"/>
                  </a:prstClr>
                </a:solidFill>
              </a:rPr>
              <a:pPr/>
              <a:t>7/1/2025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27527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EBB33-98A2-4261-B620-85D719C1CA1F}" type="datetimeFigureOut">
              <a:rPr lang="en-US" smtClean="0">
                <a:solidFill>
                  <a:prstClr val="black">
                    <a:tint val="75000"/>
                  </a:prstClr>
                </a:solidFill>
              </a:rPr>
              <a:pPr/>
              <a:t>7/1/2025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01012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7/1/2025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98649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7/1/2025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18293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7/1/2025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83363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7/1/2025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1256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36A11C-9BBA-4DA5-A576-DA3FF68E2598}" type="datetimeFigureOut">
              <a:rPr lang="en-US" smtClean="0"/>
              <a:t>7/1/2025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7406276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36A11C-9BBA-4DA5-A576-DA3FF68E2598}" type="datetimeFigureOut">
              <a:rPr lang="en-US" smtClean="0"/>
              <a:t>7/1/2025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934465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236A11C-9BBA-4DA5-A576-DA3FF68E2598}" type="datetimeFigureOut">
              <a:rPr lang="en-US" smtClean="0"/>
              <a:t>7/1/2025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2793137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36A11C-9BBA-4DA5-A576-DA3FF68E2598}" type="datetimeFigureOut">
              <a:rPr lang="en-US" smtClean="0"/>
              <a:t>7/1/2025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0202437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36A11C-9BBA-4DA5-A576-DA3FF68E2598}" type="datetimeFigureOut">
              <a:rPr lang="en-US" smtClean="0"/>
              <a:t>7/1/2025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313876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36A11C-9BBA-4DA5-A576-DA3FF68E2598}" type="datetimeFigureOut">
              <a:rPr lang="en-US" smtClean="0"/>
              <a:t>7/1/2025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36162509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t="1000" r="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36A11C-9BBA-4DA5-A576-DA3FF68E2598}" type="datetimeFigureOut">
              <a:rPr lang="en-US" smtClean="0"/>
              <a:t>7/1/2025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4C0655-4D81-4ACB-AA7E-12F7DDECA208}" type="slidenum">
              <a:rPr lang="en-US" smtClean="0"/>
              <a:t>‹#›</a:t>
            </a:fld>
            <a:endParaRPr lang="en-US"/>
          </a:p>
        </p:txBody>
      </p:sp>
    </p:spTree>
    <p:extLst>
      <p:ext uri="{BB962C8B-B14F-4D97-AF65-F5344CB8AC3E}">
        <p14:creationId xmlns:p14="http://schemas.microsoft.com/office/powerpoint/2010/main" val="30002483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l="1000" t="1000" r="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7/1/2025</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86382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EBB33-98A2-4261-B620-85D719C1CA1F}" type="datetimeFigureOut">
              <a:rPr lang="en-US" smtClean="0">
                <a:solidFill>
                  <a:prstClr val="black">
                    <a:tint val="75000"/>
                  </a:prstClr>
                </a:solidFill>
              </a:rPr>
              <a:pPr/>
              <a:t>7/1/2025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237232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1.png"/><Relationship Id="rId1" Type="http://schemas.openxmlformats.org/officeDocument/2006/relationships/slideLayout" Target="../slideLayouts/slideLayout26.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1.png"/><Relationship Id="rId1" Type="http://schemas.openxmlformats.org/officeDocument/2006/relationships/slideLayout" Target="../slideLayouts/slideLayout26.xml"/><Relationship Id="rId6" Type="http://schemas.openxmlformats.org/officeDocument/2006/relationships/image" Target="../media/image34.png"/><Relationship Id="rId5" Type="http://schemas.microsoft.com/office/2007/relationships/hdphoto" Target="../media/hdphoto5.wdp"/><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1.png"/><Relationship Id="rId1" Type="http://schemas.openxmlformats.org/officeDocument/2006/relationships/slideLayout" Target="../slideLayouts/slideLayout26.xml"/><Relationship Id="rId5" Type="http://schemas.microsoft.com/office/2007/relationships/hdphoto" Target="../media/hdphoto5.wdp"/><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1.png"/><Relationship Id="rId1" Type="http://schemas.openxmlformats.org/officeDocument/2006/relationships/slideLayout" Target="../slideLayouts/slideLayout26.xml"/><Relationship Id="rId5" Type="http://schemas.microsoft.com/office/2007/relationships/hdphoto" Target="../media/hdphoto5.wdp"/><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5.png"/><Relationship Id="rId7" Type="http://schemas.microsoft.com/office/2007/relationships/hdphoto" Target="../media/hdphoto5.wdp"/><Relationship Id="rId2" Type="http://schemas.openxmlformats.org/officeDocument/2006/relationships/image" Target="../media/image21.png"/><Relationship Id="rId1" Type="http://schemas.openxmlformats.org/officeDocument/2006/relationships/slideLayout" Target="../slideLayouts/slideLayout26.xml"/><Relationship Id="rId6" Type="http://schemas.openxmlformats.org/officeDocument/2006/relationships/image" Target="../media/image33.png"/><Relationship Id="rId5" Type="http://schemas.openxmlformats.org/officeDocument/2006/relationships/image" Target="../media/image32.png"/><Relationship Id="rId4" Type="http://schemas.microsoft.com/office/2007/relationships/hdphoto" Target="../media/hdphoto6.wdp"/><Relationship Id="rId9" Type="http://schemas.microsoft.com/office/2007/relationships/hdphoto" Target="../media/hdphoto7.wdp"/></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image" Target="../media/image37.gif"/><Relationship Id="rId1" Type="http://schemas.openxmlformats.org/officeDocument/2006/relationships/slideLayout" Target="../slideLayouts/slideLayout1.xml"/><Relationship Id="rId6" Type="http://schemas.openxmlformats.org/officeDocument/2006/relationships/image" Target="../media/image40.png"/><Relationship Id="rId5" Type="http://schemas.microsoft.com/office/2007/relationships/hdphoto" Target="../media/hdphoto8.wdp"/><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14.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23.xml"/><Relationship Id="rId6" Type="http://schemas.openxmlformats.org/officeDocument/2006/relationships/image" Target="../media/image15.png"/><Relationship Id="rId5" Type="http://schemas.microsoft.com/office/2007/relationships/hdphoto" Target="../media/hdphoto4.wdp"/><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6" name="Rectangle 5"/>
          <p:cNvSpPr/>
          <p:nvPr/>
        </p:nvSpPr>
        <p:spPr>
          <a:xfrm>
            <a:off x="0" y="-13234"/>
            <a:ext cx="12192000" cy="150434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400" b="1" dirty="0" smtClean="0">
                <a:solidFill>
                  <a:srgbClr val="000000"/>
                </a:solidFill>
                <a:latin typeface="OpenSansBold"/>
              </a:rPr>
              <a:t>     </a:t>
            </a:r>
            <a:endParaRPr lang="en-US" sz="2800" dirty="0">
              <a:solidFill>
                <a:schemeClr val="tx1"/>
              </a:solidFill>
            </a:endParaRPr>
          </a:p>
        </p:txBody>
      </p:sp>
      <p:grpSp>
        <p:nvGrpSpPr>
          <p:cNvPr id="5" name="Group 4"/>
          <p:cNvGrpSpPr/>
          <p:nvPr/>
        </p:nvGrpSpPr>
        <p:grpSpPr>
          <a:xfrm>
            <a:off x="1667652" y="1417878"/>
            <a:ext cx="8856695" cy="1243217"/>
            <a:chOff x="1811455" y="1797923"/>
            <a:chExt cx="8856695" cy="1243217"/>
          </a:xfrm>
        </p:grpSpPr>
        <p:sp>
          <p:nvSpPr>
            <p:cNvPr id="4" name="Wave 3"/>
            <p:cNvSpPr/>
            <p:nvPr/>
          </p:nvSpPr>
          <p:spPr>
            <a:xfrm>
              <a:off x="1811455" y="1797923"/>
              <a:ext cx="8856695" cy="1243217"/>
            </a:xfrm>
            <a:prstGeom prst="wave">
              <a:avLst/>
            </a:prstGeom>
            <a:solidFill>
              <a:srgbClr val="FDE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933725" y="2218563"/>
              <a:ext cx="8734425" cy="461665"/>
            </a:xfrm>
            <a:prstGeom prst="rect">
              <a:avLst/>
            </a:prstGeom>
          </p:spPr>
          <p:txBody>
            <a:bodyPr wrap="square">
              <a:prstTxWarp prst="textWave1">
                <a:avLst/>
              </a:prstTxWarp>
              <a:spAutoFit/>
            </a:bodyPr>
            <a:lstStyle/>
            <a:p>
              <a:r>
                <a:rPr lang="vi-VN" sz="2400" b="1" dirty="0">
                  <a:solidFill>
                    <a:srgbClr val="FF0000"/>
                  </a:solidFill>
                  <a:latin typeface="Cambria" panose="02040503050406030204" pitchFamily="18" charset="0"/>
                  <a:ea typeface="Cambria" panose="02040503050406030204" pitchFamily="18" charset="0"/>
                </a:rPr>
                <a:t>Em đọc </a:t>
              </a:r>
              <a:r>
                <a:rPr lang="en-US" sz="2400" b="1" dirty="0" err="1" smtClean="0">
                  <a:solidFill>
                    <a:srgbClr val="FF0000"/>
                  </a:solidFill>
                  <a:latin typeface="Cambria" panose="02040503050406030204" pitchFamily="18" charset="0"/>
                  <a:ea typeface="Cambria" panose="02040503050406030204" pitchFamily="18" charset="0"/>
                </a:rPr>
                <a:t>lướt</a:t>
              </a:r>
              <a:r>
                <a:rPr lang="en-US" sz="2400" b="1" dirty="0" smtClean="0">
                  <a:solidFill>
                    <a:srgbClr val="FF0000"/>
                  </a:solidFill>
                  <a:latin typeface="Cambria" panose="02040503050406030204" pitchFamily="18" charset="0"/>
                  <a:ea typeface="Cambria" panose="02040503050406030204" pitchFamily="18" charset="0"/>
                </a:rPr>
                <a:t> </a:t>
              </a:r>
              <a:r>
                <a:rPr lang="en-US" sz="2400" b="1" dirty="0" err="1" smtClean="0">
                  <a:solidFill>
                    <a:srgbClr val="FF0000"/>
                  </a:solidFill>
                  <a:latin typeface="Cambria" panose="02040503050406030204" pitchFamily="18" charset="0"/>
                  <a:ea typeface="Cambria" panose="02040503050406030204" pitchFamily="18" charset="0"/>
                </a:rPr>
                <a:t>toàn</a:t>
              </a:r>
              <a:r>
                <a:rPr lang="en-US" sz="2400" b="1" dirty="0" smtClean="0">
                  <a:solidFill>
                    <a:srgbClr val="FF0000"/>
                  </a:solidFill>
                  <a:latin typeface="Cambria" panose="02040503050406030204" pitchFamily="18" charset="0"/>
                  <a:ea typeface="Cambria" panose="02040503050406030204" pitchFamily="18" charset="0"/>
                </a:rPr>
                <a:t> </a:t>
              </a:r>
              <a:r>
                <a:rPr lang="en-US" sz="2400" b="1" dirty="0" err="1" smtClean="0">
                  <a:solidFill>
                    <a:srgbClr val="FF0000"/>
                  </a:solidFill>
                  <a:latin typeface="Cambria" panose="02040503050406030204" pitchFamily="18" charset="0"/>
                  <a:ea typeface="Cambria" panose="02040503050406030204" pitchFamily="18" charset="0"/>
                </a:rPr>
                <a:t>bài</a:t>
              </a:r>
              <a:r>
                <a:rPr lang="vi-VN" sz="2400" b="1" dirty="0" smtClean="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để trả lời câu hỏi</a:t>
              </a:r>
              <a:r>
                <a:rPr lang="vi-VN" sz="2400" b="1" dirty="0" smtClean="0">
                  <a:solidFill>
                    <a:srgbClr val="FF0000"/>
                  </a:solidFill>
                  <a:latin typeface="Cambria" panose="02040503050406030204" pitchFamily="18" charset="0"/>
                  <a:ea typeface="Cambria" panose="02040503050406030204" pitchFamily="18" charset="0"/>
                </a:rPr>
                <a:t>.</a:t>
              </a:r>
              <a:endParaRPr lang="en-US" sz="2400" b="1" dirty="0">
                <a:solidFill>
                  <a:srgbClr val="FF0000"/>
                </a:solidFill>
                <a:latin typeface="Great Vibes" pitchFamily="2" charset="0"/>
                <a:ea typeface="Cambria" panose="02040503050406030204" pitchFamily="18" charset="0"/>
              </a:endParaRPr>
            </a:p>
          </p:txBody>
        </p:sp>
      </p:grpSp>
      <p:grpSp>
        <p:nvGrpSpPr>
          <p:cNvPr id="23" name="Group 22"/>
          <p:cNvGrpSpPr/>
          <p:nvPr/>
        </p:nvGrpSpPr>
        <p:grpSpPr>
          <a:xfrm>
            <a:off x="2226706" y="2069350"/>
            <a:ext cx="8297641" cy="1339119"/>
            <a:chOff x="3293854" y="3214948"/>
            <a:chExt cx="6155622" cy="1799532"/>
          </a:xfrm>
        </p:grpSpPr>
        <p:sp>
          <p:nvSpPr>
            <p:cNvPr id="22" name="Rounded Rectangle 21"/>
            <p:cNvSpPr/>
            <p:nvPr/>
          </p:nvSpPr>
          <p:spPr>
            <a:xfrm>
              <a:off x="3293854" y="3214948"/>
              <a:ext cx="5620888" cy="1799532"/>
            </a:xfrm>
            <a:prstGeom prst="roundRect">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3353476" y="3236020"/>
              <a:ext cx="6096000" cy="1613023"/>
            </a:xfrm>
            <a:prstGeom prst="rect">
              <a:avLst/>
            </a:prstGeom>
          </p:spPr>
          <p:txBody>
            <a:bodyPr>
              <a:spAutoFit/>
            </a:bodyPr>
            <a:lstStyle/>
            <a:p>
              <a:r>
                <a:rPr lang="en-US" sz="3600" b="1" dirty="0">
                  <a:solidFill>
                    <a:srgbClr val="002060"/>
                  </a:solidFill>
                  <a:latin typeface="Cambria" panose="02040503050406030204" pitchFamily="18" charset="0"/>
                  <a:ea typeface="Cambria" panose="02040503050406030204" pitchFamily="18" charset="0"/>
                </a:rPr>
                <a:t>“</a:t>
              </a:r>
              <a:r>
                <a:rPr lang="vi-VN" sz="3600" b="1" dirty="0">
                  <a:solidFill>
                    <a:srgbClr val="002060"/>
                  </a:solidFill>
                  <a:latin typeface="Cambria" panose="02040503050406030204" pitchFamily="18" charset="0"/>
                  <a:ea typeface="Cambria" panose="02040503050406030204" pitchFamily="18" charset="0"/>
                </a:rPr>
                <a:t>Những câu chuyện của ba mẹ con thường nối vào nhau không dứt.</a:t>
              </a:r>
              <a:endParaRPr lang="en-US" sz="3600" b="1" dirty="0">
                <a:solidFill>
                  <a:srgbClr val="002060"/>
                </a:solidFill>
                <a:latin typeface="Cambria" panose="02040503050406030204" pitchFamily="18" charset="0"/>
                <a:ea typeface="Cambria" panose="02040503050406030204" pitchFamily="18" charset="0"/>
              </a:endParaRPr>
            </a:p>
          </p:txBody>
        </p:sp>
      </p:grpSp>
      <p:sp>
        <p:nvSpPr>
          <p:cNvPr id="26" name="Wave 25"/>
          <p:cNvSpPr/>
          <p:nvPr/>
        </p:nvSpPr>
        <p:spPr>
          <a:xfrm>
            <a:off x="274312" y="21386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smtClean="0">
                <a:solidFill>
                  <a:schemeClr val="accent4">
                    <a:lumMod val="20000"/>
                    <a:lumOff val="80000"/>
                  </a:schemeClr>
                </a:solidFill>
                <a:latin typeface="Nunito Black" pitchFamily="2" charset="0"/>
              </a:rPr>
              <a:t>Câu</a:t>
            </a:r>
            <a:r>
              <a:rPr lang="en-US" sz="2800" dirty="0" smtClean="0">
                <a:solidFill>
                  <a:schemeClr val="accent4">
                    <a:lumMod val="20000"/>
                    <a:lumOff val="80000"/>
                  </a:schemeClr>
                </a:solidFill>
                <a:latin typeface="Nunito Black" pitchFamily="2" charset="0"/>
              </a:rPr>
              <a:t> 1</a:t>
            </a:r>
            <a:endParaRPr lang="en-US" sz="2800" dirty="0">
              <a:solidFill>
                <a:schemeClr val="accent4">
                  <a:lumMod val="20000"/>
                  <a:lumOff val="80000"/>
                </a:schemeClr>
              </a:solidFill>
              <a:latin typeface="Nunito Black" pitchFamily="2" charset="0"/>
            </a:endParaRPr>
          </a:p>
        </p:txBody>
      </p:sp>
      <p:pic>
        <p:nvPicPr>
          <p:cNvPr id="2" name="Picture 1"/>
          <p:cNvPicPr>
            <a:picLocks noChangeAspect="1"/>
          </p:cNvPicPr>
          <p:nvPr/>
        </p:nvPicPr>
        <p:blipFill>
          <a:blip r:embed="rId3"/>
          <a:stretch>
            <a:fillRect/>
          </a:stretch>
        </p:blipFill>
        <p:spPr>
          <a:xfrm>
            <a:off x="11271424" y="0"/>
            <a:ext cx="920576" cy="835224"/>
          </a:xfrm>
          <a:prstGeom prst="rect">
            <a:avLst/>
          </a:prstGeom>
        </p:spPr>
      </p:pic>
      <p:sp>
        <p:nvSpPr>
          <p:cNvPr id="7" name="Rectangle 6"/>
          <p:cNvSpPr/>
          <p:nvPr/>
        </p:nvSpPr>
        <p:spPr>
          <a:xfrm>
            <a:off x="1869958" y="241384"/>
            <a:ext cx="8869328" cy="1077218"/>
          </a:xfrm>
          <a:prstGeom prst="rect">
            <a:avLst/>
          </a:prstGeom>
        </p:spPr>
        <p:txBody>
          <a:bodyPr wrap="square">
            <a:spAutoFit/>
          </a:bodyPr>
          <a:lstStyle/>
          <a:p>
            <a:pPr algn="just"/>
            <a:r>
              <a:rPr lang="vi-VN" sz="3200" b="1" dirty="0">
                <a:solidFill>
                  <a:prstClr val="black"/>
                </a:solidFill>
                <a:latin typeface="Nunito Black" pitchFamily="2" charset="0"/>
              </a:rPr>
              <a:t>Chi tiết nào cho thấy ba mẹ con Thư rất thích trò chuyện với nhau trước khi đi ngủ?</a:t>
            </a:r>
            <a:endParaRPr lang="en-US" sz="2000" dirty="0"/>
          </a:p>
        </p:txBody>
      </p:sp>
      <p:grpSp>
        <p:nvGrpSpPr>
          <p:cNvPr id="10" name="Group 9"/>
          <p:cNvGrpSpPr/>
          <p:nvPr/>
        </p:nvGrpSpPr>
        <p:grpSpPr>
          <a:xfrm>
            <a:off x="805034" y="3607910"/>
            <a:ext cx="10580914" cy="1339119"/>
            <a:chOff x="1246910" y="4160186"/>
            <a:chExt cx="10580914" cy="1339119"/>
          </a:xfrm>
        </p:grpSpPr>
        <p:sp>
          <p:nvSpPr>
            <p:cNvPr id="20" name="Rounded Rectangle 19"/>
            <p:cNvSpPr/>
            <p:nvPr/>
          </p:nvSpPr>
          <p:spPr>
            <a:xfrm>
              <a:off x="1246910" y="4160186"/>
              <a:ext cx="10580914" cy="1339119"/>
            </a:xfrm>
            <a:prstGeom prst="roundRect">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389412" y="4298976"/>
              <a:ext cx="10307184" cy="1200329"/>
            </a:xfrm>
            <a:prstGeom prst="rect">
              <a:avLst/>
            </a:prstGeom>
          </p:spPr>
          <p:txBody>
            <a:bodyPr wrap="square">
              <a:spAutoFit/>
            </a:bodyPr>
            <a:lstStyle/>
            <a:p>
              <a:pPr algn="just"/>
              <a:r>
                <a:rPr lang="vi-VN" sz="3600" b="1" dirty="0">
                  <a:solidFill>
                    <a:srgbClr val="002060"/>
                  </a:solidFill>
                  <a:latin typeface="Cambria" panose="02040503050406030204" pitchFamily="18" charset="0"/>
                  <a:ea typeface="Cambria" panose="02040503050406030204" pitchFamily="18" charset="0"/>
                </a:rPr>
                <a:t>Nhưng đôi khi chính mẹ nấn ná nghe chuyện của con, làm năm phút cứ được cộng thêm mãi.</a:t>
              </a:r>
              <a:r>
                <a:rPr lang="en-US" sz="3600" b="1" dirty="0">
                  <a:solidFill>
                    <a:srgbClr val="002060"/>
                  </a:solidFill>
                  <a:latin typeface="Cambria" panose="02040503050406030204" pitchFamily="18" charset="0"/>
                  <a:ea typeface="Cambria" panose="02040503050406030204" pitchFamily="18" charset="0"/>
                </a:rPr>
                <a:t>”</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12" name="Group 11"/>
          <p:cNvGrpSpPr/>
          <p:nvPr/>
        </p:nvGrpSpPr>
        <p:grpSpPr>
          <a:xfrm>
            <a:off x="2307075" y="5146470"/>
            <a:ext cx="7576832" cy="814688"/>
            <a:chOff x="2022846" y="5396107"/>
            <a:chExt cx="7576832" cy="814688"/>
          </a:xfrm>
        </p:grpSpPr>
        <p:sp>
          <p:nvSpPr>
            <p:cNvPr id="24" name="Rounded Rectangle 23"/>
            <p:cNvSpPr/>
            <p:nvPr/>
          </p:nvSpPr>
          <p:spPr>
            <a:xfrm>
              <a:off x="2022846" y="5396107"/>
              <a:ext cx="7576832" cy="814688"/>
            </a:xfrm>
            <a:prstGeom prst="roundRect">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226706" y="5534765"/>
              <a:ext cx="6929076" cy="584775"/>
            </a:xfrm>
            <a:prstGeom prst="rect">
              <a:avLst/>
            </a:prstGeom>
          </p:spPr>
          <p:txBody>
            <a:bodyPr wrap="none">
              <a:spAutoFit/>
            </a:bodyPr>
            <a:lstStyle/>
            <a:p>
              <a:r>
                <a:rPr lang="vi-VN" sz="3200" b="1" dirty="0">
                  <a:solidFill>
                    <a:srgbClr val="002060"/>
                  </a:solidFill>
                  <a:latin typeface="Cambria" panose="02040503050406030204" pitchFamily="18" charset="0"/>
                  <a:ea typeface="Cambria" panose="02040503050406030204" pitchFamily="18" charset="0"/>
                </a:rPr>
                <a:t>Ba mẹ con rúc rích mãi không chán. </a:t>
              </a:r>
              <a:endParaRPr lang="en-US" sz="24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655650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377440" y="221381"/>
            <a:ext cx="7632834" cy="1837759"/>
          </a:xfrm>
          <a:prstGeom prst="rect">
            <a:avLst/>
          </a:prstGeom>
        </p:spPr>
      </p:pic>
      <p:sp>
        <p:nvSpPr>
          <p:cNvPr id="8" name="TextBox 7"/>
          <p:cNvSpPr txBox="1"/>
          <p:nvPr/>
        </p:nvSpPr>
        <p:spPr>
          <a:xfrm>
            <a:off x="2737433" y="416985"/>
            <a:ext cx="6912848" cy="1446550"/>
          </a:xfrm>
          <a:prstGeom prst="rect">
            <a:avLst/>
          </a:prstGeom>
          <a:noFill/>
        </p:spPr>
        <p:txBody>
          <a:bodyPr wrap="square" rtlCol="0">
            <a:spAutoFit/>
          </a:bodyPr>
          <a:lstStyle/>
          <a:p>
            <a:pPr algn="ctr"/>
            <a:r>
              <a:rPr lang="en-US" sz="8800" b="1" dirty="0" err="1" smtClean="0">
                <a:solidFill>
                  <a:srgbClr val="002060"/>
                </a:solidFill>
                <a:latin typeface="Great Vibes" pitchFamily="2" charset="0"/>
              </a:rPr>
              <a:t>Đọc</a:t>
            </a:r>
            <a:r>
              <a:rPr lang="en-US" sz="8800" b="1" dirty="0" smtClean="0">
                <a:solidFill>
                  <a:srgbClr val="002060"/>
                </a:solidFill>
                <a:latin typeface="Great Vibes" pitchFamily="2" charset="0"/>
              </a:rPr>
              <a:t> </a:t>
            </a:r>
            <a:r>
              <a:rPr lang="en-US" sz="8800" b="1" dirty="0" err="1" smtClean="0">
                <a:solidFill>
                  <a:srgbClr val="002060"/>
                </a:solidFill>
                <a:latin typeface="Great Vibes" pitchFamily="2" charset="0"/>
              </a:rPr>
              <a:t>mở</a:t>
            </a:r>
            <a:r>
              <a:rPr lang="en-US" sz="8800" b="1" dirty="0" smtClean="0">
                <a:solidFill>
                  <a:srgbClr val="002060"/>
                </a:solidFill>
                <a:latin typeface="Great Vibes" pitchFamily="2" charset="0"/>
              </a:rPr>
              <a:t> </a:t>
            </a:r>
            <a:r>
              <a:rPr lang="en-US" sz="8800" b="1" dirty="0" err="1" smtClean="0">
                <a:solidFill>
                  <a:srgbClr val="002060"/>
                </a:solidFill>
                <a:latin typeface="Great Vibes" pitchFamily="2" charset="0"/>
              </a:rPr>
              <a:t>rộng</a:t>
            </a:r>
            <a:endParaRPr lang="en-US" sz="8800" b="1" dirty="0">
              <a:solidFill>
                <a:srgbClr val="002060"/>
              </a:solidFill>
              <a:latin typeface="Great Vibes" pitchFamily="2" charset="0"/>
            </a:endParaRPr>
          </a:p>
        </p:txBody>
      </p:sp>
      <p:pic>
        <p:nvPicPr>
          <p:cNvPr id="4" name="Picture 3"/>
          <p:cNvPicPr>
            <a:picLocks noChangeAspect="1"/>
          </p:cNvPicPr>
          <p:nvPr/>
        </p:nvPicPr>
        <p:blipFill>
          <a:blip r:embed="rId4"/>
          <a:stretch>
            <a:fillRect/>
          </a:stretch>
        </p:blipFill>
        <p:spPr>
          <a:xfrm>
            <a:off x="1848634" y="1266772"/>
            <a:ext cx="8071804" cy="5383235"/>
          </a:xfrm>
          <a:prstGeom prst="rect">
            <a:avLst/>
          </a:prstGeom>
        </p:spPr>
      </p:pic>
    </p:spTree>
    <p:extLst>
      <p:ext uri="{BB962C8B-B14F-4D97-AF65-F5344CB8AC3E}">
        <p14:creationId xmlns:p14="http://schemas.microsoft.com/office/powerpoint/2010/main" val="38869814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0" y="0"/>
            <a:ext cx="12192000" cy="942848"/>
          </a:xfrm>
          <a:prstGeom prst="rect">
            <a:avLst/>
          </a:prstGeom>
          <a:solidFill>
            <a:srgbClr val="FFFFFF">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smtClean="0">
                <a:ln>
                  <a:noFill/>
                </a:ln>
                <a:solidFill>
                  <a:srgbClr val="000000"/>
                </a:solidFill>
                <a:effectLst/>
                <a:uLnTx/>
                <a:uFillTx/>
                <a:latin typeface="OpenSansBold"/>
              </a:rPr>
              <a:t> </a:t>
            </a:r>
            <a:endParaRPr kumimoji="0" lang="id-ID" sz="4800" b="1" i="0" u="none" strike="noStrike" kern="0" cap="none" spc="0" normalizeH="0" baseline="0" noProof="0" dirty="0" smtClean="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6" name="Rectangle 5"/>
          <p:cNvSpPr/>
          <p:nvPr/>
        </p:nvSpPr>
        <p:spPr>
          <a:xfrm>
            <a:off x="1937268" y="270720"/>
            <a:ext cx="4831882" cy="672128"/>
          </a:xfrm>
          <a:prstGeom prst="rect">
            <a:avLst/>
          </a:prstGeom>
        </p:spPr>
        <p:txBody>
          <a:bodyPr wrap="square">
            <a:prstTxWarp prst="textPlain">
              <a:avLst>
                <a:gd name="adj" fmla="val 50215"/>
              </a:avLst>
            </a:prstTxWarp>
            <a:spAutoFit/>
          </a:bodyPr>
          <a:lstStyle/>
          <a:p>
            <a:pPr>
              <a:spcAft>
                <a:spcPts val="1200"/>
              </a:spcAft>
            </a:pPr>
            <a:r>
              <a:rPr lang="en-US" b="1" dirty="0" smtClean="0">
                <a:ln w="22225">
                  <a:solidFill>
                    <a:schemeClr val="accent2"/>
                  </a:solidFill>
                  <a:prstDash val="solid"/>
                </a:ln>
                <a:solidFill>
                  <a:srgbClr val="FFC000"/>
                </a:solidFill>
                <a:latin typeface="Nunito Black" pitchFamily="2" charset="0"/>
              </a:rPr>
              <a:t>ĐỌC</a:t>
            </a:r>
            <a:r>
              <a:rPr lang="en-US" b="1" dirty="0" smtClean="0">
                <a:ln w="22225">
                  <a:solidFill>
                    <a:schemeClr val="accent2"/>
                  </a:solidFill>
                  <a:prstDash val="solid"/>
                </a:ln>
                <a:solidFill>
                  <a:schemeClr val="accent2">
                    <a:lumMod val="40000"/>
                    <a:lumOff val="60000"/>
                  </a:schemeClr>
                </a:solidFill>
                <a:latin typeface="Nunito Black" pitchFamily="2" charset="0"/>
              </a:rPr>
              <a:t> </a:t>
            </a:r>
            <a:r>
              <a:rPr lang="en-US" b="1" dirty="0" smtClean="0">
                <a:ln w="22225">
                  <a:solidFill>
                    <a:schemeClr val="accent2"/>
                  </a:solidFill>
                  <a:prstDash val="solid"/>
                </a:ln>
                <a:solidFill>
                  <a:srgbClr val="00B0F0"/>
                </a:solidFill>
                <a:latin typeface="Nunito Black" pitchFamily="2" charset="0"/>
              </a:rPr>
              <a:t>MỞ </a:t>
            </a:r>
            <a:r>
              <a:rPr lang="en-US" b="1" dirty="0" smtClean="0">
                <a:ln w="22225">
                  <a:solidFill>
                    <a:schemeClr val="accent2"/>
                  </a:solidFill>
                  <a:prstDash val="solid"/>
                </a:ln>
                <a:solidFill>
                  <a:srgbClr val="FF3399"/>
                </a:solidFill>
                <a:latin typeface="Nunito Black" pitchFamily="2" charset="0"/>
              </a:rPr>
              <a:t>RỘNG</a:t>
            </a:r>
            <a:endParaRPr lang="vi-VN" b="1" dirty="0">
              <a:ln w="22225">
                <a:solidFill>
                  <a:schemeClr val="accent2"/>
                </a:solidFill>
                <a:prstDash val="solid"/>
              </a:ln>
              <a:solidFill>
                <a:srgbClr val="FF3399"/>
              </a:solidFill>
              <a:latin typeface="Nunito Black" pitchFamily="2" charset="0"/>
            </a:endParaRPr>
          </a:p>
        </p:txBody>
      </p:sp>
      <p:sp>
        <p:nvSpPr>
          <p:cNvPr id="9" name="Rounded Rectangle 8"/>
          <p:cNvSpPr/>
          <p:nvPr/>
        </p:nvSpPr>
        <p:spPr>
          <a:xfrm>
            <a:off x="144379" y="1068155"/>
            <a:ext cx="11059427" cy="1089457"/>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Nunito Black" pitchFamily="2" charset="0"/>
              </a:rPr>
              <a:t>Câu 1</a:t>
            </a:r>
            <a:r>
              <a:rPr lang="en-US" sz="2800" dirty="0">
                <a:solidFill>
                  <a:srgbClr val="FF0000"/>
                </a:solidFill>
                <a:latin typeface="Nunito Black" pitchFamily="2" charset="0"/>
              </a:rPr>
              <a:t>: </a:t>
            </a:r>
            <a:r>
              <a:rPr lang="vi-VN" sz="2800" b="1" dirty="0" smtClean="0">
                <a:solidFill>
                  <a:srgbClr val="0070C0"/>
                </a:solidFill>
                <a:latin typeface="Nunito Black" pitchFamily="2" charset="0"/>
              </a:rPr>
              <a:t>Tìm </a:t>
            </a:r>
            <a:r>
              <a:rPr lang="vi-VN" sz="2800" b="1" dirty="0">
                <a:solidFill>
                  <a:srgbClr val="0070C0"/>
                </a:solidFill>
                <a:latin typeface="Nunito Black" pitchFamily="2" charset="0"/>
              </a:rPr>
              <a:t>đọc câu chuyện, bài văn, bài thơ,… về tình cảm của người thân trong gia đình và viết phiếu đọc sách theo mẫu.</a:t>
            </a:r>
            <a:endParaRPr lang="vi-VN" sz="2800" dirty="0">
              <a:solidFill>
                <a:srgbClr val="0070C0"/>
              </a:solidFill>
              <a:latin typeface="Nunito Black" pitchFamily="2" charset="0"/>
            </a:endParaRPr>
          </a:p>
        </p:txBody>
      </p:sp>
      <p:pic>
        <p:nvPicPr>
          <p:cNvPr id="11" name="Picture 10"/>
          <p:cNvPicPr>
            <a:picLocks noChangeAspect="1"/>
          </p:cNvPicPr>
          <p:nvPr/>
        </p:nvPicPr>
        <p:blipFill>
          <a:blip r:embed="rId3"/>
          <a:stretch>
            <a:fillRect/>
          </a:stretch>
        </p:blipFill>
        <p:spPr>
          <a:xfrm>
            <a:off x="11271424" y="53812"/>
            <a:ext cx="920576" cy="835224"/>
          </a:xfrm>
          <a:prstGeom prst="rect">
            <a:avLst/>
          </a:prstGeom>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6109" b="96785" l="5140" r="91620"/>
                    </a14:imgEffect>
                  </a14:imgLayer>
                </a14:imgProps>
              </a:ext>
            </a:extLst>
          </a:blip>
          <a:stretch>
            <a:fillRect/>
          </a:stretch>
        </p:blipFill>
        <p:spPr>
          <a:xfrm>
            <a:off x="-170992" y="-158313"/>
            <a:ext cx="1806681" cy="1255593"/>
          </a:xfrm>
          <a:prstGeom prst="rect">
            <a:avLst/>
          </a:prstGeom>
        </p:spPr>
      </p:pic>
      <p:pic>
        <p:nvPicPr>
          <p:cNvPr id="3" name="Picture 2"/>
          <p:cNvPicPr>
            <a:picLocks noChangeAspect="1"/>
          </p:cNvPicPr>
          <p:nvPr/>
        </p:nvPicPr>
        <p:blipFill>
          <a:blip r:embed="rId6"/>
          <a:stretch>
            <a:fillRect/>
          </a:stretch>
        </p:blipFill>
        <p:spPr>
          <a:xfrm>
            <a:off x="1286863" y="2282919"/>
            <a:ext cx="9110471" cy="3221364"/>
          </a:xfrm>
          <a:prstGeom prst="rect">
            <a:avLst/>
          </a:prstGeom>
        </p:spPr>
      </p:pic>
      <p:sp>
        <p:nvSpPr>
          <p:cNvPr id="12" name="Rounded Rectangle 11"/>
          <p:cNvSpPr/>
          <p:nvPr/>
        </p:nvSpPr>
        <p:spPr>
          <a:xfrm>
            <a:off x="1430309" y="5518816"/>
            <a:ext cx="9331381" cy="1055608"/>
          </a:xfrm>
          <a:prstGeom prst="roundRect">
            <a:avLst/>
          </a:prstGeom>
          <a:solidFill>
            <a:schemeClr val="accent4">
              <a:lumMod val="20000"/>
              <a:lumOff val="80000"/>
            </a:schemeClr>
          </a:solidFill>
        </p:spPr>
        <p:txBody>
          <a:bodyPr wrap="square">
            <a:spAutoFit/>
          </a:bodyPr>
          <a:lstStyle/>
          <a:p>
            <a:pPr algn="just"/>
            <a:r>
              <a:rPr lang="vi-VN" sz="2800" b="1" dirty="0">
                <a:solidFill>
                  <a:schemeClr val="accent2">
                    <a:lumMod val="50000"/>
                  </a:schemeClr>
                </a:solidFill>
                <a:latin typeface="Cambria" panose="02040503050406030204" pitchFamily="18" charset="0"/>
                <a:ea typeface="Cambria" panose="02040503050406030204" pitchFamily="18" charset="0"/>
              </a:rPr>
              <a:t>Em tìm đọc ở sách báo, trên mạng hoặc hỏi người thân trong gia đình và điền thông tin vào phiếu đọc sách</a:t>
            </a:r>
            <a:r>
              <a:rPr lang="vi-VN" sz="2800" b="1" dirty="0" smtClean="0">
                <a:solidFill>
                  <a:schemeClr val="accent2">
                    <a:lumMod val="50000"/>
                  </a:schemeClr>
                </a:solidFill>
                <a:latin typeface="Cambria" panose="02040503050406030204" pitchFamily="18" charset="0"/>
                <a:ea typeface="Cambria" panose="02040503050406030204" pitchFamily="18" charset="0"/>
              </a:rPr>
              <a:t>.</a:t>
            </a:r>
            <a:endParaRPr lang="en-US" sz="2800" b="1" dirty="0">
              <a:solidFill>
                <a:schemeClr val="accent2">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7598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0" y="0"/>
            <a:ext cx="12192000" cy="942848"/>
          </a:xfrm>
          <a:prstGeom prst="rect">
            <a:avLst/>
          </a:prstGeom>
          <a:solidFill>
            <a:srgbClr val="FFFFFF">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smtClean="0">
                <a:ln>
                  <a:noFill/>
                </a:ln>
                <a:solidFill>
                  <a:srgbClr val="000000"/>
                </a:solidFill>
                <a:effectLst/>
                <a:uLnTx/>
                <a:uFillTx/>
                <a:latin typeface="OpenSansBold"/>
              </a:rPr>
              <a:t> </a:t>
            </a:r>
            <a:endParaRPr kumimoji="0" lang="id-ID" sz="4800" b="1" i="0" u="none" strike="noStrike" kern="0" cap="none" spc="0" normalizeH="0" baseline="0" noProof="0" dirty="0" smtClean="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6" name="Rectangle 5"/>
          <p:cNvSpPr/>
          <p:nvPr/>
        </p:nvSpPr>
        <p:spPr>
          <a:xfrm>
            <a:off x="1937268" y="270720"/>
            <a:ext cx="4831882" cy="672128"/>
          </a:xfrm>
          <a:prstGeom prst="rect">
            <a:avLst/>
          </a:prstGeom>
        </p:spPr>
        <p:txBody>
          <a:bodyPr wrap="square">
            <a:prstTxWarp prst="textPlain">
              <a:avLst>
                <a:gd name="adj" fmla="val 50215"/>
              </a:avLst>
            </a:prstTxWarp>
            <a:spAutoFit/>
          </a:bodyPr>
          <a:lstStyle/>
          <a:p>
            <a:pPr>
              <a:spcAft>
                <a:spcPts val="1200"/>
              </a:spcAft>
            </a:pPr>
            <a:r>
              <a:rPr lang="en-US" b="1" dirty="0" smtClean="0">
                <a:ln w="22225">
                  <a:solidFill>
                    <a:schemeClr val="accent2"/>
                  </a:solidFill>
                  <a:prstDash val="solid"/>
                </a:ln>
                <a:solidFill>
                  <a:srgbClr val="FFC000"/>
                </a:solidFill>
                <a:latin typeface="Nunito Black" pitchFamily="2" charset="0"/>
              </a:rPr>
              <a:t>ĐỌC</a:t>
            </a:r>
            <a:r>
              <a:rPr lang="en-US" b="1" dirty="0" smtClean="0">
                <a:ln w="22225">
                  <a:solidFill>
                    <a:schemeClr val="accent2"/>
                  </a:solidFill>
                  <a:prstDash val="solid"/>
                </a:ln>
                <a:solidFill>
                  <a:schemeClr val="accent2">
                    <a:lumMod val="40000"/>
                    <a:lumOff val="60000"/>
                  </a:schemeClr>
                </a:solidFill>
                <a:latin typeface="Nunito Black" pitchFamily="2" charset="0"/>
              </a:rPr>
              <a:t> </a:t>
            </a:r>
            <a:r>
              <a:rPr lang="en-US" b="1" dirty="0" smtClean="0">
                <a:ln w="22225">
                  <a:solidFill>
                    <a:schemeClr val="accent2"/>
                  </a:solidFill>
                  <a:prstDash val="solid"/>
                </a:ln>
                <a:solidFill>
                  <a:srgbClr val="00B0F0"/>
                </a:solidFill>
                <a:latin typeface="Nunito Black" pitchFamily="2" charset="0"/>
              </a:rPr>
              <a:t>MỞ </a:t>
            </a:r>
            <a:r>
              <a:rPr lang="en-US" b="1" dirty="0" smtClean="0">
                <a:ln w="22225">
                  <a:solidFill>
                    <a:schemeClr val="accent2"/>
                  </a:solidFill>
                  <a:prstDash val="solid"/>
                </a:ln>
                <a:solidFill>
                  <a:srgbClr val="FF3399"/>
                </a:solidFill>
                <a:latin typeface="Nunito Black" pitchFamily="2" charset="0"/>
              </a:rPr>
              <a:t>RỘNG</a:t>
            </a:r>
            <a:endParaRPr lang="vi-VN" b="1" dirty="0">
              <a:ln w="22225">
                <a:solidFill>
                  <a:schemeClr val="accent2"/>
                </a:solidFill>
                <a:prstDash val="solid"/>
              </a:ln>
              <a:solidFill>
                <a:srgbClr val="FF3399"/>
              </a:solidFill>
              <a:latin typeface="Nunito Black" pitchFamily="2" charset="0"/>
            </a:endParaRPr>
          </a:p>
        </p:txBody>
      </p:sp>
      <p:sp>
        <p:nvSpPr>
          <p:cNvPr id="9" name="Rounded Rectangle 8"/>
          <p:cNvSpPr/>
          <p:nvPr/>
        </p:nvSpPr>
        <p:spPr>
          <a:xfrm>
            <a:off x="144379" y="1068155"/>
            <a:ext cx="11059427" cy="1089457"/>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Nunito Black" pitchFamily="2" charset="0"/>
              </a:rPr>
              <a:t>Câu 1</a:t>
            </a:r>
            <a:r>
              <a:rPr lang="en-US" sz="2800" dirty="0">
                <a:solidFill>
                  <a:srgbClr val="FF0000"/>
                </a:solidFill>
                <a:latin typeface="Nunito Black" pitchFamily="2" charset="0"/>
              </a:rPr>
              <a:t>:</a:t>
            </a:r>
            <a:r>
              <a:rPr lang="en-US" sz="2800" dirty="0">
                <a:solidFill>
                  <a:srgbClr val="0070C0"/>
                </a:solidFill>
                <a:latin typeface="Nunito Black" pitchFamily="2" charset="0"/>
              </a:rPr>
              <a:t> </a:t>
            </a:r>
            <a:r>
              <a:rPr lang="vi-VN" sz="2800" b="1" dirty="0" smtClean="0">
                <a:solidFill>
                  <a:srgbClr val="0070C0"/>
                </a:solidFill>
                <a:latin typeface="Nunito Black" pitchFamily="2" charset="0"/>
              </a:rPr>
              <a:t>Tìm </a:t>
            </a:r>
            <a:r>
              <a:rPr lang="vi-VN" sz="2800" b="1" dirty="0">
                <a:solidFill>
                  <a:srgbClr val="0070C0"/>
                </a:solidFill>
                <a:latin typeface="Nunito Black" pitchFamily="2" charset="0"/>
              </a:rPr>
              <a:t>đọc câu chuyện, bài văn, bài thơ,… về tình cảm của người thân trong gia đình và viết phiếu đọc sách theo mẫu.</a:t>
            </a:r>
            <a:endParaRPr lang="vi-VN" sz="2800" dirty="0">
              <a:solidFill>
                <a:srgbClr val="0070C0"/>
              </a:solidFill>
              <a:latin typeface="Nunito Black" pitchFamily="2" charset="0"/>
            </a:endParaRPr>
          </a:p>
        </p:txBody>
      </p:sp>
      <p:pic>
        <p:nvPicPr>
          <p:cNvPr id="11" name="Picture 10"/>
          <p:cNvPicPr>
            <a:picLocks noChangeAspect="1"/>
          </p:cNvPicPr>
          <p:nvPr/>
        </p:nvPicPr>
        <p:blipFill>
          <a:blip r:embed="rId3"/>
          <a:stretch>
            <a:fillRect/>
          </a:stretch>
        </p:blipFill>
        <p:spPr>
          <a:xfrm>
            <a:off x="11271424" y="53812"/>
            <a:ext cx="920576" cy="835224"/>
          </a:xfrm>
          <a:prstGeom prst="rect">
            <a:avLst/>
          </a:prstGeom>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6109" b="96785" l="5140" r="91620"/>
                    </a14:imgEffect>
                  </a14:imgLayer>
                </a14:imgProps>
              </a:ext>
            </a:extLst>
          </a:blip>
          <a:stretch>
            <a:fillRect/>
          </a:stretch>
        </p:blipFill>
        <p:spPr>
          <a:xfrm>
            <a:off x="-170992" y="-158313"/>
            <a:ext cx="1806681" cy="1255593"/>
          </a:xfrm>
          <a:prstGeom prst="rect">
            <a:avLst/>
          </a:prstGeom>
        </p:spPr>
      </p:pic>
      <p:sp>
        <p:nvSpPr>
          <p:cNvPr id="4" name="Rectangle 3"/>
          <p:cNvSpPr/>
          <p:nvPr/>
        </p:nvSpPr>
        <p:spPr>
          <a:xfrm>
            <a:off x="2910840" y="2282919"/>
            <a:ext cx="6096000" cy="4154984"/>
          </a:xfrm>
          <a:prstGeom prst="rect">
            <a:avLst/>
          </a:prstGeom>
        </p:spPr>
        <p:txBody>
          <a:bodyPr>
            <a:spAutoFit/>
          </a:bodyPr>
          <a:lstStyle/>
          <a:p>
            <a:pPr algn="ctr"/>
            <a:r>
              <a:rPr lang="vi-VN" sz="2400" b="1" dirty="0">
                <a:solidFill>
                  <a:srgbClr val="FF0000"/>
                </a:solidFill>
                <a:latin typeface="Cambria" panose="02040503050406030204" pitchFamily="18" charset="0"/>
                <a:ea typeface="Cambria" panose="02040503050406030204" pitchFamily="18" charset="0"/>
              </a:rPr>
              <a:t>Bài thơ: </a:t>
            </a:r>
            <a:r>
              <a:rPr lang="vi-VN" sz="2400" b="1" i="1" dirty="0">
                <a:solidFill>
                  <a:srgbClr val="FF0000"/>
                </a:solidFill>
                <a:latin typeface="Cambria" panose="02040503050406030204" pitchFamily="18" charset="0"/>
                <a:ea typeface="Cambria" panose="02040503050406030204" pitchFamily="18" charset="0"/>
              </a:rPr>
              <a:t>Mẹ tôi – Phạm Văn Ngoạn</a:t>
            </a:r>
            <a:endParaRPr lang="vi-VN" sz="2400" b="1" dirty="0">
              <a:solidFill>
                <a:srgbClr val="FF0000"/>
              </a:solidFill>
              <a:latin typeface="Cambria" panose="02040503050406030204" pitchFamily="18" charset="0"/>
              <a:ea typeface="Cambria" panose="02040503050406030204" pitchFamily="18" charset="0"/>
            </a:endParaRPr>
          </a:p>
          <a:p>
            <a:pPr algn="ctr"/>
            <a:r>
              <a:rPr lang="vi-VN" sz="2400" dirty="0">
                <a:solidFill>
                  <a:srgbClr val="000000"/>
                </a:solidFill>
                <a:latin typeface="Cambria" panose="02040503050406030204" pitchFamily="18" charset="0"/>
                <a:ea typeface="Cambria" panose="02040503050406030204" pitchFamily="18" charset="0"/>
              </a:rPr>
              <a:t>Con cò lặn lội bờ sông</a:t>
            </a:r>
          </a:p>
          <a:p>
            <a:pPr algn="ctr"/>
            <a:r>
              <a:rPr lang="vi-VN" sz="2400" dirty="0">
                <a:solidFill>
                  <a:srgbClr val="000000"/>
                </a:solidFill>
                <a:latin typeface="Cambria" panose="02040503050406030204" pitchFamily="18" charset="0"/>
                <a:ea typeface="Cambria" panose="02040503050406030204" pitchFamily="18" charset="0"/>
              </a:rPr>
              <a:t>Lam lũ nuôi chồng, nuôi cả đàn con</a:t>
            </a:r>
          </a:p>
          <a:p>
            <a:pPr algn="ctr"/>
            <a:r>
              <a:rPr lang="vi-VN" sz="2400" dirty="0">
                <a:solidFill>
                  <a:srgbClr val="000000"/>
                </a:solidFill>
                <a:latin typeface="Cambria" panose="02040503050406030204" pitchFamily="18" charset="0"/>
                <a:ea typeface="Cambria" panose="02040503050406030204" pitchFamily="18" charset="0"/>
              </a:rPr>
              <a:t>Tháng năm thân mẹ hao mòn</a:t>
            </a:r>
          </a:p>
          <a:p>
            <a:pPr algn="ctr"/>
            <a:r>
              <a:rPr lang="vi-VN" sz="2400" dirty="0">
                <a:solidFill>
                  <a:srgbClr val="000000"/>
                </a:solidFill>
                <a:latin typeface="Cambria" panose="02040503050406030204" pitchFamily="18" charset="0"/>
                <a:ea typeface="Cambria" panose="02040503050406030204" pitchFamily="18" charset="0"/>
              </a:rPr>
              <a:t>Sớm khuya vất vả, héo hon khô </a:t>
            </a:r>
            <a:r>
              <a:rPr lang="vi-VN" sz="2400" dirty="0" smtClean="0">
                <a:solidFill>
                  <a:srgbClr val="000000"/>
                </a:solidFill>
                <a:latin typeface="Cambria" panose="02040503050406030204" pitchFamily="18" charset="0"/>
                <a:ea typeface="Cambria" panose="02040503050406030204" pitchFamily="18" charset="0"/>
              </a:rPr>
              <a:t>gầy</a:t>
            </a:r>
            <a:r>
              <a:rPr lang="en-US" sz="2400" dirty="0" smtClean="0">
                <a:solidFill>
                  <a:srgbClr val="000000"/>
                </a:solidFill>
                <a:latin typeface="Cambria" panose="02040503050406030204" pitchFamily="18" charset="0"/>
                <a:ea typeface="Cambria" panose="02040503050406030204" pitchFamily="18" charset="0"/>
              </a:rPr>
              <a:t>.</a:t>
            </a:r>
            <a:endParaRPr lang="vi-VN" sz="2400" dirty="0">
              <a:solidFill>
                <a:srgbClr val="000000"/>
              </a:solidFill>
              <a:latin typeface="Cambria" panose="02040503050406030204" pitchFamily="18" charset="0"/>
              <a:ea typeface="Cambria" panose="02040503050406030204" pitchFamily="18" charset="0"/>
            </a:endParaRPr>
          </a:p>
          <a:p>
            <a:pPr algn="ctr"/>
            <a:r>
              <a:rPr lang="vi-VN" sz="2400" dirty="0">
                <a:latin typeface="Cambria" panose="02040503050406030204" pitchFamily="18" charset="0"/>
                <a:ea typeface="Cambria" panose="02040503050406030204" pitchFamily="18" charset="0"/>
              </a:rPr>
              <a:t/>
            </a:r>
            <a:br>
              <a:rPr lang="vi-VN" sz="2400" dirty="0">
                <a:latin typeface="Cambria" panose="02040503050406030204" pitchFamily="18" charset="0"/>
                <a:ea typeface="Cambria" panose="02040503050406030204" pitchFamily="18" charset="0"/>
              </a:rPr>
            </a:br>
            <a:r>
              <a:rPr lang="vi-VN" sz="2400" dirty="0">
                <a:solidFill>
                  <a:srgbClr val="000000"/>
                </a:solidFill>
                <a:latin typeface="Cambria" panose="02040503050406030204" pitchFamily="18" charset="0"/>
                <a:ea typeface="Cambria" panose="02040503050406030204" pitchFamily="18" charset="0"/>
              </a:rPr>
              <a:t>Cho con cuộc sống hàng ngày</a:t>
            </a:r>
          </a:p>
          <a:p>
            <a:pPr algn="ctr"/>
            <a:r>
              <a:rPr lang="vi-VN" sz="2400" dirty="0">
                <a:solidFill>
                  <a:srgbClr val="000000"/>
                </a:solidFill>
                <a:latin typeface="Cambria" panose="02040503050406030204" pitchFamily="18" charset="0"/>
                <a:ea typeface="Cambria" panose="02040503050406030204" pitchFamily="18" charset="0"/>
              </a:rPr>
              <a:t>Dạy con khôn lớn dựng xây cuộc đời</a:t>
            </a:r>
          </a:p>
          <a:p>
            <a:pPr algn="ctr"/>
            <a:r>
              <a:rPr lang="vi-VN" sz="2400" dirty="0">
                <a:solidFill>
                  <a:srgbClr val="000000"/>
                </a:solidFill>
                <a:latin typeface="Cambria" panose="02040503050406030204" pitchFamily="18" charset="0"/>
                <a:ea typeface="Cambria" panose="02040503050406030204" pitchFamily="18" charset="0"/>
              </a:rPr>
              <a:t>Lẽ thường nước mắt chảy xuôi</a:t>
            </a:r>
          </a:p>
          <a:p>
            <a:pPr algn="ctr"/>
            <a:r>
              <a:rPr lang="vi-VN" sz="2400" dirty="0">
                <a:solidFill>
                  <a:srgbClr val="000000"/>
                </a:solidFill>
                <a:latin typeface="Cambria" panose="02040503050406030204" pitchFamily="18" charset="0"/>
                <a:ea typeface="Cambria" panose="02040503050406030204" pitchFamily="18" charset="0"/>
              </a:rPr>
              <a:t>Vu Lan nhớ mẹ, con ngồi lệ </a:t>
            </a:r>
            <a:r>
              <a:rPr lang="vi-VN" sz="2400" dirty="0" smtClean="0">
                <a:solidFill>
                  <a:srgbClr val="000000"/>
                </a:solidFill>
                <a:latin typeface="Cambria" panose="02040503050406030204" pitchFamily="18" charset="0"/>
                <a:ea typeface="Cambria" panose="02040503050406030204" pitchFamily="18" charset="0"/>
              </a:rPr>
              <a:t>tuôn</a:t>
            </a:r>
            <a:r>
              <a:rPr lang="en-US" sz="2400" dirty="0" smtClean="0">
                <a:solidFill>
                  <a:srgbClr val="000000"/>
                </a:solidFill>
                <a:latin typeface="Cambria" panose="02040503050406030204" pitchFamily="18" charset="0"/>
                <a:ea typeface="Cambria" panose="02040503050406030204" pitchFamily="18" charset="0"/>
              </a:rPr>
              <a:t>.</a:t>
            </a:r>
            <a:endParaRPr lang="vi-VN" sz="2400" dirty="0">
              <a:solidFill>
                <a:srgbClr val="000000"/>
              </a:solidFill>
              <a:latin typeface="Cambria" panose="02040503050406030204" pitchFamily="18" charset="0"/>
              <a:ea typeface="Cambria" panose="02040503050406030204" pitchFamily="18" charset="0"/>
            </a:endParaRPr>
          </a:p>
          <a:p>
            <a:pPr algn="ctr"/>
            <a:r>
              <a:rPr lang="en-US" sz="2400" dirty="0" smtClean="0">
                <a:latin typeface="Cambria" panose="02040503050406030204" pitchFamily="18" charset="0"/>
                <a:ea typeface="Cambria" panose="02040503050406030204" pitchFamily="18" charset="0"/>
              </a:rPr>
              <a:t>.................</a:t>
            </a:r>
            <a:endParaRPr lang="vi-VN" sz="2400"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59318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0" y="0"/>
            <a:ext cx="12192000" cy="942848"/>
          </a:xfrm>
          <a:prstGeom prst="rect">
            <a:avLst/>
          </a:prstGeom>
          <a:solidFill>
            <a:srgbClr val="FFFFFF">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smtClean="0">
                <a:ln>
                  <a:noFill/>
                </a:ln>
                <a:solidFill>
                  <a:srgbClr val="000000"/>
                </a:solidFill>
                <a:effectLst/>
                <a:uLnTx/>
                <a:uFillTx/>
                <a:latin typeface="OpenSansBold"/>
              </a:rPr>
              <a:t> </a:t>
            </a:r>
            <a:endParaRPr kumimoji="0" lang="id-ID" sz="4800" b="1" i="0" u="none" strike="noStrike" kern="0" cap="none" spc="0" normalizeH="0" baseline="0" noProof="0" dirty="0" smtClean="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6" name="Rectangle 5"/>
          <p:cNvSpPr/>
          <p:nvPr/>
        </p:nvSpPr>
        <p:spPr>
          <a:xfrm>
            <a:off x="1937268" y="270720"/>
            <a:ext cx="4831882" cy="672128"/>
          </a:xfrm>
          <a:prstGeom prst="rect">
            <a:avLst/>
          </a:prstGeom>
        </p:spPr>
        <p:txBody>
          <a:bodyPr wrap="square">
            <a:prstTxWarp prst="textPlain">
              <a:avLst>
                <a:gd name="adj" fmla="val 50215"/>
              </a:avLst>
            </a:prstTxWarp>
            <a:spAutoFit/>
          </a:bodyPr>
          <a:lstStyle/>
          <a:p>
            <a:pPr>
              <a:spcAft>
                <a:spcPts val="1200"/>
              </a:spcAft>
            </a:pPr>
            <a:r>
              <a:rPr lang="en-US" b="1" dirty="0" smtClean="0">
                <a:ln w="22225">
                  <a:solidFill>
                    <a:schemeClr val="accent2"/>
                  </a:solidFill>
                  <a:prstDash val="solid"/>
                </a:ln>
                <a:solidFill>
                  <a:srgbClr val="FFC000"/>
                </a:solidFill>
                <a:latin typeface="Nunito Black" pitchFamily="2" charset="0"/>
              </a:rPr>
              <a:t>ĐỌC</a:t>
            </a:r>
            <a:r>
              <a:rPr lang="en-US" b="1" dirty="0" smtClean="0">
                <a:ln w="22225">
                  <a:solidFill>
                    <a:schemeClr val="accent2"/>
                  </a:solidFill>
                  <a:prstDash val="solid"/>
                </a:ln>
                <a:solidFill>
                  <a:schemeClr val="accent2">
                    <a:lumMod val="40000"/>
                    <a:lumOff val="60000"/>
                  </a:schemeClr>
                </a:solidFill>
                <a:latin typeface="Nunito Black" pitchFamily="2" charset="0"/>
              </a:rPr>
              <a:t> </a:t>
            </a:r>
            <a:r>
              <a:rPr lang="en-US" b="1" dirty="0" smtClean="0">
                <a:ln w="22225">
                  <a:solidFill>
                    <a:schemeClr val="accent2"/>
                  </a:solidFill>
                  <a:prstDash val="solid"/>
                </a:ln>
                <a:solidFill>
                  <a:srgbClr val="00B0F0"/>
                </a:solidFill>
                <a:latin typeface="Nunito Black" pitchFamily="2" charset="0"/>
              </a:rPr>
              <a:t>MỞ </a:t>
            </a:r>
            <a:r>
              <a:rPr lang="en-US" b="1" dirty="0" smtClean="0">
                <a:ln w="22225">
                  <a:solidFill>
                    <a:schemeClr val="accent2"/>
                  </a:solidFill>
                  <a:prstDash val="solid"/>
                </a:ln>
                <a:solidFill>
                  <a:srgbClr val="FF3399"/>
                </a:solidFill>
                <a:latin typeface="Nunito Black" pitchFamily="2" charset="0"/>
              </a:rPr>
              <a:t>RỘNG</a:t>
            </a:r>
            <a:endParaRPr lang="vi-VN" b="1" dirty="0">
              <a:ln w="22225">
                <a:solidFill>
                  <a:schemeClr val="accent2"/>
                </a:solidFill>
                <a:prstDash val="solid"/>
              </a:ln>
              <a:solidFill>
                <a:srgbClr val="FF3399"/>
              </a:solidFill>
              <a:latin typeface="Nunito Black" pitchFamily="2" charset="0"/>
            </a:endParaRPr>
          </a:p>
        </p:txBody>
      </p:sp>
      <p:sp>
        <p:nvSpPr>
          <p:cNvPr id="9" name="Rounded Rectangle 8"/>
          <p:cNvSpPr/>
          <p:nvPr/>
        </p:nvSpPr>
        <p:spPr>
          <a:xfrm>
            <a:off x="144379" y="1068155"/>
            <a:ext cx="11059427" cy="1089457"/>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Nunito Black" pitchFamily="2" charset="0"/>
              </a:rPr>
              <a:t>Câu 1</a:t>
            </a:r>
            <a:r>
              <a:rPr lang="en-US" sz="2800" dirty="0">
                <a:solidFill>
                  <a:srgbClr val="FF0000"/>
                </a:solidFill>
                <a:latin typeface="Nunito Black" pitchFamily="2" charset="0"/>
              </a:rPr>
              <a:t>:</a:t>
            </a:r>
            <a:r>
              <a:rPr lang="en-US" sz="2800" dirty="0">
                <a:solidFill>
                  <a:srgbClr val="0070C0"/>
                </a:solidFill>
                <a:latin typeface="Nunito Black" pitchFamily="2" charset="0"/>
              </a:rPr>
              <a:t> </a:t>
            </a:r>
            <a:r>
              <a:rPr lang="vi-VN" sz="2800" b="1" dirty="0" smtClean="0">
                <a:solidFill>
                  <a:srgbClr val="0070C0"/>
                </a:solidFill>
                <a:latin typeface="Nunito Black" pitchFamily="2" charset="0"/>
              </a:rPr>
              <a:t>Tìm </a:t>
            </a:r>
            <a:r>
              <a:rPr lang="vi-VN" sz="2800" b="1" dirty="0">
                <a:solidFill>
                  <a:srgbClr val="0070C0"/>
                </a:solidFill>
                <a:latin typeface="Nunito Black" pitchFamily="2" charset="0"/>
              </a:rPr>
              <a:t>đọc câu chuyện, bài văn, bài thơ,… về tình cảm của người thân trong gia đình và viết phiếu đọc sách theo mẫu.</a:t>
            </a:r>
            <a:endParaRPr lang="vi-VN" sz="2800" dirty="0">
              <a:solidFill>
                <a:srgbClr val="0070C0"/>
              </a:solidFill>
              <a:latin typeface="Nunito Black" pitchFamily="2" charset="0"/>
            </a:endParaRPr>
          </a:p>
        </p:txBody>
      </p:sp>
      <p:pic>
        <p:nvPicPr>
          <p:cNvPr id="11" name="Picture 10"/>
          <p:cNvPicPr>
            <a:picLocks noChangeAspect="1"/>
          </p:cNvPicPr>
          <p:nvPr/>
        </p:nvPicPr>
        <p:blipFill>
          <a:blip r:embed="rId3"/>
          <a:stretch>
            <a:fillRect/>
          </a:stretch>
        </p:blipFill>
        <p:spPr>
          <a:xfrm>
            <a:off x="11271424" y="53812"/>
            <a:ext cx="920576" cy="835224"/>
          </a:xfrm>
          <a:prstGeom prst="rect">
            <a:avLst/>
          </a:prstGeom>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6109" b="96785" l="5140" r="91620"/>
                    </a14:imgEffect>
                  </a14:imgLayer>
                </a14:imgProps>
              </a:ext>
            </a:extLst>
          </a:blip>
          <a:stretch>
            <a:fillRect/>
          </a:stretch>
        </p:blipFill>
        <p:spPr>
          <a:xfrm>
            <a:off x="-170992" y="-158313"/>
            <a:ext cx="1806681" cy="1255593"/>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4164609583"/>
              </p:ext>
            </p:extLst>
          </p:nvPr>
        </p:nvGraphicFramePr>
        <p:xfrm>
          <a:off x="2155144" y="2479961"/>
          <a:ext cx="7147624" cy="3430111"/>
        </p:xfrm>
        <a:graphic>
          <a:graphicData uri="http://schemas.openxmlformats.org/drawingml/2006/table">
            <a:tbl>
              <a:tblPr/>
              <a:tblGrid>
                <a:gridCol w="2197400">
                  <a:extLst>
                    <a:ext uri="{9D8B030D-6E8A-4147-A177-3AD203B41FA5}">
                      <a16:colId xmlns:a16="http://schemas.microsoft.com/office/drawing/2014/main" val="20000"/>
                    </a:ext>
                  </a:extLst>
                </a:gridCol>
                <a:gridCol w="4950224">
                  <a:extLst>
                    <a:ext uri="{9D8B030D-6E8A-4147-A177-3AD203B41FA5}">
                      <a16:colId xmlns:a16="http://schemas.microsoft.com/office/drawing/2014/main" val="20001"/>
                    </a:ext>
                  </a:extLst>
                </a:gridCol>
              </a:tblGrid>
              <a:tr h="473551">
                <a:tc gridSpan="2">
                  <a:txBody>
                    <a:bodyPr/>
                    <a:lstStyle/>
                    <a:p>
                      <a:pPr algn="ctr" fontAlgn="t"/>
                      <a:r>
                        <a:rPr lang="en-US" sz="2400" b="1" dirty="0">
                          <a:solidFill>
                            <a:srgbClr val="000000"/>
                          </a:solidFill>
                          <a:effectLst/>
                          <a:latin typeface="Nunito Black" pitchFamily="2" charset="0"/>
                        </a:rPr>
                        <a:t>PHIẾU ĐỌC SÁCH</a:t>
                      </a:r>
                      <a:endParaRPr lang="en-US" sz="2400" dirty="0">
                        <a:solidFill>
                          <a:srgbClr val="000000"/>
                        </a:solidFill>
                        <a:effectLst/>
                        <a:latin typeface="Nunito Black" pitchFamily="2"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hMerge="1">
                  <a:txBody>
                    <a:bodyPr/>
                    <a:lstStyle/>
                    <a:p>
                      <a:endParaRPr lang="en-US"/>
                    </a:p>
                  </a:txBody>
                  <a:tcPr/>
                </a:tc>
                <a:extLst>
                  <a:ext uri="{0D108BD9-81ED-4DB2-BD59-A6C34878D82A}">
                    <a16:rowId xmlns:a16="http://schemas.microsoft.com/office/drawing/2014/main" val="10000"/>
                  </a:ext>
                </a:extLst>
              </a:tr>
              <a:tr h="0">
                <a:tc gridSpan="2">
                  <a:txBody>
                    <a:bodyPr/>
                    <a:lstStyle/>
                    <a:p>
                      <a:pPr algn="just" fontAlgn="t"/>
                      <a:r>
                        <a:rPr lang="en-US" sz="2400" dirty="0" smtClean="0">
                          <a:solidFill>
                            <a:srgbClr val="000000"/>
                          </a:solidFill>
                          <a:effectLst/>
                          <a:latin typeface="Nunito Black" pitchFamily="2" charset="0"/>
                        </a:rPr>
                        <a:t>- </a:t>
                      </a:r>
                      <a:r>
                        <a:rPr lang="en-US" sz="2400" dirty="0" err="1" smtClean="0">
                          <a:solidFill>
                            <a:srgbClr val="000000"/>
                          </a:solidFill>
                          <a:effectLst/>
                          <a:latin typeface="Nunito Black" pitchFamily="2" charset="0"/>
                        </a:rPr>
                        <a:t>Ngày</a:t>
                      </a:r>
                      <a:r>
                        <a:rPr lang="en-US" sz="2400" baseline="0" dirty="0" smtClean="0">
                          <a:solidFill>
                            <a:srgbClr val="000000"/>
                          </a:solidFill>
                          <a:effectLst/>
                          <a:latin typeface="Nunito Black" pitchFamily="2" charset="0"/>
                        </a:rPr>
                        <a:t> </a:t>
                      </a:r>
                      <a:r>
                        <a:rPr lang="en-US" sz="2400" baseline="0" dirty="0" err="1" smtClean="0">
                          <a:solidFill>
                            <a:srgbClr val="000000"/>
                          </a:solidFill>
                          <a:effectLst/>
                          <a:latin typeface="Nunito Black" pitchFamily="2" charset="0"/>
                        </a:rPr>
                        <a:t>đọc</a:t>
                      </a:r>
                      <a:r>
                        <a:rPr lang="en-US" sz="2400" baseline="0" dirty="0" smtClean="0">
                          <a:solidFill>
                            <a:srgbClr val="000000"/>
                          </a:solidFill>
                          <a:effectLst/>
                          <a:latin typeface="Nunito Black" pitchFamily="2" charset="0"/>
                        </a:rPr>
                        <a:t>: 16/11/2022</a:t>
                      </a:r>
                      <a:endParaRPr lang="en-US" sz="2400" dirty="0" smtClean="0">
                        <a:solidFill>
                          <a:srgbClr val="000000"/>
                        </a:solidFill>
                        <a:effectLst/>
                        <a:latin typeface="Nunito Black" pitchFamily="2" charset="0"/>
                      </a:endParaRPr>
                    </a:p>
                    <a:p>
                      <a:pPr algn="just" fontAlgn="t"/>
                      <a:r>
                        <a:rPr lang="en-US" sz="2400" dirty="0" smtClean="0">
                          <a:solidFill>
                            <a:srgbClr val="000000"/>
                          </a:solidFill>
                          <a:effectLst/>
                          <a:latin typeface="Nunito Black" pitchFamily="2" charset="0"/>
                        </a:rPr>
                        <a:t>– </a:t>
                      </a:r>
                      <a:r>
                        <a:rPr lang="en-US" sz="2400" dirty="0" err="1">
                          <a:solidFill>
                            <a:srgbClr val="000000"/>
                          </a:solidFill>
                          <a:effectLst/>
                          <a:latin typeface="Nunito Black" pitchFamily="2" charset="0"/>
                        </a:rPr>
                        <a:t>Tên</a:t>
                      </a:r>
                      <a:r>
                        <a:rPr lang="en-US" sz="2400" dirty="0">
                          <a:solidFill>
                            <a:srgbClr val="000000"/>
                          </a:solidFill>
                          <a:effectLst/>
                          <a:latin typeface="Nunito Black" pitchFamily="2" charset="0"/>
                        </a:rPr>
                        <a:t> </a:t>
                      </a:r>
                      <a:r>
                        <a:rPr lang="en-US" sz="2400" dirty="0" err="1">
                          <a:solidFill>
                            <a:srgbClr val="000000"/>
                          </a:solidFill>
                          <a:effectLst/>
                          <a:latin typeface="Nunito Black" pitchFamily="2" charset="0"/>
                        </a:rPr>
                        <a:t>bài</a:t>
                      </a:r>
                      <a:r>
                        <a:rPr lang="en-US" sz="2400" dirty="0">
                          <a:solidFill>
                            <a:srgbClr val="000000"/>
                          </a:solidFill>
                          <a:effectLst/>
                          <a:latin typeface="Nunito Black" pitchFamily="2" charset="0"/>
                        </a:rPr>
                        <a:t>: </a:t>
                      </a:r>
                      <a:r>
                        <a:rPr lang="en-US" sz="2400" i="1" dirty="0" err="1">
                          <a:solidFill>
                            <a:srgbClr val="000000"/>
                          </a:solidFill>
                          <a:effectLst/>
                          <a:latin typeface="Nunito Black" pitchFamily="2" charset="0"/>
                        </a:rPr>
                        <a:t>Mẹ</a:t>
                      </a:r>
                      <a:r>
                        <a:rPr lang="en-US" sz="2400" i="1" dirty="0">
                          <a:solidFill>
                            <a:srgbClr val="000000"/>
                          </a:solidFill>
                          <a:effectLst/>
                          <a:latin typeface="Nunito Black" pitchFamily="2" charset="0"/>
                        </a:rPr>
                        <a:t> </a:t>
                      </a:r>
                      <a:r>
                        <a:rPr lang="en-US" sz="2400" i="1" dirty="0" err="1">
                          <a:solidFill>
                            <a:srgbClr val="000000"/>
                          </a:solidFill>
                          <a:effectLst/>
                          <a:latin typeface="Nunito Black" pitchFamily="2" charset="0"/>
                        </a:rPr>
                        <a:t>tôi</a:t>
                      </a:r>
                      <a:endParaRPr lang="en-US" sz="2400" dirty="0">
                        <a:solidFill>
                          <a:srgbClr val="000000"/>
                        </a:solidFill>
                        <a:effectLst/>
                        <a:latin typeface="Nunito Black" pitchFamily="2" charset="0"/>
                      </a:endParaRPr>
                    </a:p>
                    <a:p>
                      <a:pPr algn="just" fontAlgn="t"/>
                      <a:r>
                        <a:rPr lang="en-US" sz="2400" dirty="0">
                          <a:solidFill>
                            <a:srgbClr val="000000"/>
                          </a:solidFill>
                          <a:effectLst/>
                          <a:latin typeface="Nunito Black" pitchFamily="2" charset="0"/>
                        </a:rPr>
                        <a:t>– </a:t>
                      </a:r>
                      <a:r>
                        <a:rPr lang="en-US" sz="2400" dirty="0" err="1">
                          <a:solidFill>
                            <a:srgbClr val="000000"/>
                          </a:solidFill>
                          <a:effectLst/>
                          <a:latin typeface="Nunito Black" pitchFamily="2" charset="0"/>
                        </a:rPr>
                        <a:t>Tác</a:t>
                      </a:r>
                      <a:r>
                        <a:rPr lang="en-US" sz="2400" dirty="0">
                          <a:solidFill>
                            <a:srgbClr val="000000"/>
                          </a:solidFill>
                          <a:effectLst/>
                          <a:latin typeface="Nunito Black" pitchFamily="2" charset="0"/>
                        </a:rPr>
                        <a:t> </a:t>
                      </a:r>
                      <a:r>
                        <a:rPr lang="en-US" sz="2400" dirty="0" err="1">
                          <a:solidFill>
                            <a:srgbClr val="000000"/>
                          </a:solidFill>
                          <a:effectLst/>
                          <a:latin typeface="Nunito Black" pitchFamily="2" charset="0"/>
                        </a:rPr>
                        <a:t>giả</a:t>
                      </a:r>
                      <a:r>
                        <a:rPr lang="en-US" sz="2400" dirty="0">
                          <a:solidFill>
                            <a:srgbClr val="000000"/>
                          </a:solidFill>
                          <a:effectLst/>
                          <a:latin typeface="Nunito Black" pitchFamily="2" charset="0"/>
                        </a:rPr>
                        <a:t>: </a:t>
                      </a:r>
                      <a:r>
                        <a:rPr lang="en-US" sz="2400" i="1" dirty="0" err="1">
                          <a:solidFill>
                            <a:srgbClr val="000000"/>
                          </a:solidFill>
                          <a:effectLst/>
                          <a:latin typeface="Nunito Black" pitchFamily="2" charset="0"/>
                        </a:rPr>
                        <a:t>Phạm</a:t>
                      </a:r>
                      <a:r>
                        <a:rPr lang="en-US" sz="2400" i="1" dirty="0">
                          <a:solidFill>
                            <a:srgbClr val="000000"/>
                          </a:solidFill>
                          <a:effectLst/>
                          <a:latin typeface="Nunito Black" pitchFamily="2" charset="0"/>
                        </a:rPr>
                        <a:t> </a:t>
                      </a:r>
                      <a:r>
                        <a:rPr lang="en-US" sz="2400" i="1" dirty="0" err="1">
                          <a:solidFill>
                            <a:srgbClr val="000000"/>
                          </a:solidFill>
                          <a:effectLst/>
                          <a:latin typeface="Nunito Black" pitchFamily="2" charset="0"/>
                        </a:rPr>
                        <a:t>Văn</a:t>
                      </a:r>
                      <a:r>
                        <a:rPr lang="en-US" sz="2400" i="1" dirty="0">
                          <a:solidFill>
                            <a:srgbClr val="000000"/>
                          </a:solidFill>
                          <a:effectLst/>
                          <a:latin typeface="Nunito Black" pitchFamily="2" charset="0"/>
                        </a:rPr>
                        <a:t> </a:t>
                      </a:r>
                      <a:r>
                        <a:rPr lang="en-US" sz="2400" i="1" dirty="0" err="1">
                          <a:solidFill>
                            <a:srgbClr val="000000"/>
                          </a:solidFill>
                          <a:effectLst/>
                          <a:latin typeface="Nunito Black" pitchFamily="2" charset="0"/>
                        </a:rPr>
                        <a:t>Ngoạn</a:t>
                      </a:r>
                      <a:endParaRPr lang="en-US" sz="2400" dirty="0">
                        <a:solidFill>
                          <a:srgbClr val="000000"/>
                        </a:solidFill>
                        <a:effectLst/>
                        <a:latin typeface="Nunito Black" pitchFamily="2"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1"/>
                  </a:ext>
                </a:extLst>
              </a:tr>
              <a:tr h="0">
                <a:tc>
                  <a:txBody>
                    <a:bodyPr/>
                    <a:lstStyle/>
                    <a:p>
                      <a:pPr algn="just" fontAlgn="t"/>
                      <a:r>
                        <a:rPr lang="en-US" sz="2400">
                          <a:solidFill>
                            <a:srgbClr val="000000"/>
                          </a:solidFill>
                          <a:effectLst/>
                          <a:latin typeface="Nunito Black" pitchFamily="2" charset="0"/>
                        </a:rPr>
                        <a:t>Nhân vật em thích nhất: Nhân vật mẹ</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r>
                        <a:rPr lang="vi-VN" sz="2400" dirty="0">
                          <a:solidFill>
                            <a:srgbClr val="000000"/>
                          </a:solidFill>
                          <a:effectLst/>
                          <a:latin typeface="Nunito Black" pitchFamily="2" charset="0"/>
                        </a:rPr>
                        <a:t>Lí do em thích nhân vật: Vì em yêu mẹ, mẹ thương và nuôi em thành người. Em rất biết ơn mẹ!</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86410">
                <a:tc gridSpan="2">
                  <a:txBody>
                    <a:bodyPr/>
                    <a:lstStyle/>
                    <a:p>
                      <a:pPr algn="just"/>
                      <a:r>
                        <a:rPr lang="en-US" sz="2400" dirty="0" err="1">
                          <a:solidFill>
                            <a:srgbClr val="000000"/>
                          </a:solidFill>
                          <a:effectLst/>
                          <a:latin typeface="Nunito Black" pitchFamily="2" charset="0"/>
                        </a:rPr>
                        <a:t>Mức</a:t>
                      </a:r>
                      <a:r>
                        <a:rPr lang="en-US" sz="2400" dirty="0">
                          <a:solidFill>
                            <a:srgbClr val="000000"/>
                          </a:solidFill>
                          <a:effectLst/>
                          <a:latin typeface="Nunito Black" pitchFamily="2" charset="0"/>
                        </a:rPr>
                        <a:t> </a:t>
                      </a:r>
                      <a:r>
                        <a:rPr lang="en-US" sz="2400" dirty="0" err="1">
                          <a:solidFill>
                            <a:srgbClr val="000000"/>
                          </a:solidFill>
                          <a:effectLst/>
                          <a:latin typeface="Nunito Black" pitchFamily="2" charset="0"/>
                        </a:rPr>
                        <a:t>độ</a:t>
                      </a:r>
                      <a:r>
                        <a:rPr lang="en-US" sz="2400" dirty="0">
                          <a:solidFill>
                            <a:srgbClr val="000000"/>
                          </a:solidFill>
                          <a:effectLst/>
                          <a:latin typeface="Nunito Black" pitchFamily="2" charset="0"/>
                        </a:rPr>
                        <a:t> </a:t>
                      </a:r>
                      <a:r>
                        <a:rPr lang="en-US" sz="2400" dirty="0" err="1">
                          <a:solidFill>
                            <a:srgbClr val="000000"/>
                          </a:solidFill>
                          <a:effectLst/>
                          <a:latin typeface="Nunito Black" pitchFamily="2" charset="0"/>
                        </a:rPr>
                        <a:t>yêu</a:t>
                      </a:r>
                      <a:r>
                        <a:rPr lang="en-US" sz="2400" dirty="0">
                          <a:solidFill>
                            <a:srgbClr val="000000"/>
                          </a:solidFill>
                          <a:effectLst/>
                          <a:latin typeface="Nunito Black" pitchFamily="2" charset="0"/>
                        </a:rPr>
                        <a:t> </a:t>
                      </a:r>
                      <a:r>
                        <a:rPr lang="en-US" sz="2400" dirty="0" err="1">
                          <a:solidFill>
                            <a:srgbClr val="000000"/>
                          </a:solidFill>
                          <a:effectLst/>
                          <a:latin typeface="Nunito Black" pitchFamily="2" charset="0"/>
                        </a:rPr>
                        <a:t>thích</a:t>
                      </a:r>
                      <a:r>
                        <a:rPr lang="en-US" sz="2400" dirty="0">
                          <a:solidFill>
                            <a:srgbClr val="000000"/>
                          </a:solidFill>
                          <a:effectLst/>
                          <a:latin typeface="Nunito Black" pitchFamily="2" charset="0"/>
                        </a:rPr>
                        <a:t>: </a:t>
                      </a:r>
                      <a:r>
                        <a:rPr lang="en-US" sz="3200" dirty="0">
                          <a:solidFill>
                            <a:srgbClr val="FFFF00"/>
                          </a:solidFill>
                          <a:effectLst/>
                          <a:latin typeface="Nunito Black" pitchFamily="2" charset="0"/>
                        </a:rPr>
                        <a:t>⭐⭐⭐⭐⭐</a:t>
                      </a: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80021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ounded Rectangle 8"/>
          <p:cNvSpPr/>
          <p:nvPr/>
        </p:nvSpPr>
        <p:spPr>
          <a:xfrm>
            <a:off x="318115" y="1005805"/>
            <a:ext cx="11523365" cy="1444788"/>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Nunito Black" pitchFamily="2" charset="0"/>
              </a:rPr>
              <a:t>Câu </a:t>
            </a:r>
            <a:r>
              <a:rPr lang="en-US" sz="2800" b="1" dirty="0" smtClean="0">
                <a:solidFill>
                  <a:srgbClr val="FF0000"/>
                </a:solidFill>
                <a:latin typeface="Nunito Black" pitchFamily="2" charset="0"/>
              </a:rPr>
              <a:t>2</a:t>
            </a:r>
            <a:r>
              <a:rPr lang="en-US" sz="2800" dirty="0" smtClean="0">
                <a:solidFill>
                  <a:srgbClr val="FF0000"/>
                </a:solidFill>
                <a:latin typeface="Nunito Black" pitchFamily="2" charset="0"/>
              </a:rPr>
              <a:t>:</a:t>
            </a:r>
            <a:r>
              <a:rPr lang="en-US" sz="2800" dirty="0" smtClean="0">
                <a:solidFill>
                  <a:srgbClr val="0070C0"/>
                </a:solidFill>
                <a:latin typeface="Nunito Black" pitchFamily="2" charset="0"/>
              </a:rPr>
              <a:t> </a:t>
            </a:r>
            <a:r>
              <a:rPr lang="vi-VN" sz="2800" b="1" dirty="0">
                <a:solidFill>
                  <a:srgbClr val="0070C0"/>
                </a:solidFill>
                <a:latin typeface="Nunito Black" pitchFamily="2" charset="0"/>
              </a:rPr>
              <a:t>Chia sẻ với bạn về những nhân vật em yêu thích nhất: Nhân vật đó làm gì? Nhân vật đó có gì thú vị? Em học hỏi được điều gì ở nhân vật đó?</a:t>
            </a:r>
            <a:endParaRPr lang="en-US" sz="2800" dirty="0">
              <a:solidFill>
                <a:srgbClr val="0070C0"/>
              </a:solidFill>
              <a:latin typeface="Nunito Black" pitchFamily="2" charset="0"/>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1099" b="98657" l="0" r="100000"/>
                    </a14:imgEffect>
                  </a14:imgLayer>
                </a14:imgProps>
              </a:ext>
            </a:extLst>
          </a:blip>
          <a:stretch>
            <a:fillRect/>
          </a:stretch>
        </p:blipFill>
        <p:spPr>
          <a:xfrm>
            <a:off x="5393048" y="1864943"/>
            <a:ext cx="5377138" cy="4993057"/>
          </a:xfrm>
          <a:prstGeom prst="rect">
            <a:avLst/>
          </a:prstGeom>
        </p:spPr>
      </p:pic>
      <p:sp>
        <p:nvSpPr>
          <p:cNvPr id="8" name="Rectangle 7"/>
          <p:cNvSpPr/>
          <p:nvPr/>
        </p:nvSpPr>
        <p:spPr>
          <a:xfrm>
            <a:off x="0" y="0"/>
            <a:ext cx="12192000" cy="942848"/>
          </a:xfrm>
          <a:prstGeom prst="rect">
            <a:avLst/>
          </a:prstGeom>
          <a:solidFill>
            <a:srgbClr val="FFFFFF">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smtClean="0">
                <a:ln>
                  <a:noFill/>
                </a:ln>
                <a:solidFill>
                  <a:srgbClr val="000000"/>
                </a:solidFill>
                <a:effectLst/>
                <a:uLnTx/>
                <a:uFillTx/>
                <a:latin typeface="OpenSansBold"/>
              </a:rPr>
              <a:t> </a:t>
            </a:r>
            <a:endParaRPr kumimoji="0" lang="id-ID" sz="4800" b="1" i="0" u="none" strike="noStrike" kern="0" cap="none" spc="0" normalizeH="0" baseline="0" noProof="0" dirty="0" smtClean="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6" name="Rectangle 5"/>
          <p:cNvSpPr/>
          <p:nvPr/>
        </p:nvSpPr>
        <p:spPr>
          <a:xfrm>
            <a:off x="1937268" y="270720"/>
            <a:ext cx="4831882" cy="672128"/>
          </a:xfrm>
          <a:prstGeom prst="rect">
            <a:avLst/>
          </a:prstGeom>
        </p:spPr>
        <p:txBody>
          <a:bodyPr wrap="square">
            <a:prstTxWarp prst="textPlain">
              <a:avLst>
                <a:gd name="adj" fmla="val 50215"/>
              </a:avLst>
            </a:prstTxWarp>
            <a:spAutoFit/>
          </a:bodyPr>
          <a:lstStyle/>
          <a:p>
            <a:pPr>
              <a:spcAft>
                <a:spcPts val="1200"/>
              </a:spcAft>
            </a:pPr>
            <a:r>
              <a:rPr lang="en-US" b="1" dirty="0" smtClean="0">
                <a:ln w="22225">
                  <a:solidFill>
                    <a:schemeClr val="accent2"/>
                  </a:solidFill>
                  <a:prstDash val="solid"/>
                </a:ln>
                <a:solidFill>
                  <a:srgbClr val="FFC000"/>
                </a:solidFill>
                <a:latin typeface="Nunito Black" pitchFamily="2" charset="0"/>
              </a:rPr>
              <a:t>ĐỌC</a:t>
            </a:r>
            <a:r>
              <a:rPr lang="en-US" b="1" dirty="0" smtClean="0">
                <a:ln w="22225">
                  <a:solidFill>
                    <a:schemeClr val="accent2"/>
                  </a:solidFill>
                  <a:prstDash val="solid"/>
                </a:ln>
                <a:solidFill>
                  <a:schemeClr val="accent2">
                    <a:lumMod val="40000"/>
                    <a:lumOff val="60000"/>
                  </a:schemeClr>
                </a:solidFill>
                <a:latin typeface="Nunito Black" pitchFamily="2" charset="0"/>
              </a:rPr>
              <a:t> </a:t>
            </a:r>
            <a:r>
              <a:rPr lang="en-US" b="1" dirty="0" smtClean="0">
                <a:ln w="22225">
                  <a:solidFill>
                    <a:schemeClr val="accent2"/>
                  </a:solidFill>
                  <a:prstDash val="solid"/>
                </a:ln>
                <a:solidFill>
                  <a:srgbClr val="00B0F0"/>
                </a:solidFill>
                <a:latin typeface="Nunito Black" pitchFamily="2" charset="0"/>
              </a:rPr>
              <a:t>MỞ </a:t>
            </a:r>
            <a:r>
              <a:rPr lang="en-US" b="1" dirty="0" smtClean="0">
                <a:ln w="22225">
                  <a:solidFill>
                    <a:schemeClr val="accent2"/>
                  </a:solidFill>
                  <a:prstDash val="solid"/>
                </a:ln>
                <a:solidFill>
                  <a:srgbClr val="FF3399"/>
                </a:solidFill>
                <a:latin typeface="Nunito Black" pitchFamily="2" charset="0"/>
              </a:rPr>
              <a:t>RỘNG</a:t>
            </a:r>
            <a:endParaRPr lang="vi-VN" b="1" dirty="0">
              <a:ln w="22225">
                <a:solidFill>
                  <a:schemeClr val="accent2"/>
                </a:solidFill>
                <a:prstDash val="solid"/>
              </a:ln>
              <a:solidFill>
                <a:srgbClr val="FF3399"/>
              </a:solidFill>
              <a:latin typeface="Nunito Black" pitchFamily="2" charset="0"/>
            </a:endParaRPr>
          </a:p>
        </p:txBody>
      </p:sp>
      <p:pic>
        <p:nvPicPr>
          <p:cNvPr id="11" name="Picture 10"/>
          <p:cNvPicPr>
            <a:picLocks noChangeAspect="1"/>
          </p:cNvPicPr>
          <p:nvPr/>
        </p:nvPicPr>
        <p:blipFill>
          <a:blip r:embed="rId5"/>
          <a:stretch>
            <a:fillRect/>
          </a:stretch>
        </p:blipFill>
        <p:spPr>
          <a:xfrm>
            <a:off x="11271424" y="53812"/>
            <a:ext cx="920576" cy="835224"/>
          </a:xfrm>
          <a:prstGeom prst="rect">
            <a:avLst/>
          </a:prstGeom>
        </p:spPr>
      </p:pic>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backgroundRemoval t="6109" b="96785" l="5140" r="91620"/>
                    </a14:imgEffect>
                  </a14:imgLayer>
                </a14:imgProps>
              </a:ext>
            </a:extLst>
          </a:blip>
          <a:stretch>
            <a:fillRect/>
          </a:stretch>
        </p:blipFill>
        <p:spPr>
          <a:xfrm>
            <a:off x="-170992" y="-158313"/>
            <a:ext cx="1806681" cy="1255593"/>
          </a:xfrm>
          <a:prstGeom prst="rect">
            <a:avLst/>
          </a:prstGeom>
        </p:spPr>
      </p:pic>
      <p:sp>
        <p:nvSpPr>
          <p:cNvPr id="3" name="Rectangle 2"/>
          <p:cNvSpPr/>
          <p:nvPr/>
        </p:nvSpPr>
        <p:spPr>
          <a:xfrm>
            <a:off x="5796002" y="3575513"/>
            <a:ext cx="4571229" cy="3108543"/>
          </a:xfrm>
          <a:prstGeom prst="rect">
            <a:avLst/>
          </a:prstGeom>
        </p:spPr>
        <p:txBody>
          <a:bodyPr wrap="square">
            <a:spAutoFit/>
          </a:bodyPr>
          <a:lstStyle/>
          <a:p>
            <a:pPr lvl="0" algn="just"/>
            <a:r>
              <a:rPr lang="en-US" sz="2800" dirty="0" smtClean="0">
                <a:solidFill>
                  <a:prstClr val="black"/>
                </a:solidFill>
                <a:latin typeface="Nunito" pitchFamily="2" charset="0"/>
              </a:rPr>
              <a:t>      </a:t>
            </a:r>
            <a:r>
              <a:rPr lang="vi-VN" sz="2400" b="1" dirty="0" smtClean="0">
                <a:solidFill>
                  <a:prstClr val="black"/>
                </a:solidFill>
                <a:latin typeface="Cambria" panose="02040503050406030204" pitchFamily="18" charset="0"/>
                <a:ea typeface="Cambria" panose="02040503050406030204" pitchFamily="18" charset="0"/>
              </a:rPr>
              <a:t>Nhân </a:t>
            </a:r>
            <a:r>
              <a:rPr lang="vi-VN" sz="2400" b="1" dirty="0">
                <a:solidFill>
                  <a:prstClr val="black"/>
                </a:solidFill>
                <a:latin typeface="Cambria" panose="02040503050406030204" pitchFamily="18" charset="0"/>
                <a:ea typeface="Cambria" panose="02040503050406030204" pitchFamily="18" charset="0"/>
              </a:rPr>
              <a:t>vật mà mình yêu thích nhất là người cháu trong bài Thương ông. Người cháu dù còn nhỏ nhưng đã biết giúp đỡ, quan tâm và chăm sóc khi ông mình bị đau chân. Qua bài thơ đó, mình học được ở người cháu sự hiếu thảo.</a:t>
            </a:r>
            <a:endParaRPr lang="en-US" sz="2400" b="1" dirty="0">
              <a:solidFill>
                <a:prstClr val="black"/>
              </a:solidFill>
              <a:latin typeface="Cambria" panose="02040503050406030204" pitchFamily="18" charset="0"/>
              <a:ea typeface="Cambria" panose="02040503050406030204" pitchFamily="18" charset="0"/>
            </a:endParaRPr>
          </a:p>
        </p:txBody>
      </p:sp>
      <p:pic>
        <p:nvPicPr>
          <p:cNvPr id="12" name="Picture 11"/>
          <p:cNvPicPr>
            <a:picLocks noChangeAspect="1"/>
          </p:cNvPicPr>
          <p:nvPr/>
        </p:nvPicPr>
        <p:blipFill>
          <a:blip r:embed="rId8">
            <a:extLst>
              <a:ext uri="{BEBA8EAE-BF5A-486C-A8C5-ECC9F3942E4B}">
                <a14:imgProps xmlns:a14="http://schemas.microsoft.com/office/drawing/2010/main">
                  <a14:imgLayer r:embed="rId9">
                    <a14:imgEffect>
                      <a14:backgroundRemoval t="0" b="100000" l="0" r="100000">
                        <a14:foregroundMark x1="20851" y1="39130" x2="30213" y2="44565"/>
                        <a14:foregroundMark x1="36596" y1="34783" x2="45532" y2="42391"/>
                        <a14:foregroundMark x1="31064" y1="72283" x2="31489" y2="92391"/>
                      </a14:backgroundRemoval>
                    </a14:imgEffect>
                  </a14:imgLayer>
                </a14:imgProps>
              </a:ext>
            </a:extLst>
          </a:blip>
          <a:stretch>
            <a:fillRect/>
          </a:stretch>
        </p:blipFill>
        <p:spPr>
          <a:xfrm>
            <a:off x="7231" y="4488383"/>
            <a:ext cx="2931447" cy="2295261"/>
          </a:xfrm>
          <a:prstGeom prst="rect">
            <a:avLst/>
          </a:prstGeom>
        </p:spPr>
      </p:pic>
      <p:grpSp>
        <p:nvGrpSpPr>
          <p:cNvPr id="13" name="Group 12"/>
          <p:cNvGrpSpPr/>
          <p:nvPr/>
        </p:nvGrpSpPr>
        <p:grpSpPr>
          <a:xfrm>
            <a:off x="652263" y="2980638"/>
            <a:ext cx="4320250" cy="1816803"/>
            <a:chOff x="318115" y="2671579"/>
            <a:chExt cx="4320250" cy="1816803"/>
          </a:xfrm>
        </p:grpSpPr>
        <p:sp>
          <p:nvSpPr>
            <p:cNvPr id="10" name="Cloud 9"/>
            <p:cNvSpPr/>
            <p:nvPr/>
          </p:nvSpPr>
          <p:spPr>
            <a:xfrm>
              <a:off x="318115" y="2671579"/>
              <a:ext cx="4320249" cy="1816803"/>
            </a:xfrm>
            <a:prstGeom prst="cloud">
              <a:avLst/>
            </a:prstGeom>
            <a:solidFill>
              <a:srgbClr val="00B050"/>
            </a:solidFill>
          </p:spPr>
          <p:txBody>
            <a:bodyPr wrap="square">
              <a:spAutoFit/>
            </a:bodyPr>
            <a:lstStyle/>
            <a:p>
              <a:endParaRPr lang="en-US" sz="2400" dirty="0">
                <a:solidFill>
                  <a:schemeClr val="bg1"/>
                </a:solidFill>
                <a:latin typeface="Nunito Black" pitchFamily="2" charset="0"/>
              </a:endParaRPr>
            </a:p>
          </p:txBody>
        </p:sp>
        <p:sp>
          <p:nvSpPr>
            <p:cNvPr id="7" name="Rectangle 6"/>
            <p:cNvSpPr/>
            <p:nvPr/>
          </p:nvSpPr>
          <p:spPr>
            <a:xfrm>
              <a:off x="738651" y="2975348"/>
              <a:ext cx="3899714" cy="1200329"/>
            </a:xfrm>
            <a:prstGeom prst="rect">
              <a:avLst/>
            </a:prstGeom>
          </p:spPr>
          <p:txBody>
            <a:bodyPr wrap="square">
              <a:spAutoFit/>
            </a:bodyPr>
            <a:lstStyle/>
            <a:p>
              <a:pPr lvl="0"/>
              <a:r>
                <a:rPr lang="vi-VN" sz="2400" dirty="0">
                  <a:solidFill>
                    <a:prstClr val="white"/>
                  </a:solidFill>
                  <a:latin typeface="Nunito Black" pitchFamily="2" charset="0"/>
                </a:rPr>
                <a:t>Em dựa vào bài đọc mà mình đã tìm đọc ở bài tập trước để chia sẻ.</a:t>
              </a:r>
              <a:endParaRPr lang="en-US" sz="2400" dirty="0">
                <a:solidFill>
                  <a:prstClr val="white"/>
                </a:solidFill>
                <a:latin typeface="Nunito Black" pitchFamily="2" charset="0"/>
              </a:endParaRPr>
            </a:p>
          </p:txBody>
        </p:sp>
      </p:grpSp>
    </p:spTree>
    <p:extLst>
      <p:ext uri="{BB962C8B-B14F-4D97-AF65-F5344CB8AC3E}">
        <p14:creationId xmlns:p14="http://schemas.microsoft.com/office/powerpoint/2010/main" val="282607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3" name="Cloud 12"/>
          <p:cNvSpPr/>
          <p:nvPr/>
        </p:nvSpPr>
        <p:spPr>
          <a:xfrm>
            <a:off x="3670306" y="2233590"/>
            <a:ext cx="4390762" cy="1658189"/>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pic>
        <p:nvPicPr>
          <p:cNvPr id="6" name="Picture 5"/>
          <p:cNvPicPr>
            <a:picLocks noChangeAspect="1"/>
          </p:cNvPicPr>
          <p:nvPr/>
        </p:nvPicPr>
        <p:blipFill>
          <a:blip r:embed="rId3"/>
          <a:stretch>
            <a:fillRect/>
          </a:stretch>
        </p:blipFill>
        <p:spPr>
          <a:xfrm>
            <a:off x="3267970" y="-166511"/>
            <a:ext cx="5502128" cy="4415525"/>
          </a:xfrm>
          <a:prstGeom prst="rect">
            <a:avLst/>
          </a:prstGeom>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407" b="100000" l="0" r="100000">
                        <a14:foregroundMark x1="6192" y1="28049" x2="6192" y2="28049"/>
                        <a14:foregroundMark x1="23839" y1="10569" x2="23839" y2="10569"/>
                        <a14:foregroundMark x1="24149" y1="10569" x2="24149" y2="10569"/>
                        <a14:foregroundMark x1="37461" y1="4878" x2="37461" y2="4878"/>
                        <a14:foregroundMark x1="37461" y1="4878" x2="37461" y2="4878"/>
                        <a14:foregroundMark x1="50155" y1="4472" x2="50155" y2="4472"/>
                        <a14:foregroundMark x1="50155" y1="4472" x2="50155" y2="4472"/>
                        <a14:foregroundMark x1="69040" y1="7724" x2="69040" y2="7724"/>
                        <a14:foregroundMark x1="69040" y1="7724" x2="69040" y2="7724"/>
                        <a14:foregroundMark x1="75542" y1="10163" x2="75542" y2="10163"/>
                        <a14:foregroundMark x1="75851" y1="10163" x2="75851" y2="10163"/>
                        <a14:foregroundMark x1="87307" y1="20325" x2="87307" y2="20325"/>
                        <a14:foregroundMark x1="87307" y1="20325" x2="87307" y2="20325"/>
                        <a14:foregroundMark x1="96285" y1="42683" x2="96285" y2="42683"/>
                        <a14:foregroundMark x1="96594" y1="42683" x2="96594" y2="42683"/>
                        <a14:foregroundMark x1="96594" y1="59350" x2="96594" y2="59350"/>
                        <a14:foregroundMark x1="96594" y1="59350" x2="96594" y2="59350"/>
                        <a14:foregroundMark x1="4025" y1="65041" x2="4025" y2="65041"/>
                        <a14:foregroundMark x1="4025" y1="65041" x2="4025" y2="65041"/>
                        <a14:foregroundMark x1="4025" y1="49593" x2="4025" y2="49593"/>
                        <a14:foregroundMark x1="4025" y1="49593" x2="4025" y2="49593"/>
                        <a14:foregroundMark x1="4644" y1="32927" x2="4644" y2="32927"/>
                        <a14:foregroundMark x1="9907" y1="76829" x2="9907" y2="76829"/>
                        <a14:foregroundMark x1="24768" y1="91870" x2="24768" y2="91870"/>
                        <a14:foregroundMark x1="32508" y1="94715" x2="32508" y2="94715"/>
                        <a14:foregroundMark x1="32508" y1="94715" x2="32508" y2="94715"/>
                        <a14:foregroundMark x1="43653" y1="96748" x2="43653" y2="96748"/>
                        <a14:foregroundMark x1="43653" y1="96748" x2="43653" y2="96748"/>
                        <a14:foregroundMark x1="57895" y1="97561" x2="57895" y2="97561"/>
                        <a14:foregroundMark x1="57895" y1="97561" x2="57895" y2="97561"/>
                      </a14:backgroundRemoval>
                    </a14:imgEffect>
                  </a14:imgLayer>
                </a14:imgProps>
              </a:ext>
            </a:extLst>
          </a:blip>
          <a:stretch>
            <a:fillRect/>
          </a:stretch>
        </p:blipFill>
        <p:spPr>
          <a:xfrm>
            <a:off x="11066143" y="190901"/>
            <a:ext cx="918214" cy="830988"/>
          </a:xfrm>
          <a:prstGeom prst="rect">
            <a:avLst/>
          </a:prstGeom>
        </p:spPr>
      </p:pic>
      <p:pic>
        <p:nvPicPr>
          <p:cNvPr id="9" name="Picture 8"/>
          <p:cNvPicPr>
            <a:picLocks noChangeAspect="1"/>
          </p:cNvPicPr>
          <p:nvPr/>
        </p:nvPicPr>
        <p:blipFill>
          <a:blip r:embed="rId6"/>
          <a:stretch>
            <a:fillRect/>
          </a:stretch>
        </p:blipFill>
        <p:spPr>
          <a:xfrm rot="730109">
            <a:off x="9107926" y="4118763"/>
            <a:ext cx="3191826" cy="2541262"/>
          </a:xfrm>
          <a:prstGeom prst="rect">
            <a:avLst/>
          </a:prstGeom>
        </p:spPr>
      </p:pic>
      <p:pic>
        <p:nvPicPr>
          <p:cNvPr id="10" name="Picture 9"/>
          <p:cNvPicPr>
            <a:picLocks noChangeAspect="1"/>
          </p:cNvPicPr>
          <p:nvPr/>
        </p:nvPicPr>
        <p:blipFill>
          <a:blip r:embed="rId7"/>
          <a:stretch>
            <a:fillRect/>
          </a:stretch>
        </p:blipFill>
        <p:spPr>
          <a:xfrm rot="20983717">
            <a:off x="62338" y="1639138"/>
            <a:ext cx="2573111" cy="2039578"/>
          </a:xfrm>
          <a:prstGeom prst="rect">
            <a:avLst/>
          </a:prstGeom>
        </p:spPr>
      </p:pic>
      <p:sp>
        <p:nvSpPr>
          <p:cNvPr id="12" name="Rectangle 11"/>
          <p:cNvSpPr/>
          <p:nvPr/>
        </p:nvSpPr>
        <p:spPr>
          <a:xfrm>
            <a:off x="1935175" y="3943102"/>
            <a:ext cx="8569975" cy="923330"/>
          </a:xfrm>
          <a:prstGeom prst="rect">
            <a:avLst/>
          </a:prstGeom>
        </p:spPr>
        <p:txBody>
          <a:bodyPr wrap="none">
            <a:spAutoFit/>
          </a:bodyPr>
          <a:lstStyle/>
          <a:p>
            <a:pPr algn="ctr"/>
            <a:r>
              <a:rPr lang="en-US" sz="5400" dirty="0" smtClean="0">
                <a:solidFill>
                  <a:srgbClr val="0070C0"/>
                </a:solidFill>
                <a:latin typeface="Sigmar One" panose="00000500000000000000" pitchFamily="2" charset="0"/>
              </a:rPr>
              <a:t>HẸN GẶP LẠI CÁC EM</a:t>
            </a:r>
            <a:endParaRPr lang="en-US" sz="5400" dirty="0">
              <a:solidFill>
                <a:srgbClr val="0070C0"/>
              </a:solidFill>
              <a:latin typeface="Sigmar One" panose="00000500000000000000" pitchFamily="2" charset="0"/>
            </a:endParaRPr>
          </a:p>
        </p:txBody>
      </p:sp>
    </p:spTree>
    <p:extLst>
      <p:ext uri="{BB962C8B-B14F-4D97-AF65-F5344CB8AC3E}">
        <p14:creationId xmlns:p14="http://schemas.microsoft.com/office/powerpoint/2010/main" val="41825875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7" name="Rectangle 6"/>
          <p:cNvSpPr/>
          <p:nvPr/>
        </p:nvSpPr>
        <p:spPr>
          <a:xfrm>
            <a:off x="0" y="0"/>
            <a:ext cx="12192000" cy="1389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1376105"/>
            <a:ext cx="12192000" cy="5481896"/>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b="1" dirty="0" smtClean="0">
                <a:solidFill>
                  <a:srgbClr val="000000"/>
                </a:solidFill>
                <a:latin typeface="OpenSansBold"/>
              </a:rPr>
              <a:t> </a:t>
            </a:r>
            <a:endParaRPr lang="en-US" sz="4000" dirty="0">
              <a:solidFill>
                <a:schemeClr val="tx1"/>
              </a:solidFill>
              <a:latin typeface="Nunito Black" pitchFamily="2" charset="0"/>
            </a:endParaRPr>
          </a:p>
        </p:txBody>
      </p:sp>
      <p:sp>
        <p:nvSpPr>
          <p:cNvPr id="27" name="TextBox 26">
            <a:extLst>
              <a:ext uri="{FF2B5EF4-FFF2-40B4-BE49-F238E27FC236}">
                <a16:creationId xmlns:a16="http://schemas.microsoft.com/office/drawing/2014/main" id="{4FAEF9A1-8A6E-5257-C2B0-174A007AFF63}"/>
              </a:ext>
            </a:extLst>
          </p:cNvPr>
          <p:cNvSpPr txBox="1"/>
          <p:nvPr/>
        </p:nvSpPr>
        <p:spPr>
          <a:xfrm>
            <a:off x="3503220" y="1836032"/>
            <a:ext cx="4700836" cy="1191816"/>
          </a:xfrm>
          <a:prstGeom prst="roundRect">
            <a:avLst/>
          </a:prstGeom>
          <a:solidFill>
            <a:srgbClr val="FFFF00"/>
          </a:solidFill>
          <a:ln w="25400" cap="flat" cmpd="sng" algn="ctr">
            <a:solidFill>
              <a:srgbClr val="FFFFFF"/>
            </a:solidFill>
            <a:prstDash val="solid"/>
          </a:ln>
          <a:effectLst/>
        </p:spPr>
        <p:txBody>
          <a:bodyPr wrap="square">
            <a:spAutoFit/>
          </a:bodyPr>
          <a:lstStyle/>
          <a:p>
            <a:pPr lvl="0" algn="ctr">
              <a:buClr>
                <a:srgbClr val="000000"/>
              </a:buClr>
            </a:pPr>
            <a:r>
              <a:rPr lang="en-US" sz="3200" dirty="0" err="1" smtClean="0">
                <a:solidFill>
                  <a:srgbClr val="C00000"/>
                </a:solidFill>
                <a:latin typeface="Nunito Black" pitchFamily="2" charset="0"/>
                <a:ea typeface="Cambria" panose="02040503050406030204" pitchFamily="18" charset="0"/>
                <a:sym typeface="Arial"/>
              </a:rPr>
              <a:t>Đọc</a:t>
            </a:r>
            <a:r>
              <a:rPr lang="en-US" sz="3200" dirty="0" smtClean="0">
                <a:solidFill>
                  <a:srgbClr val="C00000"/>
                </a:solidFill>
                <a:latin typeface="Nunito Black" pitchFamily="2" charset="0"/>
                <a:ea typeface="Cambria" panose="02040503050406030204" pitchFamily="18" charset="0"/>
                <a:sym typeface="Arial"/>
              </a:rPr>
              <a:t> </a:t>
            </a:r>
            <a:r>
              <a:rPr lang="en-US" sz="3200" dirty="0" err="1" smtClean="0">
                <a:solidFill>
                  <a:srgbClr val="C00000"/>
                </a:solidFill>
                <a:latin typeface="Nunito Black" pitchFamily="2" charset="0"/>
                <a:ea typeface="Cambria" panose="02040503050406030204" pitchFamily="18" charset="0"/>
                <a:sym typeface="Arial"/>
              </a:rPr>
              <a:t>thầm</a:t>
            </a:r>
            <a:r>
              <a:rPr lang="en-US" sz="3200" dirty="0" smtClean="0">
                <a:solidFill>
                  <a:srgbClr val="C00000"/>
                </a:solidFill>
                <a:latin typeface="Nunito Black" pitchFamily="2" charset="0"/>
                <a:ea typeface="Cambria" panose="02040503050406030204" pitchFamily="18" charset="0"/>
                <a:sym typeface="Arial"/>
              </a:rPr>
              <a:t> </a:t>
            </a:r>
            <a:r>
              <a:rPr lang="en-US" sz="3200" dirty="0" err="1" smtClean="0">
                <a:solidFill>
                  <a:srgbClr val="C00000"/>
                </a:solidFill>
                <a:latin typeface="Nunito Black" pitchFamily="2" charset="0"/>
                <a:ea typeface="Cambria" panose="02040503050406030204" pitchFamily="18" charset="0"/>
                <a:sym typeface="Arial"/>
              </a:rPr>
              <a:t>đoạn</a:t>
            </a:r>
            <a:r>
              <a:rPr lang="en-US" sz="3200" dirty="0" smtClean="0">
                <a:solidFill>
                  <a:srgbClr val="C00000"/>
                </a:solidFill>
                <a:latin typeface="Nunito Black" pitchFamily="2" charset="0"/>
                <a:ea typeface="Cambria" panose="02040503050406030204" pitchFamily="18" charset="0"/>
                <a:sym typeface="Arial"/>
              </a:rPr>
              <a:t> 1 </a:t>
            </a:r>
            <a:r>
              <a:rPr lang="en-US" sz="3200" dirty="0" err="1" smtClean="0">
                <a:solidFill>
                  <a:srgbClr val="C00000"/>
                </a:solidFill>
                <a:latin typeface="Nunito Black" pitchFamily="2" charset="0"/>
                <a:ea typeface="Cambria" panose="02040503050406030204" pitchFamily="18" charset="0"/>
                <a:sym typeface="Arial"/>
              </a:rPr>
              <a:t>để</a:t>
            </a:r>
            <a:r>
              <a:rPr lang="en-US" sz="3200" dirty="0" smtClean="0">
                <a:solidFill>
                  <a:srgbClr val="C00000"/>
                </a:solidFill>
                <a:latin typeface="Nunito Black" pitchFamily="2" charset="0"/>
                <a:ea typeface="Cambria" panose="02040503050406030204" pitchFamily="18" charset="0"/>
                <a:sym typeface="Arial"/>
              </a:rPr>
              <a:t> </a:t>
            </a:r>
            <a:r>
              <a:rPr lang="en-US" sz="3200" dirty="0" err="1" smtClean="0">
                <a:solidFill>
                  <a:srgbClr val="C00000"/>
                </a:solidFill>
                <a:latin typeface="Nunito Black" pitchFamily="2" charset="0"/>
                <a:ea typeface="Cambria" panose="02040503050406030204" pitchFamily="18" charset="0"/>
                <a:sym typeface="Arial"/>
              </a:rPr>
              <a:t>trả</a:t>
            </a:r>
            <a:r>
              <a:rPr lang="en-US" sz="3200" dirty="0" smtClean="0">
                <a:solidFill>
                  <a:srgbClr val="C00000"/>
                </a:solidFill>
                <a:latin typeface="Nunito Black" pitchFamily="2" charset="0"/>
                <a:ea typeface="Cambria" panose="02040503050406030204" pitchFamily="18" charset="0"/>
                <a:sym typeface="Arial"/>
              </a:rPr>
              <a:t> </a:t>
            </a:r>
            <a:r>
              <a:rPr lang="en-US" sz="3200" dirty="0" err="1" smtClean="0">
                <a:solidFill>
                  <a:srgbClr val="C00000"/>
                </a:solidFill>
                <a:latin typeface="Nunito Black" pitchFamily="2" charset="0"/>
                <a:ea typeface="Cambria" panose="02040503050406030204" pitchFamily="18" charset="0"/>
                <a:sym typeface="Arial"/>
              </a:rPr>
              <a:t>lời</a:t>
            </a:r>
            <a:r>
              <a:rPr lang="en-US" sz="3200" dirty="0" smtClean="0">
                <a:solidFill>
                  <a:srgbClr val="C00000"/>
                </a:solidFill>
                <a:latin typeface="Nunito Black" pitchFamily="2" charset="0"/>
                <a:ea typeface="Cambria" panose="02040503050406030204" pitchFamily="18" charset="0"/>
                <a:sym typeface="Arial"/>
              </a:rPr>
              <a:t> </a:t>
            </a:r>
            <a:r>
              <a:rPr lang="en-US" sz="3200" dirty="0" err="1" smtClean="0">
                <a:solidFill>
                  <a:srgbClr val="C00000"/>
                </a:solidFill>
                <a:latin typeface="Nunito Black" pitchFamily="2" charset="0"/>
                <a:ea typeface="Cambria" panose="02040503050406030204" pitchFamily="18" charset="0"/>
                <a:sym typeface="Arial"/>
              </a:rPr>
              <a:t>câu</a:t>
            </a:r>
            <a:r>
              <a:rPr lang="en-US" sz="3200" dirty="0" smtClean="0">
                <a:solidFill>
                  <a:srgbClr val="C00000"/>
                </a:solidFill>
                <a:latin typeface="Nunito Black" pitchFamily="2" charset="0"/>
                <a:ea typeface="Cambria" panose="02040503050406030204" pitchFamily="18" charset="0"/>
                <a:sym typeface="Arial"/>
              </a:rPr>
              <a:t> </a:t>
            </a:r>
            <a:r>
              <a:rPr lang="en-US" sz="3200" dirty="0" err="1" smtClean="0">
                <a:solidFill>
                  <a:srgbClr val="C00000"/>
                </a:solidFill>
                <a:latin typeface="Nunito Black" pitchFamily="2" charset="0"/>
                <a:ea typeface="Cambria" panose="02040503050406030204" pitchFamily="18" charset="0"/>
                <a:sym typeface="Arial"/>
              </a:rPr>
              <a:t>hỏi</a:t>
            </a:r>
            <a:endParaRPr kumimoji="0" lang="en-US" sz="2800" b="1" i="0" u="none" strike="noStrike" kern="0" cap="none" spc="0" normalizeH="0" baseline="0" noProof="0" dirty="0" smtClean="0">
              <a:ln>
                <a:noFill/>
              </a:ln>
              <a:solidFill>
                <a:srgbClr val="C00000"/>
              </a:solidFill>
              <a:effectLst/>
              <a:uLnTx/>
              <a:uFillTx/>
              <a:latin typeface="Nunito Black" pitchFamily="2" charset="0"/>
              <a:ea typeface="Cambria" panose="02040503050406030204" pitchFamily="18" charset="0"/>
              <a:sym typeface="Arial"/>
            </a:endParaRPr>
          </a:p>
        </p:txBody>
      </p:sp>
      <p:sp>
        <p:nvSpPr>
          <p:cNvPr id="31" name="Wave 30"/>
          <p:cNvSpPr/>
          <p:nvPr/>
        </p:nvSpPr>
        <p:spPr>
          <a:xfrm>
            <a:off x="232139" y="274938"/>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smtClean="0">
                <a:solidFill>
                  <a:schemeClr val="accent4">
                    <a:lumMod val="20000"/>
                    <a:lumOff val="80000"/>
                  </a:schemeClr>
                </a:solidFill>
                <a:latin typeface="Nunito Black" pitchFamily="2" charset="0"/>
              </a:rPr>
              <a:t>Câu</a:t>
            </a:r>
            <a:r>
              <a:rPr lang="en-US" sz="2800" dirty="0" smtClean="0">
                <a:solidFill>
                  <a:schemeClr val="accent4">
                    <a:lumMod val="20000"/>
                    <a:lumOff val="80000"/>
                  </a:schemeClr>
                </a:solidFill>
                <a:latin typeface="Nunito Black" pitchFamily="2" charset="0"/>
              </a:rPr>
              <a:t> 2</a:t>
            </a:r>
            <a:endParaRPr lang="en-US" sz="2800" dirty="0">
              <a:solidFill>
                <a:schemeClr val="accent4">
                  <a:lumMod val="20000"/>
                  <a:lumOff val="80000"/>
                </a:schemeClr>
              </a:solidFill>
              <a:latin typeface="Nunito Black" pitchFamily="2" charset="0"/>
            </a:endParaRPr>
          </a:p>
        </p:txBody>
      </p:sp>
      <p:pic>
        <p:nvPicPr>
          <p:cNvPr id="2" name="Picture 1"/>
          <p:cNvPicPr>
            <a:picLocks noChangeAspect="1"/>
          </p:cNvPicPr>
          <p:nvPr/>
        </p:nvPicPr>
        <p:blipFill>
          <a:blip r:embed="rId3"/>
          <a:stretch>
            <a:fillRect/>
          </a:stretch>
        </p:blipFill>
        <p:spPr>
          <a:xfrm>
            <a:off x="11271424" y="0"/>
            <a:ext cx="920576" cy="835224"/>
          </a:xfrm>
          <a:prstGeom prst="rect">
            <a:avLst/>
          </a:prstGeom>
        </p:spPr>
      </p:pic>
      <p:sp>
        <p:nvSpPr>
          <p:cNvPr id="5" name="Down Arrow 4"/>
          <p:cNvSpPr/>
          <p:nvPr/>
        </p:nvSpPr>
        <p:spPr>
          <a:xfrm>
            <a:off x="5585361" y="1510893"/>
            <a:ext cx="1021278" cy="1362857"/>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749777" y="175775"/>
            <a:ext cx="9060873" cy="1200329"/>
          </a:xfrm>
          <a:prstGeom prst="rect">
            <a:avLst/>
          </a:prstGeom>
        </p:spPr>
        <p:txBody>
          <a:bodyPr wrap="square">
            <a:spAutoFit/>
          </a:bodyPr>
          <a:lstStyle/>
          <a:p>
            <a:pPr lvl="0" algn="just"/>
            <a:r>
              <a:rPr lang="vi-VN" sz="3600" b="1" dirty="0">
                <a:solidFill>
                  <a:prstClr val="black"/>
                </a:solidFill>
                <a:latin typeface="Nunito Black" pitchFamily="2" charset="0"/>
              </a:rPr>
              <a:t>Vì sao thời gian trò chuyện của ba mẹ con cứ được cộng thêm mãi</a:t>
            </a:r>
            <a:r>
              <a:rPr lang="en-US" sz="3600" b="1" dirty="0">
                <a:solidFill>
                  <a:prstClr val="black"/>
                </a:solidFill>
                <a:latin typeface="Nunito Black" pitchFamily="2" charset="0"/>
              </a:rPr>
              <a:t>?</a:t>
            </a:r>
            <a:endParaRPr lang="en-US" sz="3600" dirty="0">
              <a:solidFill>
                <a:prstClr val="black"/>
              </a:solidFill>
              <a:latin typeface="Nunito Black" pitchFamily="2" charset="0"/>
            </a:endParaRPr>
          </a:p>
        </p:txBody>
      </p:sp>
      <p:pic>
        <p:nvPicPr>
          <p:cNvPr id="4" name="Picture 3"/>
          <p:cNvPicPr>
            <a:picLocks noChangeAspect="1"/>
          </p:cNvPicPr>
          <p:nvPr/>
        </p:nvPicPr>
        <p:blipFill>
          <a:blip r:embed="rId4"/>
          <a:stretch>
            <a:fillRect/>
          </a:stretch>
        </p:blipFill>
        <p:spPr>
          <a:xfrm>
            <a:off x="0" y="1494002"/>
            <a:ext cx="12193057" cy="2828789"/>
          </a:xfrm>
          <a:prstGeom prst="rect">
            <a:avLst/>
          </a:prstGeom>
        </p:spPr>
      </p:pic>
      <p:sp>
        <p:nvSpPr>
          <p:cNvPr id="28" name="TextBox 27">
            <a:extLst>
              <a:ext uri="{FF2B5EF4-FFF2-40B4-BE49-F238E27FC236}">
                <a16:creationId xmlns:a16="http://schemas.microsoft.com/office/drawing/2014/main" id="{4FAEF9A1-8A6E-5257-C2B0-174A007AFF63}"/>
              </a:ext>
            </a:extLst>
          </p:cNvPr>
          <p:cNvSpPr txBox="1"/>
          <p:nvPr/>
        </p:nvSpPr>
        <p:spPr>
          <a:xfrm>
            <a:off x="0" y="3027848"/>
            <a:ext cx="12192000" cy="1736646"/>
          </a:xfrm>
          <a:prstGeom prst="roundRect">
            <a:avLst/>
          </a:prstGeom>
          <a:solidFill>
            <a:srgbClr val="CC99FF"/>
          </a:solidFill>
          <a:ln w="25400" cap="flat" cmpd="sng" algn="ctr">
            <a:solidFill>
              <a:srgbClr val="FFFFFF"/>
            </a:solidFill>
            <a:prstDash val="solid"/>
          </a:ln>
          <a:effectLst/>
        </p:spPr>
        <p:txBody>
          <a:bodyPr wrap="square">
            <a:spAutoFit/>
          </a:bodyPr>
          <a:lstStyle/>
          <a:p>
            <a:pPr lvl="0" algn="just"/>
            <a:r>
              <a:rPr lang="en-US" sz="3200" b="1" dirty="0" err="1" smtClean="0">
                <a:solidFill>
                  <a:srgbClr val="002060"/>
                </a:solidFill>
                <a:latin typeface="Cambria" panose="02040503050406030204" pitchFamily="18" charset="0"/>
                <a:ea typeface="Cambria" panose="02040503050406030204" pitchFamily="18" charset="0"/>
              </a:rPr>
              <a:t>Vì</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a:solidFill>
                  <a:srgbClr val="002060"/>
                </a:solidFill>
                <a:latin typeface="Cambria" panose="02040503050406030204" pitchFamily="18" charset="0"/>
                <a:ea typeface="Cambria" panose="02040503050406030204" pitchFamily="18" charset="0"/>
              </a:rPr>
              <a:t>t</a:t>
            </a:r>
            <a:r>
              <a:rPr lang="vi-VN" sz="3200" b="1" dirty="0" smtClean="0">
                <a:solidFill>
                  <a:srgbClr val="002060"/>
                </a:solidFill>
                <a:latin typeface="Cambria" panose="02040503050406030204" pitchFamily="18" charset="0"/>
                <a:ea typeface="Cambria" panose="02040503050406030204" pitchFamily="18" charset="0"/>
              </a:rPr>
              <a:t>hời </a:t>
            </a:r>
            <a:r>
              <a:rPr lang="vi-VN" sz="3200" b="1" dirty="0">
                <a:solidFill>
                  <a:srgbClr val="002060"/>
                </a:solidFill>
                <a:latin typeface="Cambria" panose="02040503050406030204" pitchFamily="18" charset="0"/>
                <a:ea typeface="Cambria" panose="02040503050406030204" pitchFamily="18" charset="0"/>
              </a:rPr>
              <a:t>gian trò chuyện của ba mẹ con cứ được cộng thêm mãi vì ba mẹ con có rất nhiều điều để nói với nhau, những câu chuyện thường nối vào nhau không dứt.</a:t>
            </a:r>
            <a:endParaRPr lang="en-US" sz="3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25923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3"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1+#ppt_w/2"/>
                                          </p:val>
                                        </p:tav>
                                        <p:tav tm="100000">
                                          <p:val>
                                            <p:strVal val="#ppt_x"/>
                                          </p:val>
                                        </p:tav>
                                      </p:tavLst>
                                    </p:anim>
                                    <p:anim calcmode="lin" valueType="num">
                                      <p:cBhvr additive="base">
                                        <p:cTn id="13"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27"/>
                                        </p:tgtEl>
                                      </p:cBhvr>
                                    </p:animEffect>
                                    <p:set>
                                      <p:cBhvr>
                                        <p:cTn id="18" dur="1" fill="hold">
                                          <p:stCondLst>
                                            <p:cond delay="499"/>
                                          </p:stCondLst>
                                        </p:cTn>
                                        <p:tgtEl>
                                          <p:spTgt spid="2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par>
                                <p:cTn id="32" presetID="10" presetClass="exit" presetSubtype="0" fill="hold" nodeType="withEffect">
                                  <p:stCondLst>
                                    <p:cond delay="0"/>
                                  </p:stCondLst>
                                  <p:childTnLst>
                                    <p:animEffect transition="out" filter="fade">
                                      <p:cBhvr>
                                        <p:cTn id="33" dur="500"/>
                                        <p:tgtEl>
                                          <p:spTgt spid="4"/>
                                        </p:tgtEl>
                                      </p:cBhvr>
                                    </p:animEffect>
                                    <p:set>
                                      <p:cBhvr>
                                        <p:cTn id="34"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5" grpId="0" animBg="1"/>
      <p:bldP spid="14" grpId="0"/>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6" name="Rectangle 5"/>
          <p:cNvSpPr/>
          <p:nvPr/>
        </p:nvSpPr>
        <p:spPr>
          <a:xfrm>
            <a:off x="0" y="-166255"/>
            <a:ext cx="12192000" cy="7024255"/>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b="1" dirty="0" smtClean="0">
                <a:solidFill>
                  <a:srgbClr val="000000"/>
                </a:solidFill>
                <a:latin typeface="OpenSansBold"/>
              </a:rPr>
              <a:t> </a:t>
            </a:r>
            <a:endParaRPr lang="en-US" sz="4000" dirty="0">
              <a:solidFill>
                <a:schemeClr val="tx1"/>
              </a:solidFill>
              <a:latin typeface="Nunito Black" pitchFamily="2" charset="0"/>
            </a:endParaRPr>
          </a:p>
        </p:txBody>
      </p:sp>
      <p:sp>
        <p:nvSpPr>
          <p:cNvPr id="27" name="TextBox 26">
            <a:extLst>
              <a:ext uri="{FF2B5EF4-FFF2-40B4-BE49-F238E27FC236}">
                <a16:creationId xmlns:a16="http://schemas.microsoft.com/office/drawing/2014/main" id="{4FAEF9A1-8A6E-5257-C2B0-174A007AFF63}"/>
              </a:ext>
            </a:extLst>
          </p:cNvPr>
          <p:cNvSpPr txBox="1"/>
          <p:nvPr/>
        </p:nvSpPr>
        <p:spPr>
          <a:xfrm>
            <a:off x="3503220" y="1836032"/>
            <a:ext cx="4700836" cy="1191816"/>
          </a:xfrm>
          <a:prstGeom prst="roundRect">
            <a:avLst/>
          </a:prstGeom>
          <a:solidFill>
            <a:srgbClr val="FFFF00"/>
          </a:solidFill>
          <a:ln w="25400" cap="flat" cmpd="sng" algn="ctr">
            <a:solidFill>
              <a:srgbClr val="FFFFFF"/>
            </a:solidFill>
            <a:prstDash val="solid"/>
          </a:ln>
          <a:effectLst/>
        </p:spPr>
        <p:txBody>
          <a:bodyPr wrap="square">
            <a:spAutoFit/>
          </a:bodyPr>
          <a:lstStyle/>
          <a:p>
            <a:pPr lvl="0" algn="ctr">
              <a:buClr>
                <a:srgbClr val="000000"/>
              </a:buClr>
            </a:pPr>
            <a:r>
              <a:rPr lang="en-US" sz="3200" dirty="0" err="1" smtClean="0">
                <a:solidFill>
                  <a:srgbClr val="C00000"/>
                </a:solidFill>
                <a:latin typeface="Nunito Black" pitchFamily="2" charset="0"/>
                <a:ea typeface="Cambria" panose="02040503050406030204" pitchFamily="18" charset="0"/>
                <a:sym typeface="Arial"/>
              </a:rPr>
              <a:t>Đọc</a:t>
            </a:r>
            <a:r>
              <a:rPr lang="en-US" sz="3200" dirty="0" smtClean="0">
                <a:solidFill>
                  <a:srgbClr val="C00000"/>
                </a:solidFill>
                <a:latin typeface="Nunito Black" pitchFamily="2" charset="0"/>
                <a:ea typeface="Cambria" panose="02040503050406030204" pitchFamily="18" charset="0"/>
                <a:sym typeface="Arial"/>
              </a:rPr>
              <a:t> </a:t>
            </a:r>
            <a:r>
              <a:rPr lang="en-US" sz="3200" dirty="0" err="1" smtClean="0">
                <a:solidFill>
                  <a:srgbClr val="C00000"/>
                </a:solidFill>
                <a:latin typeface="Nunito Black" pitchFamily="2" charset="0"/>
                <a:ea typeface="Cambria" panose="02040503050406030204" pitchFamily="18" charset="0"/>
                <a:sym typeface="Arial"/>
              </a:rPr>
              <a:t>thầm</a:t>
            </a:r>
            <a:r>
              <a:rPr lang="en-US" sz="3200" dirty="0" smtClean="0">
                <a:solidFill>
                  <a:srgbClr val="C00000"/>
                </a:solidFill>
                <a:latin typeface="Nunito Black" pitchFamily="2" charset="0"/>
                <a:ea typeface="Cambria" panose="02040503050406030204" pitchFamily="18" charset="0"/>
                <a:sym typeface="Arial"/>
              </a:rPr>
              <a:t> </a:t>
            </a:r>
            <a:r>
              <a:rPr lang="en-US" sz="3200" dirty="0" err="1" smtClean="0">
                <a:solidFill>
                  <a:srgbClr val="C00000"/>
                </a:solidFill>
                <a:latin typeface="Nunito Black" pitchFamily="2" charset="0"/>
                <a:ea typeface="Cambria" panose="02040503050406030204" pitchFamily="18" charset="0"/>
                <a:sym typeface="Arial"/>
              </a:rPr>
              <a:t>đoạn</a:t>
            </a:r>
            <a:r>
              <a:rPr lang="en-US" sz="3200" dirty="0" smtClean="0">
                <a:solidFill>
                  <a:srgbClr val="C00000"/>
                </a:solidFill>
                <a:latin typeface="Nunito Black" pitchFamily="2" charset="0"/>
                <a:ea typeface="Cambria" panose="02040503050406030204" pitchFamily="18" charset="0"/>
                <a:sym typeface="Arial"/>
              </a:rPr>
              <a:t> 2 </a:t>
            </a:r>
            <a:r>
              <a:rPr lang="en-US" sz="3200" dirty="0" err="1" smtClean="0">
                <a:solidFill>
                  <a:srgbClr val="C00000"/>
                </a:solidFill>
                <a:latin typeface="Nunito Black" pitchFamily="2" charset="0"/>
                <a:ea typeface="Cambria" panose="02040503050406030204" pitchFamily="18" charset="0"/>
                <a:sym typeface="Arial"/>
              </a:rPr>
              <a:t>để</a:t>
            </a:r>
            <a:r>
              <a:rPr lang="en-US" sz="3200" dirty="0" smtClean="0">
                <a:solidFill>
                  <a:srgbClr val="C00000"/>
                </a:solidFill>
                <a:latin typeface="Nunito Black" pitchFamily="2" charset="0"/>
                <a:ea typeface="Cambria" panose="02040503050406030204" pitchFamily="18" charset="0"/>
                <a:sym typeface="Arial"/>
              </a:rPr>
              <a:t> </a:t>
            </a:r>
            <a:r>
              <a:rPr lang="en-US" sz="3200" dirty="0" err="1" smtClean="0">
                <a:solidFill>
                  <a:srgbClr val="C00000"/>
                </a:solidFill>
                <a:latin typeface="Nunito Black" pitchFamily="2" charset="0"/>
                <a:ea typeface="Cambria" panose="02040503050406030204" pitchFamily="18" charset="0"/>
                <a:sym typeface="Arial"/>
              </a:rPr>
              <a:t>trả</a:t>
            </a:r>
            <a:r>
              <a:rPr lang="en-US" sz="3200" dirty="0" smtClean="0">
                <a:solidFill>
                  <a:srgbClr val="C00000"/>
                </a:solidFill>
                <a:latin typeface="Nunito Black" pitchFamily="2" charset="0"/>
                <a:ea typeface="Cambria" panose="02040503050406030204" pitchFamily="18" charset="0"/>
                <a:sym typeface="Arial"/>
              </a:rPr>
              <a:t> </a:t>
            </a:r>
            <a:r>
              <a:rPr lang="en-US" sz="3200" dirty="0" err="1" smtClean="0">
                <a:solidFill>
                  <a:srgbClr val="C00000"/>
                </a:solidFill>
                <a:latin typeface="Nunito Black" pitchFamily="2" charset="0"/>
                <a:ea typeface="Cambria" panose="02040503050406030204" pitchFamily="18" charset="0"/>
                <a:sym typeface="Arial"/>
              </a:rPr>
              <a:t>lời</a:t>
            </a:r>
            <a:r>
              <a:rPr lang="en-US" sz="3200" dirty="0" smtClean="0">
                <a:solidFill>
                  <a:srgbClr val="C00000"/>
                </a:solidFill>
                <a:latin typeface="Nunito Black" pitchFamily="2" charset="0"/>
                <a:ea typeface="Cambria" panose="02040503050406030204" pitchFamily="18" charset="0"/>
                <a:sym typeface="Arial"/>
              </a:rPr>
              <a:t> </a:t>
            </a:r>
            <a:r>
              <a:rPr lang="en-US" sz="3200" dirty="0" err="1" smtClean="0">
                <a:solidFill>
                  <a:srgbClr val="C00000"/>
                </a:solidFill>
                <a:latin typeface="Nunito Black" pitchFamily="2" charset="0"/>
                <a:ea typeface="Cambria" panose="02040503050406030204" pitchFamily="18" charset="0"/>
                <a:sym typeface="Arial"/>
              </a:rPr>
              <a:t>câu</a:t>
            </a:r>
            <a:r>
              <a:rPr lang="en-US" sz="3200" dirty="0" smtClean="0">
                <a:solidFill>
                  <a:srgbClr val="C00000"/>
                </a:solidFill>
                <a:latin typeface="Nunito Black" pitchFamily="2" charset="0"/>
                <a:ea typeface="Cambria" panose="02040503050406030204" pitchFamily="18" charset="0"/>
                <a:sym typeface="Arial"/>
              </a:rPr>
              <a:t> </a:t>
            </a:r>
            <a:r>
              <a:rPr lang="en-US" sz="3200" dirty="0" err="1" smtClean="0">
                <a:solidFill>
                  <a:srgbClr val="C00000"/>
                </a:solidFill>
                <a:latin typeface="Nunito Black" pitchFamily="2" charset="0"/>
                <a:ea typeface="Cambria" panose="02040503050406030204" pitchFamily="18" charset="0"/>
                <a:sym typeface="Arial"/>
              </a:rPr>
              <a:t>hỏi</a:t>
            </a:r>
            <a:endParaRPr kumimoji="0" lang="en-US" sz="2800" b="1" i="0" u="none" strike="noStrike" kern="0" cap="none" spc="0" normalizeH="0" baseline="0" noProof="0" dirty="0" smtClean="0">
              <a:ln>
                <a:noFill/>
              </a:ln>
              <a:solidFill>
                <a:srgbClr val="C00000"/>
              </a:solidFill>
              <a:effectLst/>
              <a:uLnTx/>
              <a:uFillTx/>
              <a:latin typeface="Nunito Black" pitchFamily="2" charset="0"/>
              <a:ea typeface="Cambria" panose="02040503050406030204" pitchFamily="18" charset="0"/>
              <a:sym typeface="Arial"/>
            </a:endParaRPr>
          </a:p>
        </p:txBody>
      </p:sp>
      <p:pic>
        <p:nvPicPr>
          <p:cNvPr id="7" name="Picture 6"/>
          <p:cNvPicPr>
            <a:picLocks noChangeAspect="1"/>
          </p:cNvPicPr>
          <p:nvPr/>
        </p:nvPicPr>
        <p:blipFill>
          <a:blip r:embed="rId3"/>
          <a:stretch>
            <a:fillRect/>
          </a:stretch>
        </p:blipFill>
        <p:spPr>
          <a:xfrm>
            <a:off x="0" y="1649914"/>
            <a:ext cx="12193057" cy="2194750"/>
          </a:xfrm>
          <a:prstGeom prst="rect">
            <a:avLst/>
          </a:prstGeom>
        </p:spPr>
      </p:pic>
      <p:sp>
        <p:nvSpPr>
          <p:cNvPr id="8" name="Rectangle 7"/>
          <p:cNvSpPr/>
          <p:nvPr/>
        </p:nvSpPr>
        <p:spPr>
          <a:xfrm>
            <a:off x="0" y="0"/>
            <a:ext cx="12192000" cy="1543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Wave 30"/>
          <p:cNvSpPr/>
          <p:nvPr/>
        </p:nvSpPr>
        <p:spPr>
          <a:xfrm>
            <a:off x="232139" y="274938"/>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smtClean="0">
                <a:solidFill>
                  <a:schemeClr val="accent4">
                    <a:lumMod val="20000"/>
                    <a:lumOff val="80000"/>
                  </a:schemeClr>
                </a:solidFill>
                <a:latin typeface="Nunito Black" pitchFamily="2" charset="0"/>
              </a:rPr>
              <a:t>Câu</a:t>
            </a:r>
            <a:r>
              <a:rPr lang="en-US" sz="2800" dirty="0" smtClean="0">
                <a:solidFill>
                  <a:schemeClr val="accent4">
                    <a:lumMod val="20000"/>
                    <a:lumOff val="80000"/>
                  </a:schemeClr>
                </a:solidFill>
                <a:latin typeface="Nunito Black" pitchFamily="2" charset="0"/>
              </a:rPr>
              <a:t> 3</a:t>
            </a:r>
            <a:endParaRPr lang="en-US" sz="2800" dirty="0">
              <a:solidFill>
                <a:schemeClr val="accent4">
                  <a:lumMod val="20000"/>
                  <a:lumOff val="80000"/>
                </a:schemeClr>
              </a:solidFill>
              <a:latin typeface="Nunito Black" pitchFamily="2" charset="0"/>
            </a:endParaRPr>
          </a:p>
        </p:txBody>
      </p:sp>
      <p:pic>
        <p:nvPicPr>
          <p:cNvPr id="2" name="Picture 1"/>
          <p:cNvPicPr>
            <a:picLocks noChangeAspect="1"/>
          </p:cNvPicPr>
          <p:nvPr/>
        </p:nvPicPr>
        <p:blipFill>
          <a:blip r:embed="rId4"/>
          <a:stretch>
            <a:fillRect/>
          </a:stretch>
        </p:blipFill>
        <p:spPr>
          <a:xfrm>
            <a:off x="11271424" y="0"/>
            <a:ext cx="920576" cy="835224"/>
          </a:xfrm>
          <a:prstGeom prst="rect">
            <a:avLst/>
          </a:prstGeom>
        </p:spPr>
      </p:pic>
      <p:sp>
        <p:nvSpPr>
          <p:cNvPr id="5" name="Down Arrow 4"/>
          <p:cNvSpPr/>
          <p:nvPr/>
        </p:nvSpPr>
        <p:spPr>
          <a:xfrm>
            <a:off x="5430982" y="1543792"/>
            <a:ext cx="1021278" cy="1362857"/>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4FAEF9A1-8A6E-5257-C2B0-174A007AFF63}"/>
              </a:ext>
            </a:extLst>
          </p:cNvPr>
          <p:cNvSpPr txBox="1"/>
          <p:nvPr/>
        </p:nvSpPr>
        <p:spPr>
          <a:xfrm>
            <a:off x="0" y="2943737"/>
            <a:ext cx="12192000" cy="1736646"/>
          </a:xfrm>
          <a:prstGeom prst="roundRect">
            <a:avLst/>
          </a:prstGeom>
          <a:solidFill>
            <a:srgbClr val="FFCCFF"/>
          </a:solidFill>
          <a:ln w="25400" cap="flat" cmpd="sng" algn="ctr">
            <a:solidFill>
              <a:srgbClr val="FFFFFF"/>
            </a:solidFill>
            <a:prstDash val="solid"/>
          </a:ln>
          <a:effectLst/>
        </p:spPr>
        <p:txBody>
          <a:bodyPr wrap="square">
            <a:spAutoFit/>
          </a:bodyPr>
          <a:lstStyle/>
          <a:p>
            <a:pPr algn="just"/>
            <a:r>
              <a:rPr lang="vi-VN" sz="3200" b="1" dirty="0">
                <a:solidFill>
                  <a:srgbClr val="002060"/>
                </a:solidFill>
                <a:latin typeface="Cambria" panose="02040503050406030204" pitchFamily="18" charset="0"/>
                <a:ea typeface="Cambria" panose="02040503050406030204" pitchFamily="18" charset="0"/>
              </a:rPr>
              <a:t>Mẹ đã kể cho chị em Thư về công việc của mẹ, về những ngày mẹ còn </a:t>
            </a:r>
            <a:r>
              <a:rPr lang="vi-VN" sz="3200" b="1" dirty="0" smtClean="0">
                <a:solidFill>
                  <a:srgbClr val="002060"/>
                </a:solidFill>
                <a:latin typeface="Cambria" panose="02040503050406030204" pitchFamily="18" charset="0"/>
                <a:ea typeface="Cambria" panose="02040503050406030204" pitchFamily="18" charset="0"/>
              </a:rPr>
              <a:t>bé</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vì</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mẹ</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muốn</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chị</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em</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Thư</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biết</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về</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công</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việc</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của</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mẹ</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biết</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những</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chuyện</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ngày</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mẹ</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còn</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bé</a:t>
            </a:r>
            <a:r>
              <a:rPr lang="en-US" sz="3200" b="1" dirty="0" smtClean="0">
                <a:solidFill>
                  <a:srgbClr val="002060"/>
                </a:solidFill>
                <a:latin typeface="Cambria" panose="02040503050406030204" pitchFamily="18" charset="0"/>
                <a:ea typeface="Cambria" panose="02040503050406030204" pitchFamily="18" charset="0"/>
              </a:rPr>
              <a:t>.</a:t>
            </a:r>
            <a:endParaRPr lang="en-US" sz="3200" b="1" dirty="0">
              <a:solidFill>
                <a:srgbClr val="002060"/>
              </a:solidFill>
              <a:latin typeface="Cambria" panose="02040503050406030204" pitchFamily="18" charset="0"/>
              <a:ea typeface="Cambria" panose="02040503050406030204" pitchFamily="18" charset="0"/>
            </a:endParaRPr>
          </a:p>
        </p:txBody>
      </p:sp>
      <p:sp>
        <p:nvSpPr>
          <p:cNvPr id="12" name="Rectangle 11"/>
          <p:cNvSpPr/>
          <p:nvPr/>
        </p:nvSpPr>
        <p:spPr>
          <a:xfrm>
            <a:off x="1798245" y="481237"/>
            <a:ext cx="9737615" cy="646331"/>
          </a:xfrm>
          <a:prstGeom prst="rect">
            <a:avLst/>
          </a:prstGeom>
        </p:spPr>
        <p:txBody>
          <a:bodyPr wrap="square">
            <a:spAutoFit/>
          </a:bodyPr>
          <a:lstStyle/>
          <a:p>
            <a:pPr lvl="0"/>
            <a:r>
              <a:rPr lang="vi-VN" sz="3600" b="1" dirty="0">
                <a:solidFill>
                  <a:prstClr val="black"/>
                </a:solidFill>
                <a:latin typeface="Nunito Black" pitchFamily="2" charset="0"/>
              </a:rPr>
              <a:t>Mẹ đã kể cho chị em Thư những chuyện gì?</a:t>
            </a:r>
            <a:endParaRPr lang="en-US" sz="3600" dirty="0">
              <a:solidFill>
                <a:prstClr val="black"/>
              </a:solidFill>
              <a:latin typeface="Nunito Black" pitchFamily="2" charset="0"/>
            </a:endParaRPr>
          </a:p>
        </p:txBody>
      </p:sp>
    </p:spTree>
    <p:extLst>
      <p:ext uri="{BB962C8B-B14F-4D97-AF65-F5344CB8AC3E}">
        <p14:creationId xmlns:p14="http://schemas.microsoft.com/office/powerpoint/2010/main" val="7510833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3"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1+#ppt_w/2"/>
                                          </p:val>
                                        </p:tav>
                                        <p:tav tm="100000">
                                          <p:val>
                                            <p:strVal val="#ppt_x"/>
                                          </p:val>
                                        </p:tav>
                                      </p:tavLst>
                                    </p:anim>
                                    <p:anim calcmode="lin" valueType="num">
                                      <p:cBhvr additive="base">
                                        <p:cTn id="13"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27"/>
                                        </p:tgtEl>
                                      </p:cBhvr>
                                    </p:animEffect>
                                    <p:set>
                                      <p:cBhvr>
                                        <p:cTn id="18" dur="1" fill="hold">
                                          <p:stCondLst>
                                            <p:cond delay="499"/>
                                          </p:stCondLst>
                                        </p:cTn>
                                        <p:tgtEl>
                                          <p:spTgt spid="2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7"/>
                                        </p:tgtEl>
                                      </p:cBhvr>
                                    </p:animEffect>
                                    <p:set>
                                      <p:cBhvr>
                                        <p:cTn id="28" dur="1" fill="hold">
                                          <p:stCondLst>
                                            <p:cond delay="499"/>
                                          </p:stCondLst>
                                        </p:cTn>
                                        <p:tgtEl>
                                          <p:spTgt spid="7"/>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5" grpId="0" animBg="1"/>
      <p:bldP spid="28" grpId="0" animBg="1"/>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3683251" y="1657350"/>
            <a:ext cx="5320278" cy="5392700"/>
          </a:xfrm>
          <a:prstGeom prst="rect">
            <a:avLst/>
          </a:prstGeom>
        </p:spPr>
      </p:pic>
      <p:sp>
        <p:nvSpPr>
          <p:cNvPr id="6" name="Rectangle 5"/>
          <p:cNvSpPr/>
          <p:nvPr/>
        </p:nvSpPr>
        <p:spPr>
          <a:xfrm>
            <a:off x="0" y="1290049"/>
            <a:ext cx="12217301" cy="556795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5400" b="1" dirty="0" smtClean="0">
                <a:solidFill>
                  <a:srgbClr val="000000"/>
                </a:solidFill>
                <a:latin typeface="OpenSansBold"/>
              </a:rPr>
              <a:t> </a:t>
            </a:r>
            <a:endParaRPr lang="id-ID" sz="4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sp>
        <p:nvSpPr>
          <p:cNvPr id="31" name="Wave 30"/>
          <p:cNvSpPr/>
          <p:nvPr/>
        </p:nvSpPr>
        <p:spPr>
          <a:xfrm>
            <a:off x="724805" y="19641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smtClean="0">
                <a:solidFill>
                  <a:schemeClr val="accent4">
                    <a:lumMod val="20000"/>
                    <a:lumOff val="80000"/>
                  </a:schemeClr>
                </a:solidFill>
                <a:latin typeface="Nunito Black" pitchFamily="2" charset="0"/>
              </a:rPr>
              <a:t>Câu</a:t>
            </a:r>
            <a:r>
              <a:rPr lang="en-US" sz="2800" dirty="0" smtClean="0">
                <a:solidFill>
                  <a:schemeClr val="accent4">
                    <a:lumMod val="20000"/>
                    <a:lumOff val="80000"/>
                  </a:schemeClr>
                </a:solidFill>
                <a:latin typeface="Nunito Black" pitchFamily="2" charset="0"/>
              </a:rPr>
              <a:t> 4</a:t>
            </a:r>
            <a:endParaRPr lang="en-US" sz="2800" dirty="0">
              <a:solidFill>
                <a:schemeClr val="accent4">
                  <a:lumMod val="20000"/>
                  <a:lumOff val="80000"/>
                </a:schemeClr>
              </a:solidFill>
              <a:latin typeface="Nunito Black" pitchFamily="2" charset="0"/>
            </a:endParaRPr>
          </a:p>
        </p:txBody>
      </p:sp>
      <p:sp>
        <p:nvSpPr>
          <p:cNvPr id="9" name="Rounded Rectangle 8"/>
          <p:cNvSpPr/>
          <p:nvPr/>
        </p:nvSpPr>
        <p:spPr>
          <a:xfrm>
            <a:off x="2180181" y="139086"/>
            <a:ext cx="8087757" cy="1118730"/>
          </a:xfrm>
          <a:prstGeom prst="roundRect">
            <a:avLst/>
          </a:prstGeom>
          <a:solidFill>
            <a:schemeClr val="bg1"/>
          </a:soli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chemeClr val="tx1"/>
                </a:solidFill>
                <a:latin typeface="Nunito Black" pitchFamily="2" charset="0"/>
              </a:rPr>
              <a:t>Đóng vai Thư hoặc Hân nhắc lại những chuyện mình đã kể cho mẹ nghe.</a:t>
            </a:r>
            <a:endParaRPr lang="vi-VN" sz="3200" dirty="0">
              <a:solidFill>
                <a:schemeClr val="tx1"/>
              </a:solidFill>
              <a:latin typeface="Nunito Black" pitchFamily="2" charset="0"/>
            </a:endParaRPr>
          </a:p>
        </p:txBody>
      </p:sp>
      <p:pic>
        <p:nvPicPr>
          <p:cNvPr id="2" name="Picture 1"/>
          <p:cNvPicPr>
            <a:picLocks noChangeAspect="1"/>
          </p:cNvPicPr>
          <p:nvPr/>
        </p:nvPicPr>
        <p:blipFill>
          <a:blip r:embed="rId4"/>
          <a:stretch>
            <a:fillRect/>
          </a:stretch>
        </p:blipFill>
        <p:spPr>
          <a:xfrm>
            <a:off x="11271423" y="41078"/>
            <a:ext cx="920576" cy="835224"/>
          </a:xfrm>
          <a:prstGeom prst="rect">
            <a:avLst/>
          </a:prstGeom>
        </p:spPr>
      </p:pic>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backgroundRemoval t="1034" b="90000" l="2482" r="89894"/>
                    </a14:imgEffect>
                  </a14:imgLayer>
                </a14:imgProps>
              </a:ext>
            </a:extLst>
          </a:blip>
          <a:stretch>
            <a:fillRect/>
          </a:stretch>
        </p:blipFill>
        <p:spPr>
          <a:xfrm>
            <a:off x="724805" y="1108785"/>
            <a:ext cx="4136277" cy="6380427"/>
          </a:xfrm>
          <a:prstGeom prst="rect">
            <a:avLst/>
          </a:prstGeom>
        </p:spPr>
      </p:pic>
      <p:sp>
        <p:nvSpPr>
          <p:cNvPr id="27" name="TextBox 26">
            <a:extLst>
              <a:ext uri="{FF2B5EF4-FFF2-40B4-BE49-F238E27FC236}">
                <a16:creationId xmlns:a16="http://schemas.microsoft.com/office/drawing/2014/main" id="{4FAEF9A1-8A6E-5257-C2B0-174A007AFF63}"/>
              </a:ext>
            </a:extLst>
          </p:cNvPr>
          <p:cNvSpPr txBox="1"/>
          <p:nvPr/>
        </p:nvSpPr>
        <p:spPr>
          <a:xfrm>
            <a:off x="273132" y="3361049"/>
            <a:ext cx="5130141" cy="2962513"/>
          </a:xfrm>
          <a:prstGeom prst="roundRect">
            <a:avLst/>
          </a:prstGeom>
          <a:solidFill>
            <a:srgbClr val="92D050"/>
          </a:solidFill>
          <a:ln w="25400" cap="flat" cmpd="sng" algn="ctr">
            <a:solidFill>
              <a:srgbClr val="FFFFFF"/>
            </a:solidFill>
            <a:prstDash val="solid"/>
          </a:ln>
          <a:effectLst/>
        </p:spPr>
        <p:txBody>
          <a:bodyPr wrap="square">
            <a:spAutoFit/>
          </a:bodyPr>
          <a:lstStyle/>
          <a:p>
            <a:pPr lvl="0" algn="just"/>
            <a:r>
              <a:rPr lang="vi-VN" sz="2800" dirty="0">
                <a:solidFill>
                  <a:prstClr val="black"/>
                </a:solidFill>
                <a:latin typeface="Cambria" panose="02040503050406030204" pitchFamily="18" charset="0"/>
                <a:ea typeface="Cambria" panose="02040503050406030204" pitchFamily="18" charset="0"/>
              </a:rPr>
              <a:t>Tớ đã kể cho mẹ nghe về các bạn ở lớp mẫu giáo của mình, về những trò chơi mà tớ được cô dạy và cả những món quà chiều mà tớ ăn rồi nhưng cứ muốn ăn thêm nữa.</a:t>
            </a:r>
          </a:p>
        </p:txBody>
      </p:sp>
      <p:pic>
        <p:nvPicPr>
          <p:cNvPr id="3" name="Picture 2"/>
          <p:cNvPicPr>
            <a:picLocks noChangeAspect="1"/>
          </p:cNvPicPr>
          <p:nvPr/>
        </p:nvPicPr>
        <p:blipFill>
          <a:blip r:embed="rId7">
            <a:extLst>
              <a:ext uri="{BEBA8EAE-BF5A-486C-A8C5-ECC9F3942E4B}">
                <a14:imgProps xmlns:a14="http://schemas.microsoft.com/office/drawing/2010/main">
                  <a14:imgLayer r:embed="rId8">
                    <a14:imgEffect>
                      <a14:backgroundRemoval t="0" b="92184" l="2837" r="98404">
                        <a14:foregroundMark x1="38830" y1="34943" x2="51241" y2="37586"/>
                        <a14:foregroundMark x1="15248" y1="41149" x2="19858" y2="44713"/>
                        <a14:foregroundMark x1="84929" y1="39425" x2="85461" y2="43103"/>
                        <a14:foregroundMark x1="28901" y1="39885" x2="72518" y2="79080"/>
                        <a14:foregroundMark x1="56028" y1="36437" x2="79787" y2="73563"/>
                        <a14:foregroundMark x1="21809" y1="45287" x2="46454" y2="77126"/>
                        <a14:foregroundMark x1="44326" y1="88276" x2="47518" y2="88851"/>
                        <a14:foregroundMark x1="52837" y1="87701" x2="56915" y2="89195"/>
                        <a14:backgroundMark x1="39007" y1="31724" x2="39007" y2="31724"/>
                        <a14:backgroundMark x1="37057" y1="33103" x2="37057" y2="33103"/>
                        <a14:backgroundMark x1="32447" y1="36897" x2="32447" y2="36897"/>
                      </a14:backgroundRemoval>
                    </a14:imgEffect>
                  </a14:imgLayer>
                </a14:imgProps>
              </a:ext>
            </a:extLst>
          </a:blip>
          <a:stretch>
            <a:fillRect/>
          </a:stretch>
        </p:blipFill>
        <p:spPr>
          <a:xfrm>
            <a:off x="7017438" y="1290049"/>
            <a:ext cx="3972182" cy="6127302"/>
          </a:xfrm>
          <a:prstGeom prst="rect">
            <a:avLst/>
          </a:prstGeom>
        </p:spPr>
      </p:pic>
      <p:sp>
        <p:nvSpPr>
          <p:cNvPr id="28" name="TextBox 27">
            <a:extLst>
              <a:ext uri="{FF2B5EF4-FFF2-40B4-BE49-F238E27FC236}">
                <a16:creationId xmlns:a16="http://schemas.microsoft.com/office/drawing/2014/main" id="{4FAEF9A1-8A6E-5257-C2B0-174A007AFF63}"/>
              </a:ext>
            </a:extLst>
          </p:cNvPr>
          <p:cNvSpPr txBox="1"/>
          <p:nvPr/>
        </p:nvSpPr>
        <p:spPr>
          <a:xfrm>
            <a:off x="6360954" y="3361049"/>
            <a:ext cx="5285150" cy="2962513"/>
          </a:xfrm>
          <a:prstGeom prst="roundRect">
            <a:avLst/>
          </a:prstGeom>
          <a:solidFill>
            <a:srgbClr val="00B050"/>
          </a:solidFill>
          <a:ln w="25400" cap="flat" cmpd="sng" algn="ctr">
            <a:solidFill>
              <a:srgbClr val="FFFFFF"/>
            </a:solidFill>
            <a:prstDash val="solid"/>
          </a:ln>
          <a:effectLst/>
        </p:spPr>
        <p:txBody>
          <a:bodyPr wrap="square">
            <a:spAutoFit/>
          </a:bodyPr>
          <a:lstStyle/>
          <a:p>
            <a:pPr lvl="0" algn="just"/>
            <a:r>
              <a:rPr lang="vi-VN" sz="2400" b="1" dirty="0">
                <a:latin typeface="Cambria" panose="02040503050406030204" pitchFamily="18" charset="0"/>
                <a:ea typeface="Cambria" panose="02040503050406030204" pitchFamily="18" charset="0"/>
              </a:rPr>
              <a:t> </a:t>
            </a:r>
            <a:r>
              <a:rPr lang="vi-VN" sz="2800" dirty="0">
                <a:solidFill>
                  <a:prstClr val="black"/>
                </a:solidFill>
                <a:latin typeface="Cambria" panose="02040503050406030204" pitchFamily="18" charset="0"/>
                <a:ea typeface="Cambria" panose="02040503050406030204" pitchFamily="18" charset="0"/>
              </a:rPr>
              <a:t>Mình kể cho mẹ nghe về chuyện mình được cô giáo mời đọc bài văn trước cả lớp và cả những bài toán thử trí thông minh các bạn trong lớp thường đố nhau vào giờ ra chơi.</a:t>
            </a:r>
          </a:p>
        </p:txBody>
      </p:sp>
    </p:spTree>
    <p:extLst>
      <p:ext uri="{BB962C8B-B14F-4D97-AF65-F5344CB8AC3E}">
        <p14:creationId xmlns:p14="http://schemas.microsoft.com/office/powerpoint/2010/main" val="22546389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2" presetClass="entr" presetSubtype="3"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1+#ppt_w/2"/>
                                          </p:val>
                                        </p:tav>
                                        <p:tav tm="100000">
                                          <p:val>
                                            <p:strVal val="#ppt_x"/>
                                          </p:val>
                                        </p:tav>
                                      </p:tavLst>
                                    </p:anim>
                                    <p:anim calcmode="lin" valueType="num">
                                      <p:cBhvr additive="base">
                                        <p:cTn id="16"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par>
                                <p:cTn id="22" presetID="10"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7" grpId="0" animBg="1"/>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5912192" y="2320671"/>
            <a:ext cx="6279808" cy="4489564"/>
          </a:xfrm>
          <a:prstGeom prst="rect">
            <a:avLst/>
          </a:prstGeom>
          <a:ln>
            <a:noFill/>
          </a:ln>
          <a:effectLst>
            <a:softEdge rad="112500"/>
          </a:effectLst>
        </p:spPr>
      </p:pic>
      <p:sp>
        <p:nvSpPr>
          <p:cNvPr id="12" name="Wave 11"/>
          <p:cNvSpPr/>
          <p:nvPr/>
        </p:nvSpPr>
        <p:spPr>
          <a:xfrm>
            <a:off x="331315" y="281952"/>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smtClean="0">
                <a:solidFill>
                  <a:schemeClr val="accent4">
                    <a:lumMod val="20000"/>
                    <a:lumOff val="80000"/>
                  </a:schemeClr>
                </a:solidFill>
                <a:latin typeface="Nunito Black" pitchFamily="2" charset="0"/>
              </a:rPr>
              <a:t>Câu</a:t>
            </a:r>
            <a:r>
              <a:rPr lang="en-US" sz="2800" dirty="0" smtClean="0">
                <a:solidFill>
                  <a:schemeClr val="accent4">
                    <a:lumMod val="20000"/>
                    <a:lumOff val="80000"/>
                  </a:schemeClr>
                </a:solidFill>
                <a:latin typeface="Nunito Black" pitchFamily="2" charset="0"/>
              </a:rPr>
              <a:t> 4</a:t>
            </a:r>
            <a:endParaRPr lang="en-US" sz="2800" dirty="0">
              <a:solidFill>
                <a:schemeClr val="accent4">
                  <a:lumMod val="20000"/>
                  <a:lumOff val="80000"/>
                </a:schemeClr>
              </a:solidFill>
              <a:latin typeface="Nunito Black" pitchFamily="2" charset="0"/>
            </a:endParaRPr>
          </a:p>
        </p:txBody>
      </p:sp>
      <p:sp>
        <p:nvSpPr>
          <p:cNvPr id="14" name="Rounded Rectangle 13"/>
          <p:cNvSpPr/>
          <p:nvPr/>
        </p:nvSpPr>
        <p:spPr>
          <a:xfrm>
            <a:off x="1727757" y="281952"/>
            <a:ext cx="9350759" cy="1118730"/>
          </a:xfrm>
          <a:prstGeom prst="roundRect">
            <a:avLst/>
          </a:prstGeom>
          <a:solidFill>
            <a:schemeClr val="bg1"/>
          </a:soli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solidFill>
                  <a:schemeClr val="tx1"/>
                </a:solidFill>
                <a:latin typeface="Nunito Black" pitchFamily="2" charset="0"/>
              </a:rPr>
              <a:t>Nêu cảm nghĩ của em sau khi đọc câu chuyện</a:t>
            </a:r>
            <a:r>
              <a:rPr lang="vi-VN" sz="3200" b="1" dirty="0" smtClean="0">
                <a:solidFill>
                  <a:schemeClr val="tx1"/>
                </a:solidFill>
                <a:latin typeface="Nunito Black" pitchFamily="2" charset="0"/>
              </a:rPr>
              <a:t>.</a:t>
            </a:r>
            <a:endParaRPr lang="vi-VN" sz="3200" dirty="0">
              <a:solidFill>
                <a:schemeClr val="tx1"/>
              </a:solidFill>
              <a:latin typeface="Nunito Black" pitchFamily="2" charset="0"/>
            </a:endParaRPr>
          </a:p>
        </p:txBody>
      </p:sp>
      <p:grpSp>
        <p:nvGrpSpPr>
          <p:cNvPr id="9" name="Group 8"/>
          <p:cNvGrpSpPr/>
          <p:nvPr/>
        </p:nvGrpSpPr>
        <p:grpSpPr>
          <a:xfrm>
            <a:off x="-1191643" y="1506849"/>
            <a:ext cx="9668865" cy="5550046"/>
            <a:chOff x="-1191643" y="1506849"/>
            <a:chExt cx="9668865" cy="5550046"/>
          </a:xfrm>
        </p:grpSpPr>
        <p:sp>
          <p:nvSpPr>
            <p:cNvPr id="7" name="Oval Callout 6"/>
            <p:cNvSpPr/>
            <p:nvPr/>
          </p:nvSpPr>
          <p:spPr>
            <a:xfrm>
              <a:off x="1090771" y="1506849"/>
              <a:ext cx="7386451" cy="2774351"/>
            </a:xfrm>
            <a:prstGeom prst="wedgeEllipseCallout">
              <a:avLst>
                <a:gd name="adj1" fmla="val -39701"/>
                <a:gd name="adj2" fmla="val 57146"/>
              </a:avLst>
            </a:prstGeom>
            <a:solidFill>
              <a:schemeClr val="accent1">
                <a:lumMod val="20000"/>
                <a:lumOff val="80000"/>
              </a:schemeClr>
            </a:solid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498587" y="1948031"/>
              <a:ext cx="6570821" cy="2246769"/>
            </a:xfrm>
            <a:prstGeom prst="rect">
              <a:avLst/>
            </a:prstGeom>
          </p:spPr>
          <p:txBody>
            <a:bodyPr wrap="square">
              <a:spAutoFit/>
            </a:bodyPr>
            <a:lstStyle/>
            <a:p>
              <a:pPr lvl="0" algn="ctr"/>
              <a:r>
                <a:rPr lang="vi-VN" sz="2800" b="1" dirty="0">
                  <a:solidFill>
                    <a:srgbClr val="002060"/>
                  </a:solidFill>
                  <a:latin typeface="Cambria" panose="02040503050406030204" pitchFamily="18" charset="0"/>
                  <a:ea typeface="Cambria" panose="02040503050406030204" pitchFamily="18" charset="0"/>
                </a:rPr>
                <a:t>Em cảm thấy ba mẹ con nhà Thư rất thân thiết với nhau. Em mong gia đình em cũng có những buổi trò chuyện thân thiết như vậy để cả nhà có thể </a:t>
              </a:r>
              <a:r>
                <a:rPr lang="en-US" sz="2800" b="1" dirty="0" smtClean="0">
                  <a:solidFill>
                    <a:srgbClr val="002060"/>
                  </a:solidFill>
                  <a:latin typeface="Cambria" panose="02040503050406030204" pitchFamily="18" charset="0"/>
                  <a:ea typeface="Cambria" panose="02040503050406030204" pitchFamily="18" charset="0"/>
                </a:rPr>
                <a:t>        </a:t>
              </a:r>
              <a:r>
                <a:rPr lang="vi-VN" sz="2800" b="1" dirty="0" smtClean="0">
                  <a:solidFill>
                    <a:srgbClr val="002060"/>
                  </a:solidFill>
                  <a:latin typeface="Cambria" panose="02040503050406030204" pitchFamily="18" charset="0"/>
                  <a:ea typeface="Cambria" panose="02040503050406030204" pitchFamily="18" charset="0"/>
                </a:rPr>
                <a:t>hiểu </a:t>
              </a:r>
              <a:r>
                <a:rPr lang="vi-VN" sz="2800" b="1" dirty="0">
                  <a:solidFill>
                    <a:srgbClr val="002060"/>
                  </a:solidFill>
                  <a:latin typeface="Cambria" panose="02040503050406030204" pitchFamily="18" charset="0"/>
                  <a:ea typeface="Cambria" panose="02040503050406030204" pitchFamily="18" charset="0"/>
                </a:rPr>
                <a:t>nhau hơn</a:t>
              </a:r>
              <a:r>
                <a:rPr lang="vi-VN" sz="2800" dirty="0">
                  <a:solidFill>
                    <a:prstClr val="black"/>
                  </a:solidFill>
                  <a:latin typeface="Cambria" panose="02040503050406030204" pitchFamily="18" charset="0"/>
                  <a:ea typeface="Cambria" panose="02040503050406030204" pitchFamily="18" charset="0"/>
                </a:rPr>
                <a:t>.</a:t>
              </a:r>
            </a:p>
          </p:txBody>
        </p:sp>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ackgroundRemoval t="0" b="96952" l="3355" r="96805">
                          <a14:foregroundMark x1="40096" y1="31640" x2="42812" y2="32511"/>
                          <a14:foregroundMark x1="53355" y1="30624" x2="58147" y2="33091"/>
                          <a14:foregroundMark x1="26198" y1="47460" x2="35942" y2="50798"/>
                          <a14:foregroundMark x1="39137" y1="88389" x2="46486" y2="89695"/>
                          <a14:foregroundMark x1="51118" y1="82293" x2="54792" y2="88534"/>
                          <a14:foregroundMark x1="44089" y1="82583" x2="45208" y2="86067"/>
                          <a14:foregroundMark x1="40575" y1="88970" x2="43610" y2="86938"/>
                          <a14:foregroundMark x1="41214" y1="87373" x2="41214" y2="87373"/>
                          <a14:foregroundMark x1="55431" y1="87808" x2="57029" y2="87808"/>
                        </a14:backgroundRemoval>
                      </a14:imgEffect>
                    </a14:imgLayer>
                  </a14:imgProps>
                </a:ext>
              </a:extLst>
            </a:blip>
            <a:stretch>
              <a:fillRect/>
            </a:stretch>
          </p:blipFill>
          <p:spPr>
            <a:xfrm>
              <a:off x="-1191643" y="2239145"/>
              <a:ext cx="4377230" cy="4817750"/>
            </a:xfrm>
            <a:prstGeom prst="rect">
              <a:avLst/>
            </a:prstGeom>
          </p:spPr>
        </p:pic>
      </p:grpSp>
    </p:spTree>
    <p:extLst>
      <p:ext uri="{BB962C8B-B14F-4D97-AF65-F5344CB8AC3E}">
        <p14:creationId xmlns:p14="http://schemas.microsoft.com/office/powerpoint/2010/main" val="30882698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6" name="Rectangle 5"/>
          <p:cNvSpPr/>
          <p:nvPr/>
        </p:nvSpPr>
        <p:spPr>
          <a:xfrm>
            <a:off x="0" y="1474262"/>
            <a:ext cx="12191999" cy="281971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
                <a:srgbClr val="000000"/>
              </a:buClr>
            </a:pPr>
            <a:endParaRPr lang="id-ID" sz="36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ea typeface="Cambria" panose="02040503050406030204" pitchFamily="18" charset="0"/>
              <a:cs typeface="#9Slide05 Bodega Script" pitchFamily="2" charset="0"/>
              <a:sym typeface="Arial"/>
            </a:endParaRPr>
          </a:p>
        </p:txBody>
      </p:sp>
      <p:pic>
        <p:nvPicPr>
          <p:cNvPr id="2" name="Picture 1"/>
          <p:cNvPicPr>
            <a:picLocks noChangeAspect="1"/>
          </p:cNvPicPr>
          <p:nvPr/>
        </p:nvPicPr>
        <p:blipFill>
          <a:blip r:embed="rId3"/>
          <a:stretch>
            <a:fillRect/>
          </a:stretch>
        </p:blipFill>
        <p:spPr>
          <a:xfrm>
            <a:off x="11271423" y="41078"/>
            <a:ext cx="920576" cy="835224"/>
          </a:xfrm>
          <a:prstGeom prst="rect">
            <a:avLst/>
          </a:prstGeom>
        </p:spPr>
      </p:pic>
      <p:sp>
        <p:nvSpPr>
          <p:cNvPr id="3" name="Cloud 2"/>
          <p:cNvSpPr/>
          <p:nvPr/>
        </p:nvSpPr>
        <p:spPr>
          <a:xfrm>
            <a:off x="688064" y="41077"/>
            <a:ext cx="4418091" cy="1482619"/>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loud 12"/>
          <p:cNvSpPr/>
          <p:nvPr/>
        </p:nvSpPr>
        <p:spPr>
          <a:xfrm>
            <a:off x="3683251" y="174731"/>
            <a:ext cx="4418091" cy="134896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loud 13"/>
          <p:cNvSpPr/>
          <p:nvPr/>
        </p:nvSpPr>
        <p:spPr>
          <a:xfrm>
            <a:off x="6889546" y="41077"/>
            <a:ext cx="4418091" cy="1464024"/>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1994499" y="358054"/>
            <a:ext cx="8021370" cy="802181"/>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2">
              <a:avLst/>
            </a:prstTxWarp>
          </a:bodyPr>
          <a:lstStyle/>
          <a:p>
            <a:pPr lvl="0" algn="just">
              <a:buClr>
                <a:srgbClr val="000000"/>
              </a:buClr>
            </a:pPr>
            <a:r>
              <a:rPr lang="en-US" sz="4000" b="1" dirty="0" smtClean="0">
                <a:ln w="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NỘI</a:t>
            </a:r>
            <a:r>
              <a:rPr lang="en-US" sz="4000" b="1" dirty="0" smtClean="0">
                <a:ln w="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b="1" dirty="0" smtClean="0">
                <a:ln w="0"/>
                <a:solidFill>
                  <a:srgbClr val="00B05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DUNG</a:t>
            </a:r>
            <a:r>
              <a:rPr lang="en-US" sz="4000" b="1" dirty="0" smtClean="0">
                <a:ln w="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b="1" dirty="0" smtClean="0">
                <a:ln w="0"/>
                <a:solidFill>
                  <a:srgbClr val="FF9933"/>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BÀI</a:t>
            </a:r>
            <a:r>
              <a:rPr lang="en-US" sz="4000" b="1" dirty="0" smtClean="0">
                <a:ln w="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b="1" dirty="0" smtClean="0">
                <a:ln w="0"/>
                <a:solidFill>
                  <a:srgbClr val="FF3399"/>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HỌC</a:t>
            </a:r>
            <a:endParaRPr lang="id-ID" sz="4000" b="1" kern="0" dirty="0">
              <a:ln w="0"/>
              <a:solidFill>
                <a:srgbClr val="FF3399"/>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9Slide05 Bodega Script" pitchFamily="2" charset="0"/>
              <a:sym typeface="Arial"/>
            </a:endParaRPr>
          </a:p>
        </p:txBody>
      </p:sp>
      <p:sp>
        <p:nvSpPr>
          <p:cNvPr id="16" name="Rectangle 15"/>
          <p:cNvSpPr/>
          <p:nvPr/>
        </p:nvSpPr>
        <p:spPr>
          <a:xfrm>
            <a:off x="171364" y="1474262"/>
            <a:ext cx="11849269" cy="2800767"/>
          </a:xfrm>
          <a:prstGeom prst="rect">
            <a:avLst/>
          </a:prstGeom>
        </p:spPr>
        <p:txBody>
          <a:bodyPr wrap="square">
            <a:spAutoFit/>
          </a:bodyPr>
          <a:lstStyle/>
          <a:p>
            <a:pPr algn="just"/>
            <a:r>
              <a:rPr lang="en-US" sz="4400" b="1" dirty="0" smtClean="0">
                <a:solidFill>
                  <a:srgbClr val="002060"/>
                </a:solidFill>
                <a:latin typeface="Cambria" panose="02040503050406030204" pitchFamily="18" charset="0"/>
                <a:ea typeface="Cambria" panose="02040503050406030204" pitchFamily="18" charset="0"/>
              </a:rPr>
              <a:t>      </a:t>
            </a:r>
            <a:r>
              <a:rPr lang="vi-VN" sz="4400" b="1" dirty="0" smtClean="0">
                <a:solidFill>
                  <a:srgbClr val="002060"/>
                </a:solidFill>
                <a:latin typeface="Cambria" panose="02040503050406030204" pitchFamily="18" charset="0"/>
                <a:ea typeface="Cambria" panose="02040503050406030204" pitchFamily="18" charset="0"/>
              </a:rPr>
              <a:t>Bài </a:t>
            </a:r>
            <a:r>
              <a:rPr lang="vi-VN" sz="4400" b="1" dirty="0">
                <a:solidFill>
                  <a:srgbClr val="002060"/>
                </a:solidFill>
                <a:latin typeface="Cambria" panose="02040503050406030204" pitchFamily="18" charset="0"/>
                <a:ea typeface="Cambria" panose="02040503050406030204" pitchFamily="18" charset="0"/>
              </a:rPr>
              <a:t>đọc “Trò chuyện cùng mẹ” kể về thời gian vui nhất trong buổi tối của Thư và Hân là trước khi đi ngủ. Bởi lúc đó ba mẹ con sẽ đọc sách rồi thủ thỉ chuyện trò.</a:t>
            </a:r>
            <a:endParaRPr lang="en-US" sz="2000" b="1" dirty="0">
              <a:solidFill>
                <a:srgbClr val="00206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4"/>
          <a:stretch>
            <a:fillRect/>
          </a:stretch>
        </p:blipFill>
        <p:spPr>
          <a:xfrm>
            <a:off x="6274086" y="3057040"/>
            <a:ext cx="5746547" cy="4082696"/>
          </a:xfrm>
          <a:prstGeom prst="rect">
            <a:avLst/>
          </a:prstGeom>
        </p:spPr>
      </p:pic>
    </p:spTree>
    <p:extLst>
      <p:ext uri="{BB962C8B-B14F-4D97-AF65-F5344CB8AC3E}">
        <p14:creationId xmlns:p14="http://schemas.microsoft.com/office/powerpoint/2010/main" val="14636899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32" presetClass="emph" presetSubtype="0" fill="hold" grpId="0"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par>
                                <p:cTn id="14" presetID="32" presetClass="emph" presetSubtype="0" fill="hold" grpId="0" nodeType="withEffect">
                                  <p:stCondLst>
                                    <p:cond delay="0"/>
                                  </p:stCondLst>
                                  <p:childTnLst>
                                    <p:animRot by="120000">
                                      <p:cBhvr>
                                        <p:cTn id="15" dur="100" fill="hold">
                                          <p:stCondLst>
                                            <p:cond delay="0"/>
                                          </p:stCondLst>
                                        </p:cTn>
                                        <p:tgtEl>
                                          <p:spTgt spid="13"/>
                                        </p:tgtEl>
                                        <p:attrNameLst>
                                          <p:attrName>r</p:attrName>
                                        </p:attrNameLst>
                                      </p:cBhvr>
                                    </p:animRot>
                                    <p:animRot by="-240000">
                                      <p:cBhvr>
                                        <p:cTn id="16" dur="200" fill="hold">
                                          <p:stCondLst>
                                            <p:cond delay="200"/>
                                          </p:stCondLst>
                                        </p:cTn>
                                        <p:tgtEl>
                                          <p:spTgt spid="13"/>
                                        </p:tgtEl>
                                        <p:attrNameLst>
                                          <p:attrName>r</p:attrName>
                                        </p:attrNameLst>
                                      </p:cBhvr>
                                    </p:animRot>
                                    <p:animRot by="240000">
                                      <p:cBhvr>
                                        <p:cTn id="17" dur="200" fill="hold">
                                          <p:stCondLst>
                                            <p:cond delay="400"/>
                                          </p:stCondLst>
                                        </p:cTn>
                                        <p:tgtEl>
                                          <p:spTgt spid="13"/>
                                        </p:tgtEl>
                                        <p:attrNameLst>
                                          <p:attrName>r</p:attrName>
                                        </p:attrNameLst>
                                      </p:cBhvr>
                                    </p:animRot>
                                    <p:animRot by="-240000">
                                      <p:cBhvr>
                                        <p:cTn id="18" dur="200" fill="hold">
                                          <p:stCondLst>
                                            <p:cond delay="600"/>
                                          </p:stCondLst>
                                        </p:cTn>
                                        <p:tgtEl>
                                          <p:spTgt spid="13"/>
                                        </p:tgtEl>
                                        <p:attrNameLst>
                                          <p:attrName>r</p:attrName>
                                        </p:attrNameLst>
                                      </p:cBhvr>
                                    </p:animRot>
                                    <p:animRot by="120000">
                                      <p:cBhvr>
                                        <p:cTn id="19" dur="200" fill="hold">
                                          <p:stCondLst>
                                            <p:cond delay="800"/>
                                          </p:stCondLst>
                                        </p:cTn>
                                        <p:tgtEl>
                                          <p:spTgt spid="13"/>
                                        </p:tgtEl>
                                        <p:attrNameLst>
                                          <p:attrName>r</p:attrName>
                                        </p:attrNameLst>
                                      </p:cBhvr>
                                    </p:animRot>
                                  </p:childTnLst>
                                </p:cTn>
                              </p:par>
                              <p:par>
                                <p:cTn id="20" presetID="32" presetClass="emph" presetSubtype="0" fill="hold" grpId="0" nodeType="withEffect">
                                  <p:stCondLst>
                                    <p:cond delay="0"/>
                                  </p:stCondLst>
                                  <p:childTnLst>
                                    <p:animRot by="120000">
                                      <p:cBhvr>
                                        <p:cTn id="21" dur="100" fill="hold">
                                          <p:stCondLst>
                                            <p:cond delay="0"/>
                                          </p:stCondLst>
                                        </p:cTn>
                                        <p:tgtEl>
                                          <p:spTgt spid="14"/>
                                        </p:tgtEl>
                                        <p:attrNameLst>
                                          <p:attrName>r</p:attrName>
                                        </p:attrNameLst>
                                      </p:cBhvr>
                                    </p:animRot>
                                    <p:animRot by="-240000">
                                      <p:cBhvr>
                                        <p:cTn id="22" dur="200" fill="hold">
                                          <p:stCondLst>
                                            <p:cond delay="200"/>
                                          </p:stCondLst>
                                        </p:cTn>
                                        <p:tgtEl>
                                          <p:spTgt spid="14"/>
                                        </p:tgtEl>
                                        <p:attrNameLst>
                                          <p:attrName>r</p:attrName>
                                        </p:attrNameLst>
                                      </p:cBhvr>
                                    </p:animRot>
                                    <p:animRot by="240000">
                                      <p:cBhvr>
                                        <p:cTn id="23" dur="200" fill="hold">
                                          <p:stCondLst>
                                            <p:cond delay="400"/>
                                          </p:stCondLst>
                                        </p:cTn>
                                        <p:tgtEl>
                                          <p:spTgt spid="14"/>
                                        </p:tgtEl>
                                        <p:attrNameLst>
                                          <p:attrName>r</p:attrName>
                                        </p:attrNameLst>
                                      </p:cBhvr>
                                    </p:animRot>
                                    <p:animRot by="-240000">
                                      <p:cBhvr>
                                        <p:cTn id="24" dur="200" fill="hold">
                                          <p:stCondLst>
                                            <p:cond delay="600"/>
                                          </p:stCondLst>
                                        </p:cTn>
                                        <p:tgtEl>
                                          <p:spTgt spid="14"/>
                                        </p:tgtEl>
                                        <p:attrNameLst>
                                          <p:attrName>r</p:attrName>
                                        </p:attrNameLst>
                                      </p:cBhvr>
                                    </p:animRot>
                                    <p:animRot by="120000">
                                      <p:cBhvr>
                                        <p:cTn id="25" dur="200" fill="hold">
                                          <p:stCondLst>
                                            <p:cond delay="800"/>
                                          </p:stCondLst>
                                        </p:cTn>
                                        <p:tgtEl>
                                          <p:spTgt spid="14"/>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4" grpId="0" animBg="1"/>
      <p:bldP spid="9"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9B1E0D-B066-0B87-15F3-5E2EECF2D2A2}"/>
              </a:ext>
            </a:extLst>
          </p:cNvPr>
          <p:cNvPicPr>
            <a:picLocks noChangeAspect="1"/>
          </p:cNvPicPr>
          <p:nvPr/>
        </p:nvPicPr>
        <p:blipFill rotWithShape="1">
          <a:blip r:embed="rId3"/>
          <a:srcRect t="1505" r="-1" b="2635"/>
          <a:stretch/>
        </p:blipFill>
        <p:spPr>
          <a:xfrm rot="2986105">
            <a:off x="3589205" y="2294498"/>
            <a:ext cx="5019959" cy="4812097"/>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4" name="TextBox 3">
            <a:extLst>
              <a:ext uri="{FF2B5EF4-FFF2-40B4-BE49-F238E27FC236}">
                <a16:creationId xmlns:a16="http://schemas.microsoft.com/office/drawing/2014/main" id="{133025F6-03E4-F7FE-A115-15A451327F80}"/>
              </a:ext>
            </a:extLst>
          </p:cNvPr>
          <p:cNvSpPr txBox="1"/>
          <p:nvPr/>
        </p:nvSpPr>
        <p:spPr>
          <a:xfrm>
            <a:off x="2527499" y="1170481"/>
            <a:ext cx="7547637" cy="1862048"/>
          </a:xfrm>
          <a:prstGeom prst="rect">
            <a:avLst/>
          </a:prstGeom>
          <a:noFill/>
        </p:spPr>
        <p:txBody>
          <a:bodyPr wrap="square" rtlCol="0">
            <a:spAutoFit/>
          </a:bodyPr>
          <a:lstStyle/>
          <a:p>
            <a:r>
              <a:rPr lang="en-US" sz="11500" b="1" dirty="0" err="1" smtClean="0">
                <a:solidFill>
                  <a:srgbClr val="C00000"/>
                </a:solidFill>
                <a:latin typeface="Great Vibes" pitchFamily="2" charset="0"/>
              </a:rPr>
              <a:t>Luyện</a:t>
            </a:r>
            <a:r>
              <a:rPr lang="en-US" sz="11500" b="1" dirty="0" smtClean="0">
                <a:solidFill>
                  <a:srgbClr val="C00000"/>
                </a:solidFill>
                <a:latin typeface="Great Vibes" pitchFamily="2" charset="0"/>
              </a:rPr>
              <a:t> </a:t>
            </a:r>
            <a:r>
              <a:rPr lang="en-US" sz="11500" b="1" dirty="0" err="1" smtClean="0">
                <a:solidFill>
                  <a:srgbClr val="C00000"/>
                </a:solidFill>
                <a:latin typeface="Great Vibes" pitchFamily="2" charset="0"/>
              </a:rPr>
              <a:t>đọc</a:t>
            </a:r>
            <a:r>
              <a:rPr lang="en-US" sz="11500" b="1" dirty="0" smtClean="0">
                <a:solidFill>
                  <a:srgbClr val="C00000"/>
                </a:solidFill>
                <a:latin typeface="Great Vibes" pitchFamily="2" charset="0"/>
              </a:rPr>
              <a:t> </a:t>
            </a:r>
            <a:r>
              <a:rPr lang="en-US" sz="11500" b="1" dirty="0" err="1" smtClean="0">
                <a:solidFill>
                  <a:srgbClr val="C00000"/>
                </a:solidFill>
                <a:latin typeface="Great Vibes" pitchFamily="2" charset="0"/>
              </a:rPr>
              <a:t>lại</a:t>
            </a:r>
            <a:endParaRPr lang="en-US" sz="11500" b="1" dirty="0">
              <a:solidFill>
                <a:srgbClr val="C00000"/>
              </a:solidFill>
              <a:latin typeface="Great Vibes" pitchFamily="2" charset="0"/>
            </a:endParaRP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1429" b="99286" l="0" r="98757">
                        <a14:foregroundMark x1="12433" y1="23214" x2="12433" y2="23214"/>
                        <a14:foregroundMark x1="6394" y1="47500" x2="6394" y2="47500"/>
                        <a14:foregroundMark x1="22025" y1="56071" x2="22025" y2="56071"/>
                        <a14:foregroundMark x1="13677" y1="58571" x2="13677" y2="58571"/>
                        <a14:foregroundMark x1="8703" y1="62143" x2="8703" y2="62143"/>
                        <a14:foregroundMark x1="13499" y1="72143" x2="13499" y2="72143"/>
                        <a14:foregroundMark x1="47780" y1="44286" x2="47780" y2="44286"/>
                        <a14:foregroundMark x1="49556" y1="42143" x2="49556" y2="42143"/>
                        <a14:foregroundMark x1="59858" y1="35714" x2="59858" y2="35714"/>
                        <a14:foregroundMark x1="40675" y1="87143" x2="40675" y2="87143"/>
                        <a14:foregroundMark x1="56128" y1="75000" x2="56128" y2="75000"/>
                        <a14:foregroundMark x1="84192" y1="29286" x2="84192" y2="29286"/>
                        <a14:foregroundMark x1="87567" y1="17143" x2="87567" y2="17143"/>
                        <a14:foregroundMark x1="85968" y1="58929" x2="85968" y2="58929"/>
                        <a14:foregroundMark x1="74245" y1="66786" x2="74245" y2="66786"/>
                        <a14:foregroundMark x1="76377" y1="63214" x2="76377" y2="63214"/>
                        <a14:foregroundMark x1="80995" y1="90714" x2="80995" y2="90714"/>
                        <a14:foregroundMark x1="80284" y1="91429" x2="80284" y2="91429"/>
                        <a14:foregroundMark x1="14742" y1="33929" x2="14742" y2="33929"/>
                        <a14:foregroundMark x1="16874" y1="21429" x2="15986" y2="47143"/>
                        <a14:foregroundMark x1="83481" y1="49643" x2="84725" y2="69286"/>
                        <a14:foregroundMark x1="8703" y1="55714" x2="16341" y2="71071"/>
                        <a14:foregroundMark x1="80995" y1="12857" x2="87567" y2="22500"/>
                        <a14:foregroundMark x1="17940" y1="59286" x2="17940" y2="59286"/>
                        <a14:foregroundMark x1="73712" y1="63214" x2="73712" y2="63214"/>
                        <a14:foregroundMark x1="74778" y1="60000" x2="74778" y2="60000"/>
                        <a14:foregroundMark x1="72647" y1="69643" x2="72647" y2="69643"/>
                      </a14:backgroundRemoval>
                    </a14:imgEffect>
                  </a14:imgLayer>
                </a14:imgProps>
              </a:ext>
            </a:extLst>
          </a:blip>
          <a:stretch>
            <a:fillRect/>
          </a:stretch>
        </p:blipFill>
        <p:spPr>
          <a:xfrm>
            <a:off x="3842217" y="3032529"/>
            <a:ext cx="5087461" cy="2530176"/>
          </a:xfrm>
          <a:prstGeom prst="rect">
            <a:avLst/>
          </a:prstGeom>
        </p:spPr>
      </p:pic>
      <p:pic>
        <p:nvPicPr>
          <p:cNvPr id="3" name="Picture 2"/>
          <p:cNvPicPr>
            <a:picLocks noChangeAspect="1"/>
          </p:cNvPicPr>
          <p:nvPr/>
        </p:nvPicPr>
        <p:blipFill>
          <a:blip r:embed="rId6"/>
          <a:stretch>
            <a:fillRect/>
          </a:stretch>
        </p:blipFill>
        <p:spPr>
          <a:xfrm>
            <a:off x="11271424" y="82531"/>
            <a:ext cx="920576" cy="835224"/>
          </a:xfrm>
          <a:prstGeom prst="rect">
            <a:avLst/>
          </a:prstGeom>
        </p:spPr>
      </p:pic>
      <p:pic>
        <p:nvPicPr>
          <p:cNvPr id="6" name="Picture 5"/>
          <p:cNvPicPr>
            <a:picLocks noChangeAspect="1"/>
          </p:cNvPicPr>
          <p:nvPr/>
        </p:nvPicPr>
        <p:blipFill>
          <a:blip r:embed="rId7"/>
          <a:stretch>
            <a:fillRect/>
          </a:stretch>
        </p:blipFill>
        <p:spPr>
          <a:xfrm>
            <a:off x="9557204" y="1230311"/>
            <a:ext cx="3798137" cy="3365284"/>
          </a:xfrm>
          <a:prstGeom prst="rect">
            <a:avLst/>
          </a:prstGeom>
        </p:spPr>
      </p:pic>
    </p:spTree>
    <p:extLst>
      <p:ext uri="{BB962C8B-B14F-4D97-AF65-F5344CB8AC3E}">
        <p14:creationId xmlns:p14="http://schemas.microsoft.com/office/powerpoint/2010/main" val="24239328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0" y="1195057"/>
            <a:ext cx="12192000" cy="4653482"/>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grpSp>
        <p:nvGrpSpPr>
          <p:cNvPr id="3" name="Group 2"/>
          <p:cNvGrpSpPr/>
          <p:nvPr/>
        </p:nvGrpSpPr>
        <p:grpSpPr>
          <a:xfrm>
            <a:off x="2678930" y="-18106"/>
            <a:ext cx="6834140" cy="1213164"/>
            <a:chOff x="2678930" y="-18106"/>
            <a:chExt cx="6834140" cy="1213164"/>
          </a:xfrm>
        </p:grpSpPr>
        <p:sp>
          <p:nvSpPr>
            <p:cNvPr id="18" name="Cloud 17"/>
            <p:cNvSpPr/>
            <p:nvPr/>
          </p:nvSpPr>
          <p:spPr>
            <a:xfrm>
              <a:off x="2678930" y="-18106"/>
              <a:ext cx="6834140" cy="1213164"/>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5" name="Rectangle 14"/>
            <p:cNvSpPr/>
            <p:nvPr/>
          </p:nvSpPr>
          <p:spPr>
            <a:xfrm>
              <a:off x="3165695" y="286550"/>
              <a:ext cx="5657850"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32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3200" kern="0" dirty="0"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3200" kern="0" dirty="0"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3200" kern="0" dirty="0"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32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17" name="Subtitle 2"/>
          <p:cNvSpPr txBox="1">
            <a:spLocks/>
          </p:cNvSpPr>
          <p:nvPr/>
        </p:nvSpPr>
        <p:spPr>
          <a:xfrm>
            <a:off x="360582" y="1610058"/>
            <a:ext cx="11268075" cy="45624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dirty="0" smtClean="0">
                <a:solidFill>
                  <a:prstClr val="black"/>
                </a:solidFill>
                <a:latin typeface="Nunito" pitchFamily="2" charset="0"/>
              </a:rPr>
              <a:t>       </a:t>
            </a:r>
            <a:r>
              <a:rPr lang="vi-VN" dirty="0" smtClean="0">
                <a:solidFill>
                  <a:srgbClr val="002060"/>
                </a:solidFill>
                <a:latin typeface="Cambria" panose="02040503050406030204" pitchFamily="18" charset="0"/>
                <a:ea typeface="Cambria" panose="02040503050406030204" pitchFamily="18" charset="0"/>
              </a:rPr>
              <a:t>Thời gian vui nhất trong buổi tối của Thư và Hân là trước khi đi ngủ. Đã thành thói quan, ba mẹ con sẽ đọc sách, rồi thủ thỉ chuyện trò. Những câu chuyện của ba mẹ con thường nối vào nhau không dứt. Vì thế, sắp đến giờ ngủ, mẹ phải nói ràng rọt từng chữ: Năm phút nữa thôi nhé. Nhưng đôi khi chính mẹ nấn ná nghe chuyện của con, làm năm phút cứ được cộng thêm mãi.</a:t>
            </a:r>
            <a:r>
              <a:rPr lang="en-US" dirty="0" smtClean="0">
                <a:solidFill>
                  <a:srgbClr val="002060"/>
                </a:solidFill>
                <a:latin typeface="Cambria" panose="02040503050406030204" pitchFamily="18" charset="0"/>
                <a:ea typeface="Cambria" panose="02040503050406030204" pitchFamily="18" charset="0"/>
              </a:rPr>
              <a:t>       </a:t>
            </a:r>
          </a:p>
          <a:p>
            <a:pPr marL="0" indent="0" algn="just">
              <a:buFont typeface="Arial" panose="020B0604020202020204" pitchFamily="34" charset="0"/>
              <a:buNone/>
            </a:pPr>
            <a:r>
              <a:rPr lang="en-US" dirty="0">
                <a:solidFill>
                  <a:srgbClr val="002060"/>
                </a:solidFill>
                <a:latin typeface="Cambria" panose="02040503050406030204" pitchFamily="18" charset="0"/>
                <a:ea typeface="Cambria" panose="02040503050406030204" pitchFamily="18" charset="0"/>
              </a:rPr>
              <a:t> </a:t>
            </a:r>
            <a:r>
              <a:rPr lang="en-US" dirty="0" smtClean="0">
                <a:solidFill>
                  <a:srgbClr val="002060"/>
                </a:solidFill>
                <a:latin typeface="Cambria" panose="02040503050406030204" pitchFamily="18" charset="0"/>
                <a:ea typeface="Cambria" panose="02040503050406030204" pitchFamily="18" charset="0"/>
              </a:rPr>
              <a:t>      </a:t>
            </a:r>
            <a:r>
              <a:rPr lang="vi-VN" dirty="0" smtClean="0">
                <a:solidFill>
                  <a:srgbClr val="002060"/>
                </a:solidFill>
                <a:latin typeface="Cambria" panose="02040503050406030204" pitchFamily="18" charset="0"/>
                <a:ea typeface="Cambria" panose="02040503050406030204" pitchFamily="18" charset="0"/>
              </a:rPr>
              <a:t>Ba mẹ con có nhiều điều để nói với nhau lắm. Hôm thì ba mẹ con bàn luận về các nhân vật trong quyển sách vừa đọc. Hôm thì mẹ kể cho hai chị em về công việc của mẹ. Có hôm, mẹ lại kể về ngày mẹ còn bé. Thỉnh thoảng, mẹ pha trò khiến hai chị em cười như nắc nẻ.</a:t>
            </a:r>
          </a:p>
        </p:txBody>
      </p:sp>
    </p:spTree>
    <p:extLst>
      <p:ext uri="{BB962C8B-B14F-4D97-AF65-F5344CB8AC3E}">
        <p14:creationId xmlns:p14="http://schemas.microsoft.com/office/powerpoint/2010/main" val="23375930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0" y="1175236"/>
            <a:ext cx="12192000" cy="475685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vi-VN" dirty="0">
              <a:solidFill>
                <a:prstClr val="black"/>
              </a:solidFill>
              <a:latin typeface="Nunito" pitchFamily="2" charset="0"/>
            </a:endParaRP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4" name="TextBox 3"/>
          <p:cNvSpPr txBox="1"/>
          <p:nvPr/>
        </p:nvSpPr>
        <p:spPr>
          <a:xfrm>
            <a:off x="386014" y="1698003"/>
            <a:ext cx="11125004" cy="4401205"/>
          </a:xfrm>
          <a:prstGeom prst="rect">
            <a:avLst/>
          </a:prstGeom>
          <a:noFill/>
        </p:spPr>
        <p:txBody>
          <a:bodyPr wrap="square" rtlCol="0">
            <a:spAutoFit/>
          </a:bodyPr>
          <a:lstStyle/>
          <a:p>
            <a:pPr indent="914400" algn="just"/>
            <a:r>
              <a:rPr lang="vi-VN" sz="2800" dirty="0">
                <a:solidFill>
                  <a:srgbClr val="002060"/>
                </a:solidFill>
                <a:latin typeface="Cambria" panose="02040503050406030204" pitchFamily="18" charset="0"/>
                <a:ea typeface="Cambria" panose="02040503050406030204" pitchFamily="18" charset="0"/>
              </a:rPr>
              <a:t>Hai chị em cũng líu lo kể chuyện cho mẹ nghe. Em Hân bao giờ cũng tranh kể trước. Em hay kể về các bạn ở lớp mẫu giáo, về những trò chơi em được cô dạy, hay những món quà chiều mà em ăn rồi lại muốn ăn thêm nữa. Thư thì kể cho mẹ nghe chuyện được cô giáo mời đọc bài văn trước cả lớp, về những bài toán thử trí thông mình các bạn thường đố nhau trong giờ ra chơi</a:t>
            </a:r>
            <a:r>
              <a:rPr lang="vi-VN" sz="2800" dirty="0" smtClean="0">
                <a:solidFill>
                  <a:srgbClr val="002060"/>
                </a:solidFill>
                <a:latin typeface="Cambria" panose="02040503050406030204" pitchFamily="18" charset="0"/>
                <a:ea typeface="Cambria" panose="02040503050406030204" pitchFamily="18" charset="0"/>
              </a:rPr>
              <a:t>…</a:t>
            </a:r>
            <a:endParaRPr lang="en-US" sz="2800" dirty="0" smtClean="0">
              <a:solidFill>
                <a:srgbClr val="002060"/>
              </a:solidFill>
              <a:latin typeface="Cambria" panose="02040503050406030204" pitchFamily="18" charset="0"/>
              <a:ea typeface="Cambria" panose="02040503050406030204" pitchFamily="18" charset="0"/>
            </a:endParaRPr>
          </a:p>
          <a:p>
            <a:pPr indent="914400" algn="just"/>
            <a:r>
              <a:rPr lang="en-US" sz="2800" dirty="0" smtClean="0">
                <a:solidFill>
                  <a:srgbClr val="002060"/>
                </a:solidFill>
                <a:latin typeface="Cambria" panose="02040503050406030204" pitchFamily="18" charset="0"/>
                <a:ea typeface="Cambria" panose="02040503050406030204" pitchFamily="18" charset="0"/>
              </a:rPr>
              <a:t> </a:t>
            </a:r>
            <a:r>
              <a:rPr lang="vi-VN" sz="2800" dirty="0" smtClean="0">
                <a:solidFill>
                  <a:srgbClr val="002060"/>
                </a:solidFill>
                <a:latin typeface="Cambria" panose="02040503050406030204" pitchFamily="18" charset="0"/>
                <a:ea typeface="Cambria" panose="02040503050406030204" pitchFamily="18" charset="0"/>
              </a:rPr>
              <a:t>Ba </a:t>
            </a:r>
            <a:r>
              <a:rPr lang="vi-VN" sz="2800" dirty="0">
                <a:solidFill>
                  <a:srgbClr val="002060"/>
                </a:solidFill>
                <a:latin typeface="Cambria" panose="02040503050406030204" pitchFamily="18" charset="0"/>
                <a:ea typeface="Cambria" panose="02040503050406030204" pitchFamily="18" charset="0"/>
              </a:rPr>
              <a:t>mẹ con rúc rích mãi không chán. Chỉ là đến giờ ngủ thì phải ngủ thôi</a:t>
            </a:r>
            <a:r>
              <a:rPr lang="vi-VN" sz="2800" dirty="0" smtClean="0">
                <a:solidFill>
                  <a:srgbClr val="002060"/>
                </a:solidFill>
                <a:latin typeface="Cambria" panose="02040503050406030204" pitchFamily="18" charset="0"/>
                <a:ea typeface="Cambria" panose="02040503050406030204" pitchFamily="18" charset="0"/>
              </a:rPr>
              <a:t>.</a:t>
            </a:r>
            <a:r>
              <a:rPr lang="en-US" sz="2800" dirty="0" smtClean="0">
                <a:solidFill>
                  <a:srgbClr val="002060"/>
                </a:solidFill>
                <a:latin typeface="Cambria" panose="02040503050406030204" pitchFamily="18" charset="0"/>
                <a:ea typeface="Cambria" panose="02040503050406030204" pitchFamily="18" charset="0"/>
              </a:rPr>
              <a:t> </a:t>
            </a:r>
          </a:p>
          <a:p>
            <a:pPr indent="914400" algn="r"/>
            <a:r>
              <a:rPr lang="vi-VN" sz="2800" dirty="0">
                <a:solidFill>
                  <a:srgbClr val="002060"/>
                </a:solidFill>
                <a:latin typeface="Cambria" panose="02040503050406030204" pitchFamily="18" charset="0"/>
                <a:ea typeface="Cambria" panose="02040503050406030204" pitchFamily="18" charset="0"/>
              </a:rPr>
              <a:t>(Diệu Thúy)</a:t>
            </a:r>
          </a:p>
          <a:p>
            <a:pPr indent="914400" algn="r"/>
            <a:endParaRPr lang="vi-VN" sz="2800" dirty="0">
              <a:solidFill>
                <a:srgbClr val="002060"/>
              </a:solidFill>
              <a:latin typeface="Cambria" panose="02040503050406030204" pitchFamily="18" charset="0"/>
              <a:ea typeface="Cambria" panose="02040503050406030204" pitchFamily="18" charset="0"/>
            </a:endParaRPr>
          </a:p>
        </p:txBody>
      </p:sp>
      <p:grpSp>
        <p:nvGrpSpPr>
          <p:cNvPr id="8" name="Group 7"/>
          <p:cNvGrpSpPr/>
          <p:nvPr/>
        </p:nvGrpSpPr>
        <p:grpSpPr>
          <a:xfrm>
            <a:off x="2678930" y="-18107"/>
            <a:ext cx="6834140" cy="1484767"/>
            <a:chOff x="2678930" y="-18106"/>
            <a:chExt cx="6834140" cy="1213164"/>
          </a:xfrm>
        </p:grpSpPr>
        <p:sp>
          <p:nvSpPr>
            <p:cNvPr id="9" name="Cloud 8"/>
            <p:cNvSpPr/>
            <p:nvPr/>
          </p:nvSpPr>
          <p:spPr>
            <a:xfrm>
              <a:off x="2678930" y="-18106"/>
              <a:ext cx="6834140" cy="1213164"/>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0" name="Rectangle 9"/>
            <p:cNvSpPr/>
            <p:nvPr/>
          </p:nvSpPr>
          <p:spPr>
            <a:xfrm>
              <a:off x="3165695" y="286550"/>
              <a:ext cx="5657850"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32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3200" kern="0" dirty="0"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3200" kern="0" dirty="0"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3200" kern="0" dirty="0"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32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spTree>
    <p:extLst>
      <p:ext uri="{BB962C8B-B14F-4D97-AF65-F5344CB8AC3E}">
        <p14:creationId xmlns:p14="http://schemas.microsoft.com/office/powerpoint/2010/main" val="38184436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1" id="{072C5764-E3E5-47DB-A6CA-2D7C55A0B602}" vid="{B8EEDAA0-B667-4F93-AD67-DE2A39DAA80E}"/>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1527</TotalTime>
  <Words>949</Words>
  <Application>Microsoft Office PowerPoint</Application>
  <PresentationFormat>Widescreen</PresentationFormat>
  <Paragraphs>69</Paragraphs>
  <Slides>15</Slides>
  <Notes>0</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15</vt:i4>
      </vt:variant>
    </vt:vector>
  </HeadingPairs>
  <TitlesOfParts>
    <vt:vector size="31" baseType="lpstr">
      <vt:lpstr>宋体</vt:lpstr>
      <vt:lpstr>#9Slide05 Bodega Script</vt:lpstr>
      <vt:lpstr>Alibaba PuHuiTi</vt:lpstr>
      <vt:lpstr>Arial</vt:lpstr>
      <vt:lpstr>Calibri</vt:lpstr>
      <vt:lpstr>Calibri Light</vt:lpstr>
      <vt:lpstr>Cambria</vt:lpstr>
      <vt:lpstr>Great Vibes</vt:lpstr>
      <vt:lpstr>KaiTi</vt:lpstr>
      <vt:lpstr>Nunito</vt:lpstr>
      <vt:lpstr>Nunito Black</vt:lpstr>
      <vt:lpstr>OpenSansBold</vt:lpstr>
      <vt:lpstr>Sigmar One</vt:lpstr>
      <vt:lpstr>Office Theme</vt:lpstr>
      <vt:lpstr>Theme1</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112</cp:revision>
  <dcterms:created xsi:type="dcterms:W3CDTF">2022-08-13T14:24:05Z</dcterms:created>
  <dcterms:modified xsi:type="dcterms:W3CDTF">2025-01-07T10:09:51Z</dcterms:modified>
</cp:coreProperties>
</file>