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5" r:id="rId2"/>
    <p:sldId id="372" r:id="rId3"/>
    <p:sldId id="384" r:id="rId4"/>
    <p:sldId id="375" r:id="rId5"/>
    <p:sldId id="378" r:id="rId6"/>
    <p:sldId id="394" r:id="rId7"/>
    <p:sldId id="264" r:id="rId8"/>
    <p:sldId id="262" r:id="rId9"/>
    <p:sldId id="260" r:id="rId10"/>
    <p:sldId id="286" r:id="rId11"/>
    <p:sldId id="400" r:id="rId12"/>
    <p:sldId id="285" r:id="rId13"/>
    <p:sldId id="266" r:id="rId14"/>
    <p:sldId id="258" r:id="rId15"/>
    <p:sldId id="287" r:id="rId16"/>
    <p:sldId id="277" r:id="rId17"/>
    <p:sldId id="396" r:id="rId18"/>
    <p:sldId id="398" r:id="rId19"/>
    <p:sldId id="391" r:id="rId20"/>
    <p:sldId id="390" r:id="rId21"/>
    <p:sldId id="392" r:id="rId22"/>
    <p:sldId id="393" r:id="rId23"/>
    <p:sldId id="268" r:id="rId24"/>
    <p:sldId id="295" r:id="rId25"/>
    <p:sldId id="385" r:id="rId26"/>
    <p:sldId id="386" r:id="rId27"/>
    <p:sldId id="33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CC33"/>
    <a:srgbClr val="009900"/>
    <a:srgbClr val="000000"/>
    <a:srgbClr val="0000FF"/>
    <a:srgbClr val="CC0066"/>
    <a:srgbClr val="FF99FF"/>
    <a:srgbClr val="FFFF66"/>
    <a:srgbClr val="66FF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50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090496BF-82C0-4F3E-BBCC-610010993E63}" type="datetimeFigureOut">
              <a:rPr lang="zh-CN" altLang="en-US" smtClean="0"/>
              <a:pPr/>
              <a:t>2025/1/8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2FC850D-79ED-424D-AD10-24B0EF067A0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362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72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727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594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40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052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556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558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24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844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810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052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477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06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971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34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99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700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30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10"/>
    </mc:Choice>
    <mc:Fallback xmlns="">
      <p:transition advClick="0" advTm="71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61D2-F3F6-45F1-8F66-4DF62A66176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9AE8-F6F3-462B-B31B-CA8BFE92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10"/>
    </mc:Choice>
    <mc:Fallback xmlns="">
      <p:transition advClick="0" advTm="71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fld id="{FE1C8935-5503-46B3-AA64-FDD06962785D}" type="datetimeFigureOut">
              <a:rPr lang="en-US" kern="0" smtClean="0"/>
              <a:pPr>
                <a:buClr>
                  <a:srgbClr val="000000"/>
                </a:buClr>
              </a:pPr>
              <a:t>1/8/2025</a:t>
            </a:fld>
            <a:endParaRPr lang="en-US" kern="0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9306B73E-E889-4101-943F-C932486AC50A}" type="slidenum">
              <a:rPr lang="en-US" kern="0" smtClean="0"/>
              <a:pPr>
                <a:buClr>
                  <a:srgbClr val="000000"/>
                </a:buClr>
              </a:pPr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539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10"/>
    </mc:Choice>
    <mc:Fallback xmlns="">
      <p:transition advClick="0" advTm="71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36FDC-B282-4017-A593-B7511F00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1627-D835-49E1-B192-364B60EB62DB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D7D6F-E92B-4114-A38C-FC2BD005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0ACF2-61CB-450C-99AE-535539DE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E8D6-DB43-4A5E-B69C-7E98F19BD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7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p14:dur="10" advClick="0" advTm="710"/>
    </mc:Choice>
    <mc:Fallback xmlns="">
      <p:transition advClick="0" advTm="71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4.xml"/><Relationship Id="rId7" Type="http://schemas.openxmlformats.org/officeDocument/2006/relationships/slide" Target="slide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4.xml"/><Relationship Id="rId7" Type="http://schemas.openxmlformats.org/officeDocument/2006/relationships/slide" Target="slide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4.xml"/><Relationship Id="rId7" Type="http://schemas.openxmlformats.org/officeDocument/2006/relationships/slide" Target="slide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440A4D-56A9-418F-A8F5-6B2094529D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249" y="1580030"/>
            <a:ext cx="4370294" cy="437029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502327" y="1842795"/>
            <a:ext cx="6068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</a:t>
            </a:r>
            <a:r>
              <a:rPr lang="en-US" altLang="zh-CN" sz="8000" dirty="0" err="1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</a:t>
            </a:r>
            <a:r>
              <a:rPr lang="en-US" altLang="zh-CN" sz="8000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động</a:t>
            </a:r>
            <a:endParaRPr lang="zh-CN" altLang="en-US" sz="8000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953588" y="1006183"/>
            <a:ext cx="10241281" cy="5032667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66046" y="229366"/>
            <a:ext cx="838200" cy="8572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37596" y="298297"/>
            <a:ext cx="542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938454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5000772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00772"/>
            <a:ext cx="5275192" cy="236668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066172"/>
              </p:ext>
            </p:extLst>
          </p:nvPr>
        </p:nvGraphicFramePr>
        <p:xfrm>
          <a:off x="2010228" y="2068501"/>
          <a:ext cx="8128000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5655">
                  <a:extLst>
                    <a:ext uri="{9D8B030D-6E8A-4147-A177-3AD203B41FA5}">
                      <a16:colId xmlns:a16="http://schemas.microsoft.com/office/drawing/2014/main" val="2768016898"/>
                    </a:ext>
                  </a:extLst>
                </a:gridCol>
                <a:gridCol w="1685108">
                  <a:extLst>
                    <a:ext uri="{9D8B030D-6E8A-4147-A177-3AD203B41FA5}">
                      <a16:colId xmlns:a16="http://schemas.microsoft.com/office/drawing/2014/main" val="1820410118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761494372"/>
                    </a:ext>
                  </a:extLst>
                </a:gridCol>
                <a:gridCol w="1819694">
                  <a:extLst>
                    <a:ext uri="{9D8B030D-6E8A-4147-A177-3AD203B41FA5}">
                      <a16:colId xmlns:a16="http://schemas.microsoft.com/office/drawing/2014/main" val="1077698178"/>
                    </a:ext>
                  </a:extLst>
                </a:gridCol>
              </a:tblGrid>
              <a:tr h="7113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endParaRPr lang="en-US" sz="3200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 </a:t>
                      </a:r>
                      <a:r>
                        <a:rPr lang="en-US" sz="3200" baseline="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aseline="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endParaRPr lang="en-US" sz="3200" dirty="0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200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</a:t>
                      </a:r>
                      <a:endParaRPr lang="en-US" sz="3200" dirty="0">
                        <a:solidFill>
                          <a:srgbClr val="0099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171334"/>
                  </a:ext>
                </a:extLst>
              </a:tr>
              <a:tr h="386186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79770"/>
                  </a:ext>
                </a:extLst>
              </a:tr>
              <a:tr h="386186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15870"/>
                  </a:ext>
                </a:extLst>
              </a:tr>
              <a:tr h="386186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055096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225901" y="317819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81172" y="3163450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Pentagon 1">
            <a:extLst>
              <a:ext uri="{FF2B5EF4-FFF2-40B4-BE49-F238E27FC236}">
                <a16:creationId xmlns:a16="http://schemas.microsoft.com/office/drawing/2014/main" id="{9F10F85D-C2E6-49E4-8E74-B9F49E8574C0}"/>
              </a:ext>
            </a:extLst>
          </p:cNvPr>
          <p:cNvSpPr/>
          <p:nvPr/>
        </p:nvSpPr>
        <p:spPr>
          <a:xfrm>
            <a:off x="2151231" y="5052314"/>
            <a:ext cx="8361181" cy="161092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47721-2CE5-4459-B342-0A08672F3B72}"/>
              </a:ext>
            </a:extLst>
          </p:cNvPr>
          <p:cNvCxnSpPr/>
          <p:nvPr/>
        </p:nvCxnSpPr>
        <p:spPr>
          <a:xfrm>
            <a:off x="2010228" y="2068501"/>
            <a:ext cx="0" cy="1059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953588" y="1006183"/>
            <a:ext cx="10241281" cy="5032667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66046" y="229366"/>
            <a:ext cx="838200" cy="8572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37596" y="298297"/>
            <a:ext cx="542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938454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5000772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00772"/>
            <a:ext cx="5275192" cy="236668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10228" y="2068501"/>
          <a:ext cx="8128000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5655">
                  <a:extLst>
                    <a:ext uri="{9D8B030D-6E8A-4147-A177-3AD203B41FA5}">
                      <a16:colId xmlns:a16="http://schemas.microsoft.com/office/drawing/2014/main" val="2768016898"/>
                    </a:ext>
                  </a:extLst>
                </a:gridCol>
                <a:gridCol w="1685108">
                  <a:extLst>
                    <a:ext uri="{9D8B030D-6E8A-4147-A177-3AD203B41FA5}">
                      <a16:colId xmlns:a16="http://schemas.microsoft.com/office/drawing/2014/main" val="1820410118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761494372"/>
                    </a:ext>
                  </a:extLst>
                </a:gridCol>
                <a:gridCol w="1819694">
                  <a:extLst>
                    <a:ext uri="{9D8B030D-6E8A-4147-A177-3AD203B41FA5}">
                      <a16:colId xmlns:a16="http://schemas.microsoft.com/office/drawing/2014/main" val="1077698178"/>
                    </a:ext>
                  </a:extLst>
                </a:gridCol>
              </a:tblGrid>
              <a:tr h="7113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endParaRPr lang="en-US" sz="3200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 </a:t>
                      </a:r>
                      <a:r>
                        <a:rPr lang="en-US" sz="3200" baseline="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aseline="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endParaRPr lang="en-US" sz="3200" dirty="0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200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</a:t>
                      </a:r>
                      <a:endParaRPr lang="en-US" sz="3200" dirty="0">
                        <a:solidFill>
                          <a:srgbClr val="0099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171334"/>
                  </a:ext>
                </a:extLst>
              </a:tr>
              <a:tr h="386186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79770"/>
                  </a:ext>
                </a:extLst>
              </a:tr>
              <a:tr h="386186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15870"/>
                  </a:ext>
                </a:extLst>
              </a:tr>
              <a:tr h="386186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055096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225901" y="317819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81172" y="3163450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8563" y="313830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024516" y="3127661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0063" y="1045916"/>
            <a:ext cx="168739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06044" y="1226640"/>
            <a:ext cx="1188826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dư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413863" y="1519027"/>
            <a:ext cx="836023" cy="4690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9290853" y="1547961"/>
            <a:ext cx="608979" cy="4401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47721-2CE5-4459-B342-0A08672F3B72}"/>
              </a:ext>
            </a:extLst>
          </p:cNvPr>
          <p:cNvCxnSpPr/>
          <p:nvPr/>
        </p:nvCxnSpPr>
        <p:spPr>
          <a:xfrm>
            <a:off x="2010228" y="2068501"/>
            <a:ext cx="0" cy="1059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6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7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953588" y="1006183"/>
            <a:ext cx="10241281" cy="5032667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66046" y="229366"/>
            <a:ext cx="838200" cy="8572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37596" y="298297"/>
            <a:ext cx="542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938454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5000772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00772"/>
            <a:ext cx="5275192" cy="236668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731392"/>
              </p:ext>
            </p:extLst>
          </p:nvPr>
        </p:nvGraphicFramePr>
        <p:xfrm>
          <a:off x="2010228" y="2064554"/>
          <a:ext cx="8128000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5655">
                  <a:extLst>
                    <a:ext uri="{9D8B030D-6E8A-4147-A177-3AD203B41FA5}">
                      <a16:colId xmlns:a16="http://schemas.microsoft.com/office/drawing/2014/main" val="2768016898"/>
                    </a:ext>
                  </a:extLst>
                </a:gridCol>
                <a:gridCol w="1685108">
                  <a:extLst>
                    <a:ext uri="{9D8B030D-6E8A-4147-A177-3AD203B41FA5}">
                      <a16:colId xmlns:a16="http://schemas.microsoft.com/office/drawing/2014/main" val="1820410118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761494372"/>
                    </a:ext>
                  </a:extLst>
                </a:gridCol>
                <a:gridCol w="1819694">
                  <a:extLst>
                    <a:ext uri="{9D8B030D-6E8A-4147-A177-3AD203B41FA5}">
                      <a16:colId xmlns:a16="http://schemas.microsoft.com/office/drawing/2014/main" val="1077698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200" baseline="0" dirty="0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 </a:t>
                      </a:r>
                      <a:r>
                        <a:rPr lang="en-US" sz="3200" baseline="0" dirty="0" err="1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3200" baseline="0" dirty="0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CC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endParaRPr lang="en-US" sz="3200" dirty="0">
                        <a:solidFill>
                          <a:srgbClr val="CC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 </a:t>
                      </a:r>
                      <a:r>
                        <a:rPr lang="en-US" sz="3200" baseline="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aseline="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endParaRPr lang="en-US" sz="3200" dirty="0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200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</a:t>
                      </a:r>
                      <a:endParaRPr lang="en-US" sz="3200" dirty="0">
                        <a:solidFill>
                          <a:srgbClr val="0099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bánh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171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7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15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055096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7327182" y="3728893"/>
            <a:ext cx="645447" cy="604106"/>
            <a:chOff x="7421399" y="32999"/>
            <a:chExt cx="645447" cy="604106"/>
          </a:xfrm>
        </p:grpSpPr>
        <p:sp>
          <p:nvSpPr>
            <p:cNvPr id="8" name="TextBox 7"/>
            <p:cNvSpPr txBox="1"/>
            <p:nvPr/>
          </p:nvSpPr>
          <p:spPr>
            <a:xfrm>
              <a:off x="7421399" y="32999"/>
              <a:ext cx="645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15616" y="52330"/>
              <a:ext cx="2873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225901" y="317819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81172" y="3163450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8563" y="313830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024516" y="3127661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35290" y="3748225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96919" y="423774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02192" y="372364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97861" y="425839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308670" y="4300716"/>
            <a:ext cx="645447" cy="595276"/>
            <a:chOff x="7421399" y="22498"/>
            <a:chExt cx="645447" cy="595276"/>
          </a:xfrm>
        </p:grpSpPr>
        <p:sp>
          <p:nvSpPr>
            <p:cNvPr id="27" name="TextBox 26"/>
            <p:cNvSpPr txBox="1"/>
            <p:nvPr/>
          </p:nvSpPr>
          <p:spPr>
            <a:xfrm>
              <a:off x="7421399" y="32999"/>
              <a:ext cx="645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73651" y="22498"/>
              <a:ext cx="2873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61467" y="4283939"/>
            <a:ext cx="645447" cy="595276"/>
            <a:chOff x="7421399" y="22498"/>
            <a:chExt cx="645447" cy="595276"/>
          </a:xfrm>
        </p:grpSpPr>
        <p:sp>
          <p:nvSpPr>
            <p:cNvPr id="30" name="TextBox 29"/>
            <p:cNvSpPr txBox="1"/>
            <p:nvPr/>
          </p:nvSpPr>
          <p:spPr>
            <a:xfrm>
              <a:off x="7421399" y="32999"/>
              <a:ext cx="645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73651" y="22498"/>
              <a:ext cx="2873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992103" y="3742997"/>
            <a:ext cx="645447" cy="595276"/>
            <a:chOff x="7421399" y="22498"/>
            <a:chExt cx="645447" cy="595276"/>
          </a:xfrm>
        </p:grpSpPr>
        <p:sp>
          <p:nvSpPr>
            <p:cNvPr id="33" name="TextBox 32"/>
            <p:cNvSpPr txBox="1"/>
            <p:nvPr/>
          </p:nvSpPr>
          <p:spPr>
            <a:xfrm>
              <a:off x="7421399" y="32999"/>
              <a:ext cx="645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73651" y="22498"/>
              <a:ext cx="2873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419454" y="3717721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17884" y="3724458"/>
            <a:ext cx="373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43113" y="4271317"/>
            <a:ext cx="373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983448" y="428814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89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EDC8C744-E510-40D9-8297-470A6D11D5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599" y="413704"/>
            <a:ext cx="7607823" cy="46268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556923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5531CC-C4C6-4B23-882B-D425BD4B8B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225" y="2022932"/>
            <a:ext cx="2680926" cy="268092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01241C6-D19F-48DD-8123-60FB7AF678ED}"/>
              </a:ext>
            </a:extLst>
          </p:cNvPr>
          <p:cNvSpPr txBox="1"/>
          <p:nvPr/>
        </p:nvSpPr>
        <p:spPr>
          <a:xfrm rot="271074">
            <a:off x="3736044" y="1431953"/>
            <a:ext cx="5814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</a:t>
            </a:r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Vận</a:t>
            </a:r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dụng</a:t>
            </a:r>
            <a:endParaRPr lang="zh-CN" altLang="en-US" sz="72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53588" y="831273"/>
            <a:ext cx="10241281" cy="5207577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C4F774-A5F0-41A8-B3F2-8D1C69728D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1709BC-E93F-41DE-A729-CEC962ECA6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191F5C9-EE08-4034-AA9D-180914812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2" y="21608"/>
            <a:ext cx="2084677" cy="1759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2884" y="990626"/>
            <a:ext cx="61021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</a:rPr>
              <a:t>Cáo nhận nhiệm vụ chia đều 18 cái kẹo thành 3 phần.</a:t>
            </a:r>
          </a:p>
          <a:p>
            <a:pPr algn="just"/>
            <a:r>
              <a:rPr lang="en-US" sz="3600">
                <a:solidFill>
                  <a:srgbClr val="002060"/>
                </a:solidFill>
              </a:rPr>
              <a:t>Cáo chia cho hai chú gấu mỗi chú 5 cái kẹo, phần còn lại là của cáo.</a:t>
            </a:r>
          </a:p>
          <a:p>
            <a:pPr algn="just"/>
            <a:r>
              <a:rPr lang="en-US" sz="3600">
                <a:solidFill>
                  <a:srgbClr val="002060"/>
                </a:solidFill>
              </a:rPr>
              <a:t>Em có đồng ý với cách chia này không? Tại sao?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21" y="1964030"/>
            <a:ext cx="3706781" cy="257863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97130" y="2591065"/>
            <a:ext cx="1929858" cy="2108798"/>
            <a:chOff x="2421116" y="2368570"/>
            <a:chExt cx="1929858" cy="2108798"/>
          </a:xfrm>
        </p:grpSpPr>
        <p:grpSp>
          <p:nvGrpSpPr>
            <p:cNvPr id="15" name="Group 14"/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2421116" y="3767791"/>
              <a:ext cx="8104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2423220" y="2368570"/>
              <a:ext cx="1927754" cy="2108798"/>
              <a:chOff x="2423220" y="2368570"/>
              <a:chExt cx="1927754" cy="210879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439995" y="2368570"/>
                <a:ext cx="19109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18   3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423220" y="2984628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15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427641" y="3030052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718034" y="3707927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53588" y="831273"/>
            <a:ext cx="10241281" cy="5207577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C4F774-A5F0-41A8-B3F2-8D1C69728D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927766"/>
            <a:ext cx="5548856" cy="3429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1709BC-E93F-41DE-A729-CEC962ECA6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990084"/>
            <a:ext cx="6390171" cy="23666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191F5C9-EE08-4034-AA9D-180914812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0084"/>
            <a:ext cx="5275192" cy="23666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2" y="21608"/>
            <a:ext cx="2084677" cy="1759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2884" y="990626"/>
            <a:ext cx="6102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47" y="673917"/>
            <a:ext cx="3211243" cy="2233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4218" y="3619793"/>
            <a:ext cx="8709070" cy="30768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18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chia 3 </a:t>
            </a:r>
          </a:p>
          <a:p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999516" y="4428868"/>
            <a:ext cx="1929858" cy="2108798"/>
            <a:chOff x="2421116" y="2368570"/>
            <a:chExt cx="1929858" cy="2108798"/>
          </a:xfrm>
        </p:grpSpPr>
        <p:grpSp>
          <p:nvGrpSpPr>
            <p:cNvPr id="15" name="Group 14"/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2421116" y="3767791"/>
              <a:ext cx="8104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2423220" y="2368570"/>
              <a:ext cx="1927754" cy="2108798"/>
              <a:chOff x="2423220" y="2368570"/>
              <a:chExt cx="1927754" cy="210879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439995" y="2368570"/>
                <a:ext cx="19109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18   3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423220" y="2984628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427641" y="3030052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718034" y="3707927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65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3588" y="831273"/>
            <a:ext cx="10241281" cy="5865362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364D9798-861B-4F38-ADAB-ED395EC948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71515" y="46193"/>
            <a:ext cx="771180" cy="71410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41EF96BE-9EC3-4B83-974D-200C07ED0D6C}"/>
              </a:ext>
            </a:extLst>
          </p:cNvPr>
          <p:cNvSpPr txBox="1"/>
          <p:nvPr/>
        </p:nvSpPr>
        <p:spPr>
          <a:xfrm>
            <a:off x="914304" y="61832"/>
            <a:ext cx="397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Thử</a:t>
            </a:r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thách</a:t>
            </a:r>
            <a:endParaRPr lang="zh-CN" altLang="en-US" sz="4400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594" y="1177636"/>
            <a:ext cx="9531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chọn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Tiếp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chiếc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cùng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69" y="3318498"/>
            <a:ext cx="8874259" cy="19604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70D8AC-FB57-4CE6-BDB5-B529697CFEE8}"/>
              </a:ext>
            </a:extLst>
          </p:cNvPr>
          <p:cNvSpPr/>
          <p:nvPr/>
        </p:nvSpPr>
        <p:spPr>
          <a:xfrm>
            <a:off x="1193402" y="5356435"/>
            <a:ext cx="9531533" cy="1135804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0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38528" y="856852"/>
            <a:ext cx="10241281" cy="5865362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364D9798-861B-4F38-ADAB-ED395EC948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71515" y="46193"/>
            <a:ext cx="771180" cy="71410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41EF96BE-9EC3-4B83-974D-200C07ED0D6C}"/>
              </a:ext>
            </a:extLst>
          </p:cNvPr>
          <p:cNvSpPr txBox="1"/>
          <p:nvPr/>
        </p:nvSpPr>
        <p:spPr>
          <a:xfrm>
            <a:off x="914304" y="61832"/>
            <a:ext cx="397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Thử</a:t>
            </a:r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thách</a:t>
            </a:r>
            <a:endParaRPr lang="zh-CN" altLang="en-US" sz="4400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594" y="1177636"/>
            <a:ext cx="9531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chọn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Tiếp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chiếc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cùng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69" y="3318498"/>
            <a:ext cx="8874259" cy="19604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A545D-0BFD-422E-B876-E2CCC7687B7A}"/>
              </a:ext>
            </a:extLst>
          </p:cNvPr>
          <p:cNvSpPr/>
          <p:nvPr/>
        </p:nvSpPr>
        <p:spPr>
          <a:xfrm>
            <a:off x="1284005" y="5389418"/>
            <a:ext cx="9531533" cy="1135804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3588" y="831273"/>
            <a:ext cx="10241281" cy="5865362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364D9798-861B-4F38-ADAB-ED395EC948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71515" y="46193"/>
            <a:ext cx="771180" cy="71410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41EF96BE-9EC3-4B83-974D-200C07ED0D6C}"/>
              </a:ext>
            </a:extLst>
          </p:cNvPr>
          <p:cNvSpPr txBox="1"/>
          <p:nvPr/>
        </p:nvSpPr>
        <p:spPr>
          <a:xfrm>
            <a:off x="914304" y="61832"/>
            <a:ext cx="397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Thử</a:t>
            </a:r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thách</a:t>
            </a:r>
            <a:endParaRPr lang="zh-CN" altLang="en-US" sz="4400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594" y="1177636"/>
            <a:ext cx="9531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chọn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Tiếp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chiếc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cùng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69" y="3318498"/>
            <a:ext cx="8874259" cy="19604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A545D-0BFD-422E-B876-E2CCC7687B7A}"/>
              </a:ext>
            </a:extLst>
          </p:cNvPr>
          <p:cNvSpPr/>
          <p:nvPr/>
        </p:nvSpPr>
        <p:spPr>
          <a:xfrm>
            <a:off x="1193402" y="5278916"/>
            <a:ext cx="9531533" cy="1135804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3588" y="831273"/>
            <a:ext cx="10241281" cy="5865362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364D9798-861B-4F38-ADAB-ED395EC948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71515" y="46193"/>
            <a:ext cx="771180" cy="71410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41EF96BE-9EC3-4B83-974D-200C07ED0D6C}"/>
              </a:ext>
            </a:extLst>
          </p:cNvPr>
          <p:cNvSpPr txBox="1"/>
          <p:nvPr/>
        </p:nvSpPr>
        <p:spPr>
          <a:xfrm>
            <a:off x="914304" y="61832"/>
            <a:ext cx="397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Thử</a:t>
            </a:r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thách</a:t>
            </a:r>
            <a:endParaRPr lang="zh-CN" altLang="en-US" sz="4400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594" y="1177636"/>
            <a:ext cx="9531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chọn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Tiếp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chiếc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cùng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69" y="3318498"/>
            <a:ext cx="8874259" cy="19604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A545D-0BFD-422E-B876-E2CCC7687B7A}"/>
              </a:ext>
            </a:extLst>
          </p:cNvPr>
          <p:cNvSpPr/>
          <p:nvPr/>
        </p:nvSpPr>
        <p:spPr>
          <a:xfrm>
            <a:off x="1193402" y="5278916"/>
            <a:ext cx="9531533" cy="1135804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3" y="857252"/>
            <a:ext cx="9143999" cy="48370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586264" y="1296597"/>
            <a:ext cx="2386583" cy="2798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787147" y="1280887"/>
            <a:ext cx="2386583" cy="27980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988030" y="1265177"/>
            <a:ext cx="2386583" cy="2798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562776" y="2847674"/>
            <a:ext cx="1610952" cy="2862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680" y="3964991"/>
            <a:ext cx="1711633" cy="18432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4496876" y="1439892"/>
            <a:ext cx="239552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4050" b="1" kern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5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4050" b="1" kern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3929" y="3546455"/>
            <a:ext cx="365522" cy="365522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4204" y="294935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0"/>
    </mc:Choice>
    <mc:Fallback xmlns="">
      <p:transition advTm="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3588" y="831273"/>
            <a:ext cx="10241281" cy="5865362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364D9798-861B-4F38-ADAB-ED395EC948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71515" y="46193"/>
            <a:ext cx="771180" cy="71410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41EF96BE-9EC3-4B83-974D-200C07ED0D6C}"/>
              </a:ext>
            </a:extLst>
          </p:cNvPr>
          <p:cNvSpPr txBox="1"/>
          <p:nvPr/>
        </p:nvSpPr>
        <p:spPr>
          <a:xfrm>
            <a:off x="914304" y="61832"/>
            <a:ext cx="397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Thử</a:t>
            </a:r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thách</a:t>
            </a:r>
            <a:endParaRPr lang="zh-CN" altLang="en-US" sz="4400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594" y="1177636"/>
            <a:ext cx="9531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chọn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Tiếp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chiếc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cùng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69" y="3318498"/>
            <a:ext cx="8874259" cy="19604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A545D-0BFD-422E-B876-E2CCC7687B7A}"/>
              </a:ext>
            </a:extLst>
          </p:cNvPr>
          <p:cNvSpPr/>
          <p:nvPr/>
        </p:nvSpPr>
        <p:spPr>
          <a:xfrm>
            <a:off x="1193402" y="5278916"/>
            <a:ext cx="9531533" cy="11358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07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547082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609400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09400"/>
            <a:ext cx="5275192" cy="236668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3588" y="831273"/>
            <a:ext cx="10241281" cy="5865362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364D9798-861B-4F38-ADAB-ED395EC948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71515" y="46193"/>
            <a:ext cx="771180" cy="71410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41EF96BE-9EC3-4B83-974D-200C07ED0D6C}"/>
              </a:ext>
            </a:extLst>
          </p:cNvPr>
          <p:cNvSpPr txBox="1"/>
          <p:nvPr/>
        </p:nvSpPr>
        <p:spPr>
          <a:xfrm>
            <a:off x="914304" y="61832"/>
            <a:ext cx="397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Thử</a:t>
            </a:r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thách</a:t>
            </a:r>
            <a:endParaRPr lang="zh-CN" altLang="en-US" sz="4400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594" y="1177636"/>
            <a:ext cx="9531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chọn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Tiếp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chiếc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cùng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30" y="3466400"/>
            <a:ext cx="8874259" cy="19604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9B8435-5FE8-4C55-BF9D-AF5BD1B884BF}"/>
              </a:ext>
            </a:extLst>
          </p:cNvPr>
          <p:cNvSpPr/>
          <p:nvPr/>
        </p:nvSpPr>
        <p:spPr>
          <a:xfrm>
            <a:off x="2017059" y="5426818"/>
            <a:ext cx="8256494" cy="106231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5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547082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609400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09400"/>
            <a:ext cx="5275192" cy="236668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3588" y="831273"/>
            <a:ext cx="10241281" cy="5865362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364D9798-861B-4F38-ADAB-ED395EC948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71515" y="46193"/>
            <a:ext cx="771180" cy="71410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41EF96BE-9EC3-4B83-974D-200C07ED0D6C}"/>
              </a:ext>
            </a:extLst>
          </p:cNvPr>
          <p:cNvSpPr txBox="1"/>
          <p:nvPr/>
        </p:nvSpPr>
        <p:spPr>
          <a:xfrm>
            <a:off x="914304" y="61832"/>
            <a:ext cx="397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Thử</a:t>
            </a:r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thách</a:t>
            </a:r>
            <a:endParaRPr lang="zh-CN" altLang="en-US" sz="4400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594" y="1177636"/>
            <a:ext cx="9531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chọn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Tiếp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chiếc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bọ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cùng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đậu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03" y="3832323"/>
            <a:ext cx="8874259" cy="1960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459920-8D97-4015-A0C5-FB84E92EE1F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" t="44971" r="89136" b="18509"/>
          <a:stretch/>
        </p:blipFill>
        <p:spPr bwMode="auto">
          <a:xfrm>
            <a:off x="1235101" y="4609400"/>
            <a:ext cx="1384300" cy="892682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9E5CB-1C33-431C-A70D-EDA4563E3258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3" t="20357" r="13959" b="57873"/>
          <a:stretch/>
        </p:blipFill>
        <p:spPr bwMode="auto">
          <a:xfrm>
            <a:off x="1531894" y="4759398"/>
            <a:ext cx="580304" cy="428453"/>
          </a:xfrm>
          <a:prstGeom prst="snip2Diag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60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EDC8C744-E510-40D9-8297-470A6D11D5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599" y="413704"/>
            <a:ext cx="8150274" cy="46268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556923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5531CC-C4C6-4B23-882B-D425BD4B8B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623" y="2062361"/>
            <a:ext cx="2680926" cy="268092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01241C6-D19F-48DD-8123-60FB7AF678ED}"/>
              </a:ext>
            </a:extLst>
          </p:cNvPr>
          <p:cNvSpPr txBox="1"/>
          <p:nvPr/>
        </p:nvSpPr>
        <p:spPr>
          <a:xfrm rot="271074">
            <a:off x="3690901" y="1328173"/>
            <a:ext cx="5561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4. HOẠT ĐỘNG NỐI TIẾP 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80654" y="234778"/>
            <a:ext cx="10992885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301390" y="1627155"/>
              <a:ext cx="8019807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endPara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0689" r="3243" b="15167"/>
          <a:stretch/>
        </p:blipFill>
        <p:spPr>
          <a:xfrm>
            <a:off x="190458" y="3434405"/>
            <a:ext cx="11883082" cy="3408355"/>
          </a:xfrm>
          <a:prstGeom prst="rect">
            <a:avLst/>
          </a:prstGeom>
        </p:spPr>
      </p:pic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559" y="2619433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77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80654" y="234778"/>
            <a:ext cx="10992885" cy="3533364"/>
            <a:chOff x="190458" y="234778"/>
            <a:chExt cx="11883082" cy="3533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658153" y="1459818"/>
              <a:ext cx="9180582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algn="ctr"/>
              <a:endPara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0689" r="3243" b="15167"/>
          <a:stretch/>
        </p:blipFill>
        <p:spPr>
          <a:xfrm>
            <a:off x="190458" y="3434405"/>
            <a:ext cx="11883082" cy="3408355"/>
          </a:xfrm>
          <a:prstGeom prst="rect">
            <a:avLst/>
          </a:prstGeom>
        </p:spPr>
      </p:pic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09" y="2606288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80654" y="234778"/>
            <a:ext cx="10992885" cy="3533364"/>
            <a:chOff x="190458" y="234778"/>
            <a:chExt cx="11883082" cy="3533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9200" y="1459818"/>
              <a:ext cx="9245597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CC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chia?</a:t>
              </a:r>
            </a:p>
            <a:p>
              <a:pPr algn="ctr"/>
              <a:endParaRPr lang="en-US" sz="4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0689" r="3243" b="15167"/>
          <a:stretch/>
        </p:blipFill>
        <p:spPr>
          <a:xfrm>
            <a:off x="190458" y="3434405"/>
            <a:ext cx="11883082" cy="3408355"/>
          </a:xfrm>
          <a:prstGeom prst="rect">
            <a:avLst/>
          </a:prstGeom>
        </p:spPr>
      </p:pic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2" y="502285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73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1514476" y="4447223"/>
            <a:ext cx="9747885" cy="1733550"/>
          </a:xfrm>
          <a:custGeom>
            <a:avLst/>
            <a:gdLst>
              <a:gd name="connsiteX0" fmla="*/ 0 w 20467"/>
              <a:gd name="connsiteY0" fmla="*/ 3623 h 4047"/>
              <a:gd name="connsiteX1" fmla="*/ 621 w 20467"/>
              <a:gd name="connsiteY1" fmla="*/ 2153 h 4047"/>
              <a:gd name="connsiteX2" fmla="*/ 1771 w 20467"/>
              <a:gd name="connsiteY2" fmla="*/ 980 h 4047"/>
              <a:gd name="connsiteX3" fmla="*/ 2548 w 20467"/>
              <a:gd name="connsiteY3" fmla="*/ 816 h 4047"/>
              <a:gd name="connsiteX4" fmla="*/ 3534 w 20467"/>
              <a:gd name="connsiteY4" fmla="*/ 641 h 4047"/>
              <a:gd name="connsiteX5" fmla="*/ 6605 w 20467"/>
              <a:gd name="connsiteY5" fmla="*/ 29 h 4047"/>
              <a:gd name="connsiteX6" fmla="*/ 16135 w 20467"/>
              <a:gd name="connsiteY6" fmla="*/ 2175 h 4047"/>
              <a:gd name="connsiteX7" fmla="*/ 17962 w 20467"/>
              <a:gd name="connsiteY7" fmla="*/ 1825 h 4047"/>
              <a:gd name="connsiteX8" fmla="*/ 19256 w 20467"/>
              <a:gd name="connsiteY8" fmla="*/ 873 h 4047"/>
              <a:gd name="connsiteX9" fmla="*/ 19642 w 20467"/>
              <a:gd name="connsiteY9" fmla="*/ 2038 h 4047"/>
              <a:gd name="connsiteX10" fmla="*/ 20369 w 20467"/>
              <a:gd name="connsiteY10" fmla="*/ 2458 h 4047"/>
              <a:gd name="connsiteX11" fmla="*/ 20369 w 20467"/>
              <a:gd name="connsiteY11" fmla="*/ 4048 h 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68" h="4048">
                <a:moveTo>
                  <a:pt x="0" y="3623"/>
                </a:moveTo>
                <a:cubicBezTo>
                  <a:pt x="107" y="3265"/>
                  <a:pt x="384" y="2535"/>
                  <a:pt x="621" y="2153"/>
                </a:cubicBezTo>
                <a:cubicBezTo>
                  <a:pt x="857" y="1771"/>
                  <a:pt x="1490" y="1129"/>
                  <a:pt x="1771" y="980"/>
                </a:cubicBezTo>
                <a:cubicBezTo>
                  <a:pt x="2053" y="830"/>
                  <a:pt x="2217" y="709"/>
                  <a:pt x="2548" y="816"/>
                </a:cubicBezTo>
                <a:cubicBezTo>
                  <a:pt x="2880" y="922"/>
                  <a:pt x="3244" y="790"/>
                  <a:pt x="3534" y="641"/>
                </a:cubicBezTo>
                <a:cubicBezTo>
                  <a:pt x="3825" y="491"/>
                  <a:pt x="4530" y="-140"/>
                  <a:pt x="6605" y="29"/>
                </a:cubicBezTo>
                <a:cubicBezTo>
                  <a:pt x="8680" y="198"/>
                  <a:pt x="14119" y="2877"/>
                  <a:pt x="16135" y="2175"/>
                </a:cubicBezTo>
                <a:cubicBezTo>
                  <a:pt x="18151" y="1473"/>
                  <a:pt x="17409" y="1782"/>
                  <a:pt x="17962" y="1825"/>
                </a:cubicBezTo>
                <a:cubicBezTo>
                  <a:pt x="18516" y="1869"/>
                  <a:pt x="18920" y="830"/>
                  <a:pt x="19256" y="873"/>
                </a:cubicBezTo>
                <a:cubicBezTo>
                  <a:pt x="19592" y="917"/>
                  <a:pt x="19420" y="1719"/>
                  <a:pt x="19642" y="2038"/>
                </a:cubicBezTo>
                <a:cubicBezTo>
                  <a:pt x="19865" y="2357"/>
                  <a:pt x="20224" y="2057"/>
                  <a:pt x="20369" y="2458"/>
                </a:cubicBezTo>
                <a:cubicBezTo>
                  <a:pt x="20514" y="2859"/>
                  <a:pt x="20487" y="3241"/>
                  <a:pt x="20369" y="4048"/>
                </a:cubicBezTo>
              </a:path>
            </a:pathLst>
          </a:custGeom>
          <a:solidFill>
            <a:srgbClr val="5DA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4" name="图片 3" descr="229  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70" y="1785461"/>
            <a:ext cx="5865495" cy="4125278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 rot="840000">
            <a:off x="2237508" y="5067607"/>
            <a:ext cx="4202430" cy="520022"/>
          </a:xfrm>
          <a:custGeom>
            <a:avLst/>
            <a:gdLst>
              <a:gd name="connsiteX0" fmla="*/ 8824 w 8824"/>
              <a:gd name="connsiteY0" fmla="*/ 0 h 1091"/>
              <a:gd name="connsiteX1" fmla="*/ 8277 w 8824"/>
              <a:gd name="connsiteY1" fmla="*/ 484 h 1091"/>
              <a:gd name="connsiteX2" fmla="*/ 7040 w 8824"/>
              <a:gd name="connsiteY2" fmla="*/ 866 h 1091"/>
              <a:gd name="connsiteX3" fmla="*/ 5540 w 8824"/>
              <a:gd name="connsiteY3" fmla="*/ 731 h 1091"/>
              <a:gd name="connsiteX4" fmla="*/ 4186 w 8824"/>
              <a:gd name="connsiteY4" fmla="*/ 995 h 1091"/>
              <a:gd name="connsiteX5" fmla="*/ 3386 w 8824"/>
              <a:gd name="connsiteY5" fmla="*/ 951 h 1091"/>
              <a:gd name="connsiteX6" fmla="*/ 2705 w 8824"/>
              <a:gd name="connsiteY6" fmla="*/ 927 h 1091"/>
              <a:gd name="connsiteX7" fmla="*/ 1827 w 8824"/>
              <a:gd name="connsiteY7" fmla="*/ 1089 h 1091"/>
              <a:gd name="connsiteX8" fmla="*/ 366 w 8824"/>
              <a:gd name="connsiteY8" fmla="*/ 801 h 1091"/>
              <a:gd name="connsiteX9" fmla="*/ 0 w 8824"/>
              <a:gd name="connsiteY9" fmla="*/ 650 h 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4" h="1092">
                <a:moveTo>
                  <a:pt x="8824" y="0"/>
                </a:moveTo>
                <a:cubicBezTo>
                  <a:pt x="8730" y="53"/>
                  <a:pt x="8659" y="452"/>
                  <a:pt x="8277" y="484"/>
                </a:cubicBezTo>
                <a:cubicBezTo>
                  <a:pt x="7896" y="516"/>
                  <a:pt x="7492" y="940"/>
                  <a:pt x="7040" y="866"/>
                </a:cubicBezTo>
                <a:cubicBezTo>
                  <a:pt x="6588" y="792"/>
                  <a:pt x="5992" y="787"/>
                  <a:pt x="5540" y="731"/>
                </a:cubicBezTo>
                <a:cubicBezTo>
                  <a:pt x="5089" y="675"/>
                  <a:pt x="4693" y="916"/>
                  <a:pt x="4186" y="995"/>
                </a:cubicBezTo>
                <a:cubicBezTo>
                  <a:pt x="3679" y="1074"/>
                  <a:pt x="3773" y="932"/>
                  <a:pt x="3386" y="951"/>
                </a:cubicBezTo>
                <a:cubicBezTo>
                  <a:pt x="2998" y="970"/>
                  <a:pt x="3004" y="992"/>
                  <a:pt x="2705" y="927"/>
                </a:cubicBezTo>
                <a:cubicBezTo>
                  <a:pt x="2406" y="862"/>
                  <a:pt x="2215" y="1122"/>
                  <a:pt x="1827" y="1089"/>
                </a:cubicBezTo>
                <a:cubicBezTo>
                  <a:pt x="1440" y="1056"/>
                  <a:pt x="846" y="801"/>
                  <a:pt x="366" y="801"/>
                </a:cubicBezTo>
                <a:cubicBezTo>
                  <a:pt x="-114" y="801"/>
                  <a:pt x="376" y="529"/>
                  <a:pt x="0" y="65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20400000">
            <a:off x="4947508" y="4241100"/>
            <a:ext cx="1232097" cy="868777"/>
          </a:xfrm>
          <a:custGeom>
            <a:avLst/>
            <a:gdLst>
              <a:gd name="connsiteX0" fmla="*/ 2587 w 2587"/>
              <a:gd name="connsiteY0" fmla="*/ 1824 h 1824"/>
              <a:gd name="connsiteX1" fmla="*/ 1586 w 2587"/>
              <a:gd name="connsiteY1" fmla="*/ 1170 h 1824"/>
              <a:gd name="connsiteX2" fmla="*/ 965 w 2587"/>
              <a:gd name="connsiteY2" fmla="*/ 708 h 1824"/>
              <a:gd name="connsiteX3" fmla="*/ 222 w 2587"/>
              <a:gd name="connsiteY3" fmla="*/ 44 h 1824"/>
              <a:gd name="connsiteX4" fmla="*/ 2 w 2587"/>
              <a:gd name="connsiteY4" fmla="*/ 144 h 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" h="1824">
                <a:moveTo>
                  <a:pt x="2587" y="1824"/>
                </a:moveTo>
                <a:cubicBezTo>
                  <a:pt x="2314" y="1720"/>
                  <a:pt x="1990" y="1369"/>
                  <a:pt x="1586" y="1170"/>
                </a:cubicBezTo>
                <a:cubicBezTo>
                  <a:pt x="1181" y="972"/>
                  <a:pt x="1206" y="932"/>
                  <a:pt x="965" y="708"/>
                </a:cubicBezTo>
                <a:cubicBezTo>
                  <a:pt x="724" y="483"/>
                  <a:pt x="333" y="181"/>
                  <a:pt x="222" y="44"/>
                </a:cubicBezTo>
                <a:cubicBezTo>
                  <a:pt x="110" y="-93"/>
                  <a:pt x="-18" y="131"/>
                  <a:pt x="2" y="144"/>
                </a:cubicBezTo>
              </a:path>
            </a:pathLst>
          </a:custGeom>
          <a:solidFill>
            <a:srgbClr val="5DA334"/>
          </a:solidFill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4078299" y="4416937"/>
            <a:ext cx="2009775" cy="587175"/>
          </a:xfrm>
          <a:custGeom>
            <a:avLst/>
            <a:gdLst>
              <a:gd name="connsiteX0" fmla="*/ 4220 w 4220"/>
              <a:gd name="connsiteY0" fmla="*/ 1212 h 1232"/>
              <a:gd name="connsiteX1" fmla="*/ 2925 w 4220"/>
              <a:gd name="connsiteY1" fmla="*/ 1074 h 1232"/>
              <a:gd name="connsiteX2" fmla="*/ 1757 w 4220"/>
              <a:gd name="connsiteY2" fmla="*/ 320 h 1232"/>
              <a:gd name="connsiteX3" fmla="*/ 408 w 4220"/>
              <a:gd name="connsiteY3" fmla="*/ 167 h 1232"/>
              <a:gd name="connsiteX4" fmla="*/ 0 w 4220"/>
              <a:gd name="connsiteY4" fmla="*/ 0 h 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0" h="1233">
                <a:moveTo>
                  <a:pt x="4220" y="1212"/>
                </a:moveTo>
                <a:cubicBezTo>
                  <a:pt x="3964" y="1250"/>
                  <a:pt x="3418" y="1253"/>
                  <a:pt x="2925" y="1074"/>
                </a:cubicBezTo>
                <a:cubicBezTo>
                  <a:pt x="2431" y="895"/>
                  <a:pt x="2188" y="616"/>
                  <a:pt x="1757" y="320"/>
                </a:cubicBezTo>
                <a:cubicBezTo>
                  <a:pt x="1326" y="24"/>
                  <a:pt x="802" y="303"/>
                  <a:pt x="408" y="167"/>
                </a:cubicBezTo>
                <a:cubicBezTo>
                  <a:pt x="14" y="33"/>
                  <a:pt x="319" y="37"/>
                  <a:pt x="0" y="0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240000">
            <a:off x="3589848" y="4580423"/>
            <a:ext cx="2413646" cy="515825"/>
          </a:xfrm>
          <a:custGeom>
            <a:avLst/>
            <a:gdLst>
              <a:gd name="connsiteX0" fmla="*/ 5068 w 5068"/>
              <a:gd name="connsiteY0" fmla="*/ 984 h 1083"/>
              <a:gd name="connsiteX1" fmla="*/ 4094 w 5068"/>
              <a:gd name="connsiteY1" fmla="*/ 1083 h 1083"/>
              <a:gd name="connsiteX2" fmla="*/ 3268 w 5068"/>
              <a:gd name="connsiteY2" fmla="*/ 984 h 1083"/>
              <a:gd name="connsiteX3" fmla="*/ 2593 w 5068"/>
              <a:gd name="connsiteY3" fmla="*/ 551 h 1083"/>
              <a:gd name="connsiteX4" fmla="*/ 854 w 5068"/>
              <a:gd name="connsiteY4" fmla="*/ 274 h 1083"/>
              <a:gd name="connsiteX5" fmla="*/ 0 w 5068"/>
              <a:gd name="connsiteY5" fmla="*/ 0 h 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" h="1083">
                <a:moveTo>
                  <a:pt x="5068" y="984"/>
                </a:moveTo>
                <a:cubicBezTo>
                  <a:pt x="4890" y="1006"/>
                  <a:pt x="4454" y="1083"/>
                  <a:pt x="4094" y="1083"/>
                </a:cubicBezTo>
                <a:cubicBezTo>
                  <a:pt x="3733" y="1083"/>
                  <a:pt x="3569" y="1090"/>
                  <a:pt x="3268" y="984"/>
                </a:cubicBezTo>
                <a:cubicBezTo>
                  <a:pt x="2968" y="878"/>
                  <a:pt x="2916" y="778"/>
                  <a:pt x="2593" y="551"/>
                </a:cubicBezTo>
                <a:cubicBezTo>
                  <a:pt x="2270" y="325"/>
                  <a:pt x="1221" y="274"/>
                  <a:pt x="854" y="274"/>
                </a:cubicBezTo>
                <a:cubicBezTo>
                  <a:pt x="487" y="274"/>
                  <a:pt x="-4" y="0"/>
                  <a:pt x="0" y="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 rot="360000">
            <a:off x="3013267" y="4941840"/>
            <a:ext cx="3024812" cy="345303"/>
          </a:xfrm>
          <a:custGeom>
            <a:avLst/>
            <a:gdLst>
              <a:gd name="connsiteX0" fmla="*/ 6351 w 6351"/>
              <a:gd name="connsiteY0" fmla="*/ 400 h 725"/>
              <a:gd name="connsiteX1" fmla="*/ 5636 w 6351"/>
              <a:gd name="connsiteY1" fmla="*/ 687 h 725"/>
              <a:gd name="connsiteX2" fmla="*/ 5063 w 6351"/>
              <a:gd name="connsiteY2" fmla="*/ 687 h 725"/>
              <a:gd name="connsiteX3" fmla="*/ 4262 w 6351"/>
              <a:gd name="connsiteY3" fmla="*/ 457 h 725"/>
              <a:gd name="connsiteX4" fmla="*/ 3454 w 6351"/>
              <a:gd name="connsiteY4" fmla="*/ 315 h 725"/>
              <a:gd name="connsiteX5" fmla="*/ 2440 w 6351"/>
              <a:gd name="connsiteY5" fmla="*/ 235 h 725"/>
              <a:gd name="connsiteX6" fmla="*/ 1240 w 6351"/>
              <a:gd name="connsiteY6" fmla="*/ 323 h 725"/>
              <a:gd name="connsiteX7" fmla="*/ 129 w 6351"/>
              <a:gd name="connsiteY7" fmla="*/ 31 h 725"/>
              <a:gd name="connsiteX8" fmla="*/ 242 w 6351"/>
              <a:gd name="connsiteY8" fmla="*/ 37 h 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1" h="725">
                <a:moveTo>
                  <a:pt x="6351" y="400"/>
                </a:moveTo>
                <a:cubicBezTo>
                  <a:pt x="6219" y="457"/>
                  <a:pt x="5893" y="630"/>
                  <a:pt x="5636" y="687"/>
                </a:cubicBezTo>
                <a:cubicBezTo>
                  <a:pt x="5378" y="743"/>
                  <a:pt x="5338" y="732"/>
                  <a:pt x="5063" y="687"/>
                </a:cubicBezTo>
                <a:cubicBezTo>
                  <a:pt x="4788" y="641"/>
                  <a:pt x="4479" y="578"/>
                  <a:pt x="4262" y="457"/>
                </a:cubicBezTo>
                <a:cubicBezTo>
                  <a:pt x="4045" y="336"/>
                  <a:pt x="3705" y="475"/>
                  <a:pt x="3454" y="315"/>
                </a:cubicBezTo>
                <a:cubicBezTo>
                  <a:pt x="3202" y="154"/>
                  <a:pt x="2921" y="360"/>
                  <a:pt x="2440" y="235"/>
                </a:cubicBezTo>
                <a:cubicBezTo>
                  <a:pt x="1959" y="109"/>
                  <a:pt x="1676" y="431"/>
                  <a:pt x="1240" y="323"/>
                </a:cubicBezTo>
                <a:cubicBezTo>
                  <a:pt x="805" y="214"/>
                  <a:pt x="484" y="117"/>
                  <a:pt x="129" y="31"/>
                </a:cubicBezTo>
                <a:cubicBezTo>
                  <a:pt x="-226" y="-56"/>
                  <a:pt x="265" y="71"/>
                  <a:pt x="242" y="37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9657399" y="1007271"/>
            <a:ext cx="709613" cy="375285"/>
          </a:xfrm>
          <a:prstGeom prst="cloud">
            <a:avLst/>
          </a:prstGeom>
          <a:solidFill>
            <a:srgbClr val="C0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30550" y="1382554"/>
            <a:ext cx="45849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ln w="12700">
                  <a:solidFill>
                    <a:schemeClr val="tx1"/>
                  </a:solidFill>
                </a:ln>
                <a:solidFill>
                  <a:srgbClr val="99111F"/>
                </a:solidFill>
                <a:latin typeface="SVN-Hole Hearted" panose="020B0A06020104020203" pitchFamily="34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Chào tạm biệt!</a:t>
            </a:r>
            <a:endParaRPr lang="zh-CN" altLang="en-US" sz="5400" b="1" dirty="0">
              <a:ln w="12700">
                <a:solidFill>
                  <a:schemeClr val="tx1"/>
                </a:solidFill>
              </a:ln>
              <a:solidFill>
                <a:srgbClr val="99111F"/>
              </a:solidFill>
              <a:latin typeface="SVN-Hole Hearted" panose="020B0A06020104020203" pitchFamily="34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3" y="820772"/>
            <a:ext cx="9143999" cy="4837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820211" y="1315715"/>
            <a:ext cx="2386583" cy="2798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021094" y="1300004"/>
            <a:ext cx="2386583" cy="2798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21977" y="1280886"/>
            <a:ext cx="2386583" cy="2798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2800758" y="1118479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5090891" y="110867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246784" y="112707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9763" y="3528074"/>
            <a:ext cx="365522" cy="36552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2275464" y="1671116"/>
            <a:ext cx="1444557" cy="2432743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07" y="3256291"/>
            <a:ext cx="979388" cy="1054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7938578" y="1240545"/>
            <a:ext cx="1927028" cy="342397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016531" y="4129492"/>
            <a:ext cx="9127453" cy="1638701"/>
            <a:chOff x="2320925" y="4455268"/>
            <a:chExt cx="6791415" cy="132289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6184315" cy="1322899"/>
              <a:chOff x="2928025" y="4455268"/>
              <a:chExt cx="6184315" cy="1322899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US" sz="2700" b="1" kern="0" dirty="0" err="1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Trong</a:t>
                </a: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700" b="1" kern="0" dirty="0" err="1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phép</a:t>
                </a: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 chia, </a:t>
                </a:r>
                <a:r>
                  <a:rPr lang="en-US" sz="2700" b="1" kern="0" dirty="0" err="1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mỗi</a:t>
                </a: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700" b="1" kern="0" dirty="0" err="1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lượt</a:t>
                </a: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 chia </a:t>
                </a:r>
                <a:r>
                  <a:rPr lang="en-US" sz="2700" b="1" kern="0" dirty="0" err="1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phải</a:t>
                </a: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700" b="1" kern="0" dirty="0" err="1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thực</a:t>
                </a: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700" b="1" kern="0" dirty="0" err="1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hiện</a:t>
                </a: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 qua </a:t>
                </a:r>
                <a:r>
                  <a:rPr lang="en-US" sz="2700" b="1" kern="0" dirty="0" err="1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mấy</a:t>
                </a: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700" b="1" kern="0" dirty="0" err="1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bước</a:t>
                </a: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?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410484" y="4571017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25" y="4465532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753232" y="2699038"/>
            <a:ext cx="978680" cy="56526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 dirty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2511682" y="2675654"/>
            <a:ext cx="972121" cy="58865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 dirty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961608" y="2741868"/>
            <a:ext cx="1109012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 dirty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2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4764" y="399017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3" y="820772"/>
            <a:ext cx="9143999" cy="4837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820211" y="1315715"/>
            <a:ext cx="2386583" cy="2798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021094" y="1300004"/>
            <a:ext cx="2386583" cy="2798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21977" y="1284294"/>
            <a:ext cx="2386583" cy="2798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2800758" y="1118479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5090891" y="110867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246784" y="112707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9763" y="3528074"/>
            <a:ext cx="365522" cy="36552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668278" y="1611843"/>
            <a:ext cx="1444557" cy="2432743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8" y="3205387"/>
            <a:ext cx="979388" cy="1054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199580" y="2153141"/>
            <a:ext cx="1927028" cy="342397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22821" y="4272174"/>
            <a:ext cx="6433834" cy="1454671"/>
            <a:chOff x="1858301" y="4442925"/>
            <a:chExt cx="7231417" cy="133467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9944" y="4442925"/>
              <a:ext cx="6659774" cy="1317580"/>
              <a:chOff x="2429944" y="4442925"/>
              <a:chExt cx="665977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9944" y="4442925"/>
                <a:ext cx="577044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US" sz="27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30   5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87862" y="4537498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01" y="4531879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336040" y="2717337"/>
            <a:ext cx="1729064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endParaRPr lang="en-US" sz="2400" b="1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507128" y="2674472"/>
            <a:ext cx="1927028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US" sz="23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3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3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3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2247085" y="2717337"/>
            <a:ext cx="1612076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4764" y="3990174"/>
            <a:ext cx="365522" cy="36552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4B7C40-B317-4B3C-842B-1F961500682C}"/>
              </a:ext>
            </a:extLst>
          </p:cNvPr>
          <p:cNvCxnSpPr/>
          <p:nvPr/>
        </p:nvCxnSpPr>
        <p:spPr>
          <a:xfrm>
            <a:off x="5661212" y="4840941"/>
            <a:ext cx="0" cy="816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902364-FC85-4C41-B864-08DC2C51434E}"/>
              </a:ext>
            </a:extLst>
          </p:cNvPr>
          <p:cNvCxnSpPr>
            <a:cxnSpLocks/>
          </p:cNvCxnSpPr>
          <p:nvPr/>
        </p:nvCxnSpPr>
        <p:spPr>
          <a:xfrm>
            <a:off x="5647765" y="5190565"/>
            <a:ext cx="574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Arrow: Down 6">
            <a:extLst>
              <a:ext uri="{FF2B5EF4-FFF2-40B4-BE49-F238E27FC236}">
                <a16:creationId xmlns:a16="http://schemas.microsoft.com/office/drawing/2014/main" id="{CD3A85E1-F4D7-48D3-9697-66806A0AA446}"/>
              </a:ext>
            </a:extLst>
          </p:cNvPr>
          <p:cNvSpPr/>
          <p:nvPr/>
        </p:nvSpPr>
        <p:spPr>
          <a:xfrm>
            <a:off x="5261199" y="4332572"/>
            <a:ext cx="234588" cy="377669"/>
          </a:xfrm>
          <a:prstGeom prst="downArrow">
            <a:avLst/>
          </a:prstGeom>
          <a:solidFill>
            <a:srgbClr val="FF0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3" y="820772"/>
            <a:ext cx="9143999" cy="4837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820211" y="1315715"/>
            <a:ext cx="2386583" cy="2798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021094" y="1300004"/>
            <a:ext cx="2386583" cy="2798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21977" y="1284294"/>
            <a:ext cx="2386583" cy="2798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2800758" y="1118479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5090891" y="110867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246784" y="112707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9763" y="3528074"/>
            <a:ext cx="365522" cy="36552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4462660" y="1659972"/>
            <a:ext cx="1444557" cy="2432743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31" y="3247137"/>
            <a:ext cx="979388" cy="1054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199580" y="2153141"/>
            <a:ext cx="1927028" cy="342397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127597" y="4329900"/>
            <a:ext cx="7029849" cy="1327951"/>
            <a:chOff x="2936383" y="4453972"/>
            <a:chExt cx="5572546" cy="17706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36383" y="4453972"/>
              <a:ext cx="5572546" cy="1770600"/>
              <a:chOff x="2936383" y="4453972"/>
              <a:chExt cx="5572546" cy="17706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36383" y="4453972"/>
                <a:ext cx="5121753" cy="17706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            30   5                  16   3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07073" y="4492748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86" y="4515887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521891" y="2383837"/>
            <a:ext cx="1617617" cy="100493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b="1" kern="0" dirty="0" err="1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b="1" kern="0" dirty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có</a:t>
            </a:r>
            <a:endParaRPr lang="en-US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4474141" y="2383836"/>
            <a:ext cx="1433076" cy="8999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b="1" kern="0" dirty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30  5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2127598" y="2383836"/>
            <a:ext cx="1714983" cy="109044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b="1" kern="0" dirty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16  3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4764" y="3990174"/>
            <a:ext cx="365522" cy="36552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8558A0-C3A5-4289-9D82-23465D07B272}"/>
              </a:ext>
            </a:extLst>
          </p:cNvPr>
          <p:cNvCxnSpPr/>
          <p:nvPr/>
        </p:nvCxnSpPr>
        <p:spPr>
          <a:xfrm>
            <a:off x="3873547" y="4814047"/>
            <a:ext cx="0" cy="816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54A866-6E09-441F-917D-4E9E437DA43A}"/>
              </a:ext>
            </a:extLst>
          </p:cNvPr>
          <p:cNvCxnSpPr>
            <a:cxnSpLocks/>
          </p:cNvCxnSpPr>
          <p:nvPr/>
        </p:nvCxnSpPr>
        <p:spPr>
          <a:xfrm>
            <a:off x="3860100" y="5163671"/>
            <a:ext cx="574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4B7C40-B317-4B3C-842B-1F961500682C}"/>
              </a:ext>
            </a:extLst>
          </p:cNvPr>
          <p:cNvCxnSpPr/>
          <p:nvPr/>
        </p:nvCxnSpPr>
        <p:spPr>
          <a:xfrm>
            <a:off x="6449765" y="4818530"/>
            <a:ext cx="0" cy="816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902364-FC85-4C41-B864-08DC2C51434E}"/>
              </a:ext>
            </a:extLst>
          </p:cNvPr>
          <p:cNvCxnSpPr>
            <a:cxnSpLocks/>
          </p:cNvCxnSpPr>
          <p:nvPr/>
        </p:nvCxnSpPr>
        <p:spPr>
          <a:xfrm>
            <a:off x="6436318" y="5168154"/>
            <a:ext cx="574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4B7C40-B317-4B3C-842B-1F961500682C}"/>
              </a:ext>
            </a:extLst>
          </p:cNvPr>
          <p:cNvCxnSpPr>
            <a:cxnSpLocks/>
          </p:cNvCxnSpPr>
          <p:nvPr/>
        </p:nvCxnSpPr>
        <p:spPr>
          <a:xfrm>
            <a:off x="5246942" y="2697515"/>
            <a:ext cx="0" cy="6186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5902364-FC85-4C41-B864-08DC2C51434E}"/>
              </a:ext>
            </a:extLst>
          </p:cNvPr>
          <p:cNvCxnSpPr>
            <a:cxnSpLocks/>
          </p:cNvCxnSpPr>
          <p:nvPr/>
        </p:nvCxnSpPr>
        <p:spPr>
          <a:xfrm>
            <a:off x="5232584" y="3006854"/>
            <a:ext cx="311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B71580A-729B-4C1C-9364-065E0FB85947}"/>
              </a:ext>
            </a:extLst>
          </p:cNvPr>
          <p:cNvCxnSpPr>
            <a:cxnSpLocks/>
          </p:cNvCxnSpPr>
          <p:nvPr/>
        </p:nvCxnSpPr>
        <p:spPr>
          <a:xfrm>
            <a:off x="3035903" y="2809574"/>
            <a:ext cx="0" cy="6186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BB82E65-DFC0-4792-A69D-B6BD1147A6CD}"/>
              </a:ext>
            </a:extLst>
          </p:cNvPr>
          <p:cNvCxnSpPr>
            <a:cxnSpLocks/>
          </p:cNvCxnSpPr>
          <p:nvPr/>
        </p:nvCxnSpPr>
        <p:spPr>
          <a:xfrm>
            <a:off x="3021545" y="3118913"/>
            <a:ext cx="311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5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45A48C-8728-448B-8465-FD1D4C466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4489" y="270201"/>
            <a:ext cx="4104784" cy="62572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929867-76F7-4A7D-9FDE-3375C6478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867557" y="270201"/>
            <a:ext cx="2786435" cy="6472767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B91149DD-526B-4A33-996E-B35BC4F837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775" y="-550972"/>
            <a:ext cx="9599225" cy="62953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48995" y="1833968"/>
            <a:ext cx="7167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5882" y="2405876"/>
            <a:ext cx="1503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06137" y="3063876"/>
            <a:ext cx="7028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sz="40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3211" y="3805357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1A1103A-5DE7-48C0-BD03-2699D9BD68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9485842" y="-152677"/>
            <a:ext cx="1464336" cy="13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9726 -0.021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EDC8C744-E510-40D9-8297-470A6D11D5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599" y="413704"/>
            <a:ext cx="8919201" cy="46268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556923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5531CC-C4C6-4B23-882B-D425BD4B8B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624" y="2206731"/>
            <a:ext cx="2680926" cy="268092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01241C6-D19F-48DD-8123-60FB7AF678ED}"/>
              </a:ext>
            </a:extLst>
          </p:cNvPr>
          <p:cNvSpPr txBox="1"/>
          <p:nvPr/>
        </p:nvSpPr>
        <p:spPr>
          <a:xfrm rot="271074">
            <a:off x="3947298" y="1321188"/>
            <a:ext cx="616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02. </a:t>
            </a:r>
            <a:r>
              <a:rPr lang="en-US" altLang="zh-CN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tập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7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04900" y="1006183"/>
            <a:ext cx="10039350" cy="5032667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66046" y="229366"/>
            <a:ext cx="838200" cy="8572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7596" y="298297"/>
            <a:ext cx="542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Tính </a:t>
            </a:r>
            <a:r>
              <a:rPr lang="en-US" sz="4000"/>
              <a:t>(theo mẫu).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3146" y="1454436"/>
            <a:ext cx="484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17 :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2165" y="1841133"/>
            <a:ext cx="191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17   3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449206" y="2039211"/>
            <a:ext cx="549814" cy="1389789"/>
            <a:chOff x="5449206" y="2039211"/>
            <a:chExt cx="549814" cy="1419079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449206" y="2390482"/>
              <a:ext cx="54981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5546587" y="2487464"/>
            <a:ext cx="35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11514" y="2425908"/>
            <a:ext cx="76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732165" y="3072239"/>
            <a:ext cx="54302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2990" y="3072239"/>
            <a:ext cx="35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86818" y="4017132"/>
            <a:ext cx="484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: 3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5A5F26-DE47-459F-99F6-5C0D1F0DC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819192" y="385233"/>
            <a:ext cx="2786435" cy="64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1" grpId="0"/>
      <p:bldP spid="32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04900" y="1006183"/>
            <a:ext cx="10039350" cy="5032667"/>
          </a:xfrm>
          <a:prstGeom prst="roundRect">
            <a:avLst/>
          </a:prstGeom>
          <a:solidFill>
            <a:srgbClr val="CCCCFF">
              <a:alpha val="56000"/>
            </a:srgbClr>
          </a:solidFill>
          <a:ln w="381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66046" y="229366"/>
            <a:ext cx="838200" cy="8572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37596" y="298297"/>
            <a:ext cx="542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Tính </a:t>
            </a:r>
            <a:r>
              <a:rPr lang="en-US" sz="4000"/>
              <a:t>(theo mẫu).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929867-76F7-4A7D-9FDE-3375C6478A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56618" y="470806"/>
            <a:ext cx="2786435" cy="64727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9018" y="1620982"/>
            <a:ext cx="3297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a)   </a:t>
            </a:r>
            <a:r>
              <a:rPr lang="en-US" sz="4800"/>
              <a:t>15 : 2</a:t>
            </a:r>
          </a:p>
          <a:p>
            <a:r>
              <a:rPr lang="en-US" sz="4800">
                <a:solidFill>
                  <a:srgbClr val="FF0000"/>
                </a:solidFill>
              </a:rPr>
              <a:t>      </a:t>
            </a:r>
            <a:r>
              <a:rPr lang="en-US" sz="4800"/>
              <a:t>10 : 3</a:t>
            </a:r>
          </a:p>
          <a:p>
            <a:r>
              <a:rPr lang="en-US" sz="4800"/>
              <a:t>      23 : 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16824" y="1568195"/>
            <a:ext cx="3255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b)    </a:t>
            </a:r>
            <a:r>
              <a:rPr lang="en-US" sz="4800"/>
              <a:t>9 : 4</a:t>
            </a:r>
          </a:p>
          <a:p>
            <a:r>
              <a:rPr lang="en-US" sz="4800">
                <a:solidFill>
                  <a:srgbClr val="FF0000"/>
                </a:solidFill>
              </a:rPr>
              <a:t>      </a:t>
            </a:r>
            <a:r>
              <a:rPr lang="en-US" sz="4800"/>
              <a:t>32 : 5</a:t>
            </a:r>
          </a:p>
          <a:p>
            <a:r>
              <a:rPr lang="en-US" sz="4800"/>
              <a:t>      18 : 5</a:t>
            </a:r>
          </a:p>
        </p:txBody>
      </p:sp>
    </p:spTree>
    <p:extLst>
      <p:ext uri="{BB962C8B-B14F-4D97-AF65-F5344CB8AC3E}">
        <p14:creationId xmlns:p14="http://schemas.microsoft.com/office/powerpoint/2010/main" val="397766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58B88AE-B776-4272-A439-69343A3BCFD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1.11.02"/>
</p:tagLst>
</file>

<file path=ppt/theme/theme1.xml><?xml version="1.0" encoding="utf-8"?>
<a:theme xmlns:a="http://schemas.openxmlformats.org/drawingml/2006/main" name="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1667</TotalTime>
  <Words>828</Words>
  <Application>Microsoft Office PowerPoint</Application>
  <PresentationFormat>Widescreen</PresentationFormat>
  <Paragraphs>154</Paragraphs>
  <Slides>27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inpin heiti</vt:lpstr>
      <vt:lpstr>SVN-Hole Hearted</vt:lpstr>
      <vt:lpstr>Times New Roman</vt:lpstr>
      <vt:lpstr>UTM Avo</vt:lpstr>
      <vt:lpstr>VNI-Times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01.11.02</dc:title>
  <dc:creator>WIN7</dc:creator>
  <cp:lastModifiedBy>Administrator</cp:lastModifiedBy>
  <cp:revision>295</cp:revision>
  <dcterms:created xsi:type="dcterms:W3CDTF">2017-08-18T03:02:00Z</dcterms:created>
  <dcterms:modified xsi:type="dcterms:W3CDTF">2025-01-07T23:02:17Z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