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Lst>
  <p:sldIdLst>
    <p:sldId id="256" r:id="rId4"/>
    <p:sldId id="329" r:id="rId5"/>
    <p:sldId id="330" r:id="rId6"/>
    <p:sldId id="331" r:id="rId7"/>
    <p:sldId id="332" r:id="rId8"/>
    <p:sldId id="319" r:id="rId9"/>
    <p:sldId id="333" r:id="rId10"/>
    <p:sldId id="298" r:id="rId11"/>
    <p:sldId id="33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2" autoAdjust="0"/>
    <p:restoredTop sz="94660"/>
  </p:normalViewPr>
  <p:slideViewPr>
    <p:cSldViewPr snapToGrid="0">
      <p:cViewPr varScale="1">
        <p:scale>
          <a:sx n="112" d="100"/>
          <a:sy n="112" d="100"/>
        </p:scale>
        <p:origin x="93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7/1/2025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9.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4.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endPar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a:p>
              <a:pPr algn="ctr">
                <a:buClr>
                  <a:srgbClr val="000000"/>
                </a:buClr>
                <a:buFont typeface="Arial"/>
                <a:buNone/>
              </a:pPr>
              <a:r>
                <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smtClean="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smtClean="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smtClean="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smtClean="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smtClean="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endPar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smtClean="0">
                <a:solidFill>
                  <a:srgbClr val="FF0000"/>
                </a:solidFill>
                <a:latin typeface="Great Vibes" pitchFamily="2" charset="0"/>
                <a:ea typeface="Cambria" panose="02040503050406030204" pitchFamily="18" charset="0"/>
              </a:rPr>
              <a:t>Gợi</a:t>
            </a:r>
            <a:r>
              <a:rPr lang="en-US" sz="4000" dirty="0" smtClean="0">
                <a:solidFill>
                  <a:srgbClr val="FF0000"/>
                </a:solidFill>
                <a:latin typeface="Great Vibes" pitchFamily="2" charset="0"/>
                <a:ea typeface="Cambria" panose="02040503050406030204" pitchFamily="18" charset="0"/>
              </a:rPr>
              <a:t> ý:</a:t>
            </a:r>
            <a:endParaRPr lang="vi-VN" sz="4000" dirty="0" smtClean="0">
              <a:solidFill>
                <a:srgbClr val="FF0000"/>
              </a:solidFill>
              <a:latin typeface="Cambria" panose="02040503050406030204" pitchFamily="18" charset="0"/>
              <a:ea typeface="Cambria" panose="02040503050406030204" pitchFamily="18" charset="0"/>
            </a:endParaRPr>
          </a:p>
          <a:p>
            <a:pPr algn="just"/>
            <a:r>
              <a:rPr lang="vi-VN" sz="2800" b="1" dirty="0" smtClean="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smtClean="0">
                <a:solidFill>
                  <a:srgbClr val="002060"/>
                </a:solidFill>
                <a:latin typeface="Cambria" panose="02040503050406030204" pitchFamily="18" charset="0"/>
                <a:ea typeface="Cambria" panose="02040503050406030204" pitchFamily="18" charset="0"/>
              </a:rPr>
              <a:t>- Nhà em ở đâu?</a:t>
            </a:r>
          </a:p>
          <a:p>
            <a:pPr algn="just"/>
            <a:r>
              <a:rPr lang="vi-VN" sz="2800" b="1" dirty="0" smtClean="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smtClean="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smtClean="0">
                <a:solidFill>
                  <a:srgbClr val="002060"/>
                </a:solidFill>
                <a:latin typeface="Cambria" panose="02040503050406030204" pitchFamily="18" charset="0"/>
                <a:ea typeface="Cambria" panose="02040503050406030204" pitchFamily="18" charset="0"/>
              </a:rPr>
              <a:t>- Hình dạng</a:t>
            </a:r>
          </a:p>
          <a:p>
            <a:pPr algn="just"/>
            <a:r>
              <a:rPr lang="vi-VN" sz="2800" b="1" dirty="0" smtClean="0">
                <a:solidFill>
                  <a:srgbClr val="002060"/>
                </a:solidFill>
                <a:latin typeface="Cambria" panose="02040503050406030204" pitchFamily="18" charset="0"/>
                <a:ea typeface="Cambria" panose="02040503050406030204" pitchFamily="18" charset="0"/>
              </a:rPr>
              <a:t>- Cảnh vật xung quanh</a:t>
            </a:r>
          </a:p>
          <a:p>
            <a:pPr algn="just"/>
            <a:r>
              <a:rPr lang="vi-VN" sz="2800" b="1" dirty="0" smtClean="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smtClean="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smtClean="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smtClean="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smtClean="0">
                <a:solidFill>
                  <a:srgbClr val="000000"/>
                </a:solidFill>
                <a:latin typeface="Cambria" panose="02040503050406030204" pitchFamily="18" charset="0"/>
                <a:ea typeface="Cambria" panose="02040503050406030204" pitchFamily="18" charset="0"/>
              </a:rPr>
              <a:t>Bài tham khảo 1:</a:t>
            </a:r>
            <a:endParaRPr lang="vi-VN" sz="32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Phòng</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ngủ của em và chị gái. Các đồ dùng trong nhà đều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còn rất mới. Trên cùng là tầng thượng có rất nhiều cây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cảnh của bố. Những lúc rảnh rỗi, cả gia đình em lại lên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sân thượng ngồi hóng mát, trò chuyện. Em rất thích ngôi</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 nhà mới của mình.</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smtClean="0">
                <a:solidFill>
                  <a:srgbClr val="000000"/>
                </a:solidFill>
                <a:latin typeface="Cambria" panose="02040503050406030204" pitchFamily="18" charset="0"/>
                <a:ea typeface="Cambria" panose="02040503050406030204" pitchFamily="18" charset="0"/>
              </a:rPr>
              <a:t>Bài tham khảo </a:t>
            </a:r>
            <a:r>
              <a:rPr lang="en-US" sz="3200" b="1" dirty="0" smtClean="0">
                <a:solidFill>
                  <a:srgbClr val="000000"/>
                </a:solidFill>
                <a:latin typeface="Cambria" panose="02040503050406030204" pitchFamily="18" charset="0"/>
                <a:ea typeface="Cambria" panose="02040503050406030204" pitchFamily="18" charset="0"/>
              </a:rPr>
              <a:t>2</a:t>
            </a:r>
            <a:r>
              <a:rPr lang="vi-VN" sz="3200" b="1" dirty="0" smtClean="0">
                <a:solidFill>
                  <a:srgbClr val="000000"/>
                </a:solidFill>
                <a:latin typeface="Cambria" panose="02040503050406030204" pitchFamily="18" charset="0"/>
                <a:ea typeface="Cambria" panose="02040503050406030204" pitchFamily="18" charset="0"/>
              </a:rPr>
              <a:t>:</a:t>
            </a:r>
            <a:endParaRPr lang="vi-VN" sz="3200" dirty="0" smtClean="0">
              <a:solidFill>
                <a:srgbClr val="000000"/>
              </a:solidFill>
              <a:latin typeface="Cambria" panose="02040503050406030204" pitchFamily="18" charset="0"/>
              <a:ea typeface="Cambria" panose="02040503050406030204" pitchFamily="18" charset="0"/>
            </a:endParaRPr>
          </a:p>
          <a:p>
            <a:pPr lvl="0"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a:t>
            </a:r>
            <a:r>
              <a:rPr lang="vi-VN" sz="2800" dirty="0" smtClean="0">
                <a:solidFill>
                  <a:srgbClr val="000000"/>
                </a:solidFill>
                <a:latin typeface="Cambria" panose="02040503050406030204" pitchFamily="18" charset="0"/>
                <a:ea typeface="Cambria" panose="02040503050406030204" pitchFamily="18" charset="0"/>
              </a:rPr>
              <a:t>được </a:t>
            </a:r>
            <a:r>
              <a:rPr lang="vi-VN" sz="2800" dirty="0">
                <a:solidFill>
                  <a:srgbClr val="000000"/>
                </a:solidFill>
                <a:latin typeface="Cambria" panose="02040503050406030204" pitchFamily="18" charset="0"/>
                <a:ea typeface="Cambria" panose="02040503050406030204" pitchFamily="18" charset="0"/>
              </a:rPr>
              <a:t>làm bằng gỗ tre mộc mạc, đơn </a:t>
            </a:r>
            <a:r>
              <a:rPr lang="vi-VN" sz="2800" dirty="0" smtClean="0">
                <a:solidFill>
                  <a:srgbClr val="000000"/>
                </a:solidFill>
                <a:latin typeface="Cambria" panose="02040503050406030204" pitchFamily="18" charset="0"/>
                <a:ea typeface="Cambria" panose="02040503050406030204" pitchFamily="18" charset="0"/>
              </a:rPr>
              <a:t>sơ. </a:t>
            </a:r>
            <a:r>
              <a:rPr lang="vi-VN" sz="2800" dirty="0">
                <a:solidFill>
                  <a:srgbClr val="000000"/>
                </a:solidFill>
                <a:latin typeface="Cambria" panose="02040503050406030204" pitchFamily="18" charset="0"/>
                <a:ea typeface="Cambria" panose="02040503050406030204" pitchFamily="18" charset="0"/>
              </a:rPr>
              <a:t>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smtClean="0">
                  <a:latin typeface="Nunito Black" panose="00000A00000000000000" pitchFamily="2" charset="0"/>
                </a:rPr>
                <a:t>3. </a:t>
              </a:r>
              <a:r>
                <a:rPr lang="en-US" sz="2800" kern="0" dirty="0" err="1" smtClean="0">
                  <a:latin typeface="Nunito Black" panose="00000A00000000000000" pitchFamily="2" charset="0"/>
                </a:rPr>
                <a:t>Trao</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đổi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với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bạn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chỉnh</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sửa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bổ</a:t>
              </a:r>
              <a:r>
                <a:rPr lang="en-US" sz="2800" kern="0" dirty="0" smtClean="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5"/>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smtClean="0">
                <a:solidFill>
                  <a:srgbClr val="92D050"/>
                </a:solidFill>
                <a:latin typeface="Sigmar One" panose="00000500000000000000" pitchFamily="2" charset="0"/>
              </a:rPr>
              <a:t>VẬN </a:t>
            </a:r>
          </a:p>
          <a:p>
            <a:pPr algn="ctr"/>
            <a:r>
              <a:rPr lang="en-US" sz="8800" dirty="0" smtClean="0">
                <a:solidFill>
                  <a:srgbClr val="92D050"/>
                </a:solidFill>
                <a:latin typeface="Sigmar One" panose="00000500000000000000" pitchFamily="2" charset="0"/>
              </a:rPr>
              <a:t>DỤNG</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6"/>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Đây</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là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ngôi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mà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em</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yêu</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thích</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Ngôi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đơn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giản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nhưng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ấm</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cúng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Hàng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ngày</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được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đón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ánh</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nắng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mặc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trời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rực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rỡ</a:t>
            </a:r>
            <a:r>
              <a:rPr lang="en-US" altLang="en-US" sz="3200" b="1" dirty="0" smtClean="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smtClean="0">
                <a:solidFill>
                  <a:srgbClr val="0070C0"/>
                </a:solidFill>
                <a:latin typeface="Sigmar One" panose="00000500000000000000" pitchFamily="2" charset="0"/>
                <a:ea typeface="+mj-ea"/>
                <a:cs typeface="+mj-cs"/>
              </a:rPr>
              <a:t>CỦNG CỐ, DẶN DÒ</a:t>
            </a:r>
            <a:endParaRPr lang="en-US" sz="6600" dirty="0">
              <a:solidFill>
                <a:srgbClr val="0070C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smtClean="0">
                <a:solidFill>
                  <a:srgbClr val="0070C0"/>
                </a:solidFill>
                <a:latin typeface="Sigmar One" panose="00000500000000000000" pitchFamily="2" charset="0"/>
              </a:rPr>
              <a:t>HẸN GẶP LẠI CÁC EM</a:t>
            </a:r>
            <a:endParaRPr lang="en-US" sz="5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418258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1528</TotalTime>
  <Words>546</Words>
  <Application>Microsoft Office PowerPoint</Application>
  <PresentationFormat>Widescreen</PresentationFormat>
  <Paragraphs>36</Paragraphs>
  <Slides>9</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#9Slide05 Bodega Script</vt:lpstr>
      <vt:lpstr>Arial</vt:lpstr>
      <vt:lpstr>Calibri</vt:lpstr>
      <vt:lpstr>Calibri Light</vt:lpstr>
      <vt:lpstr>Cambria</vt:lpstr>
      <vt:lpstr>Great Vibes</vt:lpstr>
      <vt:lpstr>Nunito Black</vt:lpstr>
      <vt:lpstr>Sigmar One</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113</cp:revision>
  <dcterms:created xsi:type="dcterms:W3CDTF">2022-08-13T14:24:05Z</dcterms:created>
  <dcterms:modified xsi:type="dcterms:W3CDTF">2025-01-07T10:12:38Z</dcterms:modified>
</cp:coreProperties>
</file>