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87" r:id="rId3"/>
  </p:sldMasterIdLst>
  <p:notesMasterIdLst>
    <p:notesMasterId r:id="rId12"/>
  </p:notesMasterIdLst>
  <p:sldIdLst>
    <p:sldId id="1142" r:id="rId4"/>
    <p:sldId id="1143" r:id="rId5"/>
    <p:sldId id="1137" r:id="rId6"/>
    <p:sldId id="259" r:id="rId7"/>
    <p:sldId id="257" r:id="rId8"/>
    <p:sldId id="1144" r:id="rId9"/>
    <p:sldId id="1128" r:id="rId10"/>
    <p:sldId id="261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45"/>
    <a:srgbClr val="FFE669"/>
    <a:srgbClr val="F22849"/>
    <a:srgbClr val="FFB83B"/>
    <a:srgbClr val="FFFF99"/>
    <a:srgbClr val="FF6600"/>
    <a:srgbClr val="FDF3ED"/>
    <a:srgbClr val="FF0066"/>
    <a:srgbClr val="FBE5E5"/>
    <a:srgbClr val="F3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8124" autoAdjust="0"/>
  </p:normalViewPr>
  <p:slideViewPr>
    <p:cSldViewPr snapToGrid="0">
      <p:cViewPr varScale="1">
        <p:scale>
          <a:sx n="60" d="100"/>
          <a:sy n="60" d="100"/>
        </p:scale>
        <p:origin x="79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85B22-EF2B-4D89-949E-082E747EC6D6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DEC63-207D-4CDD-85AC-263A53B7D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20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DEC63-207D-4CDD-85AC-263A53B7D4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188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DEC63-207D-4CDD-85AC-263A53B7D4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974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A5627-C86C-47E3-B0EF-6B8D04AD6762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97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DEC63-207D-4CDD-85AC-263A53B7D48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800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DEC63-207D-4CDD-85AC-263A53B7D48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815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DEC63-207D-4CDD-85AC-263A53B7D4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609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A5627-C86C-47E3-B0EF-6B8D04AD6762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53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DEC63-207D-4CDD-85AC-263A53B7D48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39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1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6CCC2A3-0718-46C4-AB31-EC78C70E3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2" y="2240365"/>
            <a:ext cx="4183912" cy="27018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204610-4039-4724-B741-81724C74DC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652" y="4250627"/>
            <a:ext cx="2919178" cy="16706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8F7749-2F03-4196-9E2C-8C1295B6B7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70" y="1122761"/>
            <a:ext cx="1601367" cy="9164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DDAC6E8-F5E9-405B-8137-3AC8165144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6669" y="230104"/>
            <a:ext cx="2668625" cy="27018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EA663AE-B02B-44DD-9555-42B589681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5" b="43450"/>
          <a:stretch/>
        </p:blipFill>
        <p:spPr>
          <a:xfrm>
            <a:off x="1069165" y="0"/>
            <a:ext cx="10053669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1927A7E-25A7-49EE-B9C6-659246EC811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53" y="2806481"/>
            <a:ext cx="637247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B44FEE-ABEE-4983-8216-AF3880421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08D79E7-743A-48B0-B2B8-4F0ABCF6E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7CE80-9B0A-4DD2-BFBE-6A5786F8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7C88B6-F0B9-4CB0-A7B2-7E0087AD5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5ABDE3-68E5-4049-A9C0-F2D225DC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6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6A7336-2146-4F40-877F-4AABE2306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EDF3EE-07F0-4C29-998B-9A9363DB2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ED0710-F4F2-4D3B-B2C4-D680A8842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A1F0D6-7C0F-4803-8DE0-A8E4C9B2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65936B-8EDC-4F6D-AFF4-3BCAA789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0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D5C984-3ABF-4BA9-9B01-C04A82F31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E633E6-C3A9-4F48-AD67-28D8C11DC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5438D4-CE1D-4E0D-B79D-56630AE7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87A3F1-6210-4316-A302-3EA258D1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DBBBDD-FBB7-4738-803D-DE1E8A6B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0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F9A64-FEE3-4A07-BFF7-B071EA38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7FD87D-F155-4276-9553-348F71F0B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1C445-382B-47E1-B134-E1CF50C9A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3AB9D7-3002-4A14-901E-A6D72B833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B3B62E-3682-4A78-9A0F-B1C9D6F5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67B7A6-9E17-4ABE-83BE-C561D9D7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ED4F50-7105-4559-A316-B5CA6BC14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A010D5-55D4-4590-9FC8-209FA477C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F859CA3-6608-4C3F-9419-7CD4C109A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AD4AAA9-B7F9-4C49-ACEF-20373FEA1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4A2242E-32DD-4289-B788-F18A35348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CA9A79B-0BD2-49C0-A0F6-9E88A799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F0A9198-F512-484C-AC86-CE4EE3C5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CE3812-E972-4673-917E-B0DE7B0B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1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29930-5AAF-44AB-B332-25E64C557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762DAF0-E722-43A2-BC3C-19CEDD15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CF8DEB-306D-449C-A5F5-CD1CF03D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CF02CA3-C3B1-47ED-9BCF-D66A9424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720F557-9D8E-467B-ABBC-A552646F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AC342C-1E77-4E2A-95A3-08794E02D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71C3EF-3600-4722-8095-1107CB91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9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7ABB0E-E507-461D-9FBE-418CD39E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AE25DA-369A-4F54-AB4D-53C15EFB5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3B668C-BEF6-4913-95D8-65FB7C806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09AE9E-9013-412B-80BC-00192BC6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FE5F07-2A36-4385-B78A-CDC0FAC8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19DC03-B41C-46AC-B3EB-CFD78CDE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0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15095C-EBEF-4FBE-8C8C-67588FB9F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3503236-B1D0-4EB8-B1A0-A142E2D63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8560A35-BBD9-49C4-B48B-9C45D8733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C94C30-FA4B-4028-B712-1001104B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1B40B5-9E88-49D5-8E63-861686B8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890166-696C-44A0-8D39-A8A95B2E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7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963904-A542-4873-AB11-DEEA1FBC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5BF051-B006-4163-9FBB-78D9D030F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33DF7B-340C-4B93-A585-AB67A4ABB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A2523F-49CC-46DC-897B-3E013721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EC85F1-E294-4BA8-B10D-FB8DD76A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6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65D0D20-BBEA-45A7-8D52-81A55F6E9B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E0461A-3AEF-4583-8EA0-CEEE684BD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421525-C261-45C4-9DB2-67DD93983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F07AB2-CF86-49D7-ADD9-9CA827FA2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F9E4BE-DDE4-4050-9C56-4E48F2B6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4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B44FEE-ABEE-4983-8216-AF3880421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08D79E7-743A-48B0-B2B8-4F0ABCF6E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7CE80-9B0A-4DD2-BFBE-6A5786F8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7C88B6-F0B9-4CB0-A7B2-7E0087AD5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5ABDE3-68E5-4049-A9C0-F2D225DC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7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6A7336-2146-4F40-877F-4AABE2306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EDF3EE-07F0-4C29-998B-9A9363DB2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ED0710-F4F2-4D3B-B2C4-D680A8842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A1F0D6-7C0F-4803-8DE0-A8E4C9B2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65936B-8EDC-4F6D-AFF4-3BCAA789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D5C984-3ABF-4BA9-9B01-C04A82F31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E633E6-C3A9-4F48-AD67-28D8C11DC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5438D4-CE1D-4E0D-B79D-56630AE7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87A3F1-6210-4316-A302-3EA258D1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DBBBDD-FBB7-4738-803D-DE1E8A6B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8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F9A64-FEE3-4A07-BFF7-B071EA38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7FD87D-F155-4276-9553-348F71F0B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1C445-382B-47E1-B134-E1CF50C9A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3AB9D7-3002-4A14-901E-A6D72B833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B3B62E-3682-4A78-9A0F-B1C9D6F5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67B7A6-9E17-4ABE-83BE-C561D9D7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ED4F50-7105-4559-A316-B5CA6BC14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A010D5-55D4-4590-9FC8-209FA477C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F859CA3-6608-4C3F-9419-7CD4C109A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AD4AAA9-B7F9-4C49-ACEF-20373FEA1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4A2242E-32DD-4289-B788-F18A35348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CA9A79B-0BD2-49C0-A0F6-9E88A799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F0A9198-F512-484C-AC86-CE4EE3C5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CE3812-E972-4673-917E-B0DE7B0B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5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29930-5AAF-44AB-B332-25E64C557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762DAF0-E722-43A2-BC3C-19CEDD15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CF8DEB-306D-449C-A5F5-CD1CF03D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CF02CA3-C3B1-47ED-9BCF-D66A9424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3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720F557-9D8E-467B-ABBC-A552646F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AC342C-1E77-4E2A-95A3-08794E02D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71C3EF-3600-4722-8095-1107CB91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7ABB0E-E507-461D-9FBE-418CD39E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AE25DA-369A-4F54-AB4D-53C15EFB5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3B668C-BEF6-4913-95D8-65FB7C806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09AE9E-9013-412B-80BC-00192BC6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FE5F07-2A36-4385-B78A-CDC0FAC8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19DC03-B41C-46AC-B3EB-CFD78CDE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8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15095C-EBEF-4FBE-8C8C-67588FB9F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3503236-B1D0-4EB8-B1A0-A142E2D63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8560A35-BBD9-49C4-B48B-9C45D8733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C94C30-FA4B-4028-B712-1001104B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1B40B5-9E88-49D5-8E63-861686B8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890166-696C-44A0-8D39-A8A95B2E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963904-A542-4873-AB11-DEEA1FBC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5BF051-B006-4163-9FBB-78D9D030F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33DF7B-340C-4B93-A585-AB67A4ABB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A2523F-49CC-46DC-897B-3E013721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EC85F1-E294-4BA8-B10D-FB8DD76A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65D0D20-BBEA-45A7-8D52-81A55F6E9B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E0461A-3AEF-4583-8EA0-CEEE684BD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421525-C261-45C4-9DB2-67DD93983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F07AB2-CF86-49D7-ADD9-9CA827FA2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F9E4BE-DDE4-4050-9C56-4E48F2B6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6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CDBB519-FA32-4AD1-AF4B-01D1A49EE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42CFDD8-7A76-4E73-9270-16B782C2D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2F9EB49-3E9A-4065-92D7-24E7BF0B6F8D}"/>
              </a:ext>
            </a:extLst>
          </p:cNvPr>
          <p:cNvGrpSpPr/>
          <p:nvPr userDrawn="1"/>
        </p:nvGrpSpPr>
        <p:grpSpPr>
          <a:xfrm>
            <a:off x="0" y="52877"/>
            <a:ext cx="12192001" cy="6805123"/>
            <a:chOff x="0" y="52877"/>
            <a:chExt cx="12192001" cy="6805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D99DB93-DD5E-45A9-8E4C-35F16F550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502" y="246879"/>
              <a:ext cx="856730" cy="1000037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46D93C6-1773-4609-9712-CAF27B8502BF}"/>
                </a:ext>
              </a:extLst>
            </p:cNvPr>
            <p:cNvGrpSpPr/>
            <p:nvPr/>
          </p:nvGrpSpPr>
          <p:grpSpPr>
            <a:xfrm>
              <a:off x="0" y="531447"/>
              <a:ext cx="12192001" cy="6326553"/>
              <a:chOff x="0" y="531447"/>
              <a:chExt cx="12192001" cy="6326553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34C3EF4A-6C6A-4ACA-8260-0B9A65EFBC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" t="-1284" r="1478" b="11635"/>
              <a:stretch/>
            </p:blipFill>
            <p:spPr>
              <a:xfrm>
                <a:off x="0" y="531447"/>
                <a:ext cx="12192000" cy="1533524"/>
              </a:xfrm>
              <a:prstGeom prst="rect">
                <a:avLst/>
              </a:prstGeom>
            </p:spPr>
          </p:pic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8AA45D8-73E6-4A27-ACD0-DA1056F2169E}"/>
                  </a:ext>
                </a:extLst>
              </p:cNvPr>
              <p:cNvSpPr/>
              <p:nvPr/>
            </p:nvSpPr>
            <p:spPr>
              <a:xfrm>
                <a:off x="1" y="1977292"/>
                <a:ext cx="12192000" cy="4880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54A5DFA-C092-4A78-BCD6-57DFD1E78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20" y="114250"/>
              <a:ext cx="888760" cy="54982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8484A9F-EC57-44E6-B567-2E84F8271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437" y="1077967"/>
              <a:ext cx="1031656" cy="68387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FE537C3-168F-4F29-BACE-37745D143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852" y="912433"/>
              <a:ext cx="1142379" cy="68387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EEF304F-C6D5-4C2F-89BF-8E55AAB4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6009">
              <a:off x="1587655" y="52877"/>
              <a:ext cx="1132869" cy="790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6065FA-AD28-41C6-9D92-BCBC497ADC1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713" y="-122582"/>
            <a:ext cx="1340656" cy="13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D4F399E-3EF0-4A31-A0E5-52D7CBEC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53AA2E-5D2D-4642-8B49-EB02D60D2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E7682A-E445-49A8-AA61-39EBDF5DC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E014CC-3DC2-41AE-AC5D-708AF3D1C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1A6249-7BD6-406B-98C5-5C2E6CC98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E81E4CD-F525-4986-BF12-23A4926F326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713" y="-122582"/>
            <a:ext cx="1340656" cy="13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2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D4F399E-3EF0-4A31-A0E5-52D7CBEC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53AA2E-5D2D-4642-8B49-EB02D60D2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E7682A-E445-49A8-AA61-39EBDF5DC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E014CC-3DC2-41AE-AC5D-708AF3D1C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1A6249-7BD6-406B-98C5-5C2E6CC98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0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6.png"/><Relationship Id="rId12" Type="http://schemas.openxmlformats.org/officeDocument/2006/relationships/image" Target="../media/image32.svg"/><Relationship Id="rId2" Type="http://schemas.openxmlformats.org/officeDocument/2006/relationships/audio" Target="../media/media1.mp3"/><Relationship Id="rId16" Type="http://schemas.openxmlformats.org/officeDocument/2006/relationships/image" Target="../media/image34.png"/><Relationship Id="rId1" Type="http://schemas.microsoft.com/office/2007/relationships/media" Target="../media/media1.mp3"/><Relationship Id="rId6" Type="http://schemas.openxmlformats.org/officeDocument/2006/relationships/image" Target="../media/image26.sv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38.png"/><Relationship Id="rId4" Type="http://schemas.openxmlformats.org/officeDocument/2006/relationships/audio" Target="../media/audio1.wav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2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6.sv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5.png"/><Relationship Id="rId11" Type="http://schemas.openxmlformats.org/officeDocument/2006/relationships/image" Target="../media/image43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860D02CC-762F-458D-871C-B458F33084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2D4FC7C-45F1-4AE6-8F65-4F06D4559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632" y="2965947"/>
            <a:ext cx="2866554" cy="33460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D96C486-30A5-40E1-A9E6-F284475063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88" y="507231"/>
            <a:ext cx="1229594" cy="94633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052DEDD-264D-435A-AD08-F417A2238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01" y="726167"/>
            <a:ext cx="1967010" cy="12168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B8076A4-F98F-4CCF-9221-0154E8D693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24" y="5426908"/>
            <a:ext cx="2313393" cy="15335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F1C355-F17D-4BA9-B1D9-B91C186A78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5" y="5013128"/>
            <a:ext cx="2703218" cy="16182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A8ED0B8-16A4-4856-AC47-EB2E97263C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648606" y="1150327"/>
            <a:ext cx="2327143" cy="16247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19CF6D-106B-4FDA-A7E4-C7227D274E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1982" y="2606680"/>
            <a:ext cx="5998984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0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0DFE9959-A809-415B-A209-3A513AE0F3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316089" y="30437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字魂107号-萌趣欢乐体" panose="00000500000000000000" pitchFamily="2" charset="-122"/>
              <a:cs typeface="Arial" panose="020B0604020202020204" pitchFamily="34" charset="0"/>
              <a:sym typeface="字魂107号-萌趣欢乐体" panose="00000500000000000000" pitchFamily="2" charset="-122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9F1590D5-E59E-4EA7-BBE1-6BF2056C3D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631" y="8026"/>
            <a:ext cx="1458563" cy="90233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864" y="5760205"/>
            <a:ext cx="1532855" cy="91762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024D9E76-0FB1-4931-9C91-7A290798E5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71844" y="-43020"/>
            <a:ext cx="1632372" cy="1139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5393" y="435290"/>
            <a:ext cx="7503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1743" y="1507130"/>
            <a:ext cx="10417628" cy="255389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 9 người muốn sang sông cùng lúc mà mỗi thuyền chỉ chở được 2 người (không kể bác lái đò). Hỏi cần mấy chiếc thuyền để chở hết số khách đó sang sông?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15164" y="4337608"/>
            <a:ext cx="6629036" cy="1542144"/>
            <a:chOff x="4115164" y="4732268"/>
            <a:chExt cx="4372201" cy="1147483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4115164" y="4732268"/>
              <a:ext cx="4372201" cy="1147483"/>
            </a:xfrm>
            <a:prstGeom prst="wedgeRoundRectCallout">
              <a:avLst>
                <a:gd name="adj1" fmla="val -56483"/>
                <a:gd name="adj2" fmla="val 3250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8533" y="4965773"/>
              <a:ext cx="4097080" cy="709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Đáp án: </a:t>
              </a: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Cần 5 chiếc thuyền để chở hết 9 khách qua sông cùng lúc</a:t>
              </a:r>
              <a:endPara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Hand,okay,thumb - Transparent Background Teacher Cartoon Png , Free  Transparent Clipart - ClipartKey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2856" y="4539808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43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形 19">
            <a:extLst>
              <a:ext uri="{FF2B5EF4-FFF2-40B4-BE49-F238E27FC236}">
                <a16:creationId xmlns:a16="http://schemas.microsoft.com/office/drawing/2014/main" id="{8631B3AA-592C-45BD-B9FC-53582DA209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D783EFA1-BB26-4079-A870-CECB524A8F23}"/>
              </a:ext>
            </a:extLst>
          </p:cNvPr>
          <p:cNvSpPr/>
          <p:nvPr/>
        </p:nvSpPr>
        <p:spPr>
          <a:xfrm>
            <a:off x="432125" y="410620"/>
            <a:ext cx="11362255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833894"/>
              <a:gd name="connsiteY0" fmla="*/ 10281887 h 10594476"/>
              <a:gd name="connsiteX1" fmla="*/ 93319 w 14833894"/>
              <a:gd name="connsiteY1" fmla="*/ 6926129 h 10594476"/>
              <a:gd name="connsiteX2" fmla="*/ 129076 w 14833894"/>
              <a:gd name="connsiteY2" fmla="*/ 1401394 h 10594476"/>
              <a:gd name="connsiteX3" fmla="*/ 1537665 w 14833894"/>
              <a:gd name="connsiteY3" fmla="*/ 26244 h 10594476"/>
              <a:gd name="connsiteX4" fmla="*/ 6055057 w 14833894"/>
              <a:gd name="connsiteY4" fmla="*/ 33764 h 10594476"/>
              <a:gd name="connsiteX5" fmla="*/ 13683339 w 14833894"/>
              <a:gd name="connsiteY5" fmla="*/ 26636 h 10594476"/>
              <a:gd name="connsiteX6" fmla="*/ 14709351 w 14833894"/>
              <a:gd name="connsiteY6" fmla="*/ 4166210 h 10594476"/>
              <a:gd name="connsiteX7" fmla="*/ 14525744 w 14833894"/>
              <a:gd name="connsiteY7" fmla="*/ 9700653 h 10594476"/>
              <a:gd name="connsiteX8" fmla="*/ 11431312 w 14833894"/>
              <a:gd name="connsiteY8" fmla="*/ 10339281 h 10594476"/>
              <a:gd name="connsiteX9" fmla="*/ 2751769 w 14833894"/>
              <a:gd name="connsiteY9" fmla="*/ 10455395 h 10594476"/>
              <a:gd name="connsiteX10" fmla="*/ 389061 w 14833894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525744 w 14757426"/>
              <a:gd name="connsiteY7" fmla="*/ 9700653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867183"/>
              <a:gd name="connsiteY0" fmla="*/ 10281887 h 10594476"/>
              <a:gd name="connsiteX1" fmla="*/ 93319 w 14867183"/>
              <a:gd name="connsiteY1" fmla="*/ 6926129 h 10594476"/>
              <a:gd name="connsiteX2" fmla="*/ 129076 w 14867183"/>
              <a:gd name="connsiteY2" fmla="*/ 1401394 h 10594476"/>
              <a:gd name="connsiteX3" fmla="*/ 1537665 w 14867183"/>
              <a:gd name="connsiteY3" fmla="*/ 26244 h 10594476"/>
              <a:gd name="connsiteX4" fmla="*/ 6055057 w 14867183"/>
              <a:gd name="connsiteY4" fmla="*/ 33764 h 10594476"/>
              <a:gd name="connsiteX5" fmla="*/ 13683339 w 14867183"/>
              <a:gd name="connsiteY5" fmla="*/ 26636 h 10594476"/>
              <a:gd name="connsiteX6" fmla="*/ 14709351 w 14867183"/>
              <a:gd name="connsiteY6" fmla="*/ 4166210 h 10594476"/>
              <a:gd name="connsiteX7" fmla="*/ 14808032 w 14867183"/>
              <a:gd name="connsiteY7" fmla="*/ 9676185 h 10594476"/>
              <a:gd name="connsiteX8" fmla="*/ 11431312 w 14867183"/>
              <a:gd name="connsiteY8" fmla="*/ 10339281 h 10594476"/>
              <a:gd name="connsiteX9" fmla="*/ 2751769 w 14867183"/>
              <a:gd name="connsiteY9" fmla="*/ 10455395 h 10594476"/>
              <a:gd name="connsiteX10" fmla="*/ 389061 w 14867183"/>
              <a:gd name="connsiteY10" fmla="*/ 10281887 h 10594476"/>
              <a:gd name="connsiteX0" fmla="*/ 389061 w 14779683"/>
              <a:gd name="connsiteY0" fmla="*/ 10281887 h 10594476"/>
              <a:gd name="connsiteX1" fmla="*/ 93319 w 14779683"/>
              <a:gd name="connsiteY1" fmla="*/ 6926129 h 10594476"/>
              <a:gd name="connsiteX2" fmla="*/ 129076 w 14779683"/>
              <a:gd name="connsiteY2" fmla="*/ 1401394 h 10594476"/>
              <a:gd name="connsiteX3" fmla="*/ 1537665 w 14779683"/>
              <a:gd name="connsiteY3" fmla="*/ 26244 h 10594476"/>
              <a:gd name="connsiteX4" fmla="*/ 6055057 w 14779683"/>
              <a:gd name="connsiteY4" fmla="*/ 33764 h 10594476"/>
              <a:gd name="connsiteX5" fmla="*/ 13683339 w 14779683"/>
              <a:gd name="connsiteY5" fmla="*/ 26636 h 10594476"/>
              <a:gd name="connsiteX6" fmla="*/ 14709351 w 14779683"/>
              <a:gd name="connsiteY6" fmla="*/ 4166210 h 10594476"/>
              <a:gd name="connsiteX7" fmla="*/ 14695116 w 14779683"/>
              <a:gd name="connsiteY7" fmla="*/ 9627248 h 10594476"/>
              <a:gd name="connsiteX8" fmla="*/ 11431312 w 14779683"/>
              <a:gd name="connsiteY8" fmla="*/ 10339281 h 10594476"/>
              <a:gd name="connsiteX9" fmla="*/ 2751769 w 14779683"/>
              <a:gd name="connsiteY9" fmla="*/ 10455395 h 10594476"/>
              <a:gd name="connsiteX10" fmla="*/ 389061 w 14779683"/>
              <a:gd name="connsiteY10" fmla="*/ 10281887 h 10594476"/>
              <a:gd name="connsiteX0" fmla="*/ 389061 w 14767246"/>
              <a:gd name="connsiteY0" fmla="*/ 10281887 h 10594476"/>
              <a:gd name="connsiteX1" fmla="*/ 93319 w 14767246"/>
              <a:gd name="connsiteY1" fmla="*/ 6926129 h 10594476"/>
              <a:gd name="connsiteX2" fmla="*/ 129076 w 14767246"/>
              <a:gd name="connsiteY2" fmla="*/ 1401394 h 10594476"/>
              <a:gd name="connsiteX3" fmla="*/ 1537665 w 14767246"/>
              <a:gd name="connsiteY3" fmla="*/ 26244 h 10594476"/>
              <a:gd name="connsiteX4" fmla="*/ 6055057 w 14767246"/>
              <a:gd name="connsiteY4" fmla="*/ 33764 h 10594476"/>
              <a:gd name="connsiteX5" fmla="*/ 13683339 w 14767246"/>
              <a:gd name="connsiteY5" fmla="*/ 26636 h 10594476"/>
              <a:gd name="connsiteX6" fmla="*/ 14709351 w 14767246"/>
              <a:gd name="connsiteY6" fmla="*/ 4166210 h 10594476"/>
              <a:gd name="connsiteX7" fmla="*/ 14676297 w 14767246"/>
              <a:gd name="connsiteY7" fmla="*/ 9602780 h 10594476"/>
              <a:gd name="connsiteX8" fmla="*/ 11431312 w 14767246"/>
              <a:gd name="connsiteY8" fmla="*/ 10339281 h 10594476"/>
              <a:gd name="connsiteX9" fmla="*/ 2751769 w 14767246"/>
              <a:gd name="connsiteY9" fmla="*/ 10455395 h 10594476"/>
              <a:gd name="connsiteX10" fmla="*/ 389061 w 14767246"/>
              <a:gd name="connsiteY10" fmla="*/ 10281887 h 10594476"/>
              <a:gd name="connsiteX0" fmla="*/ 308302 w 14686487"/>
              <a:gd name="connsiteY0" fmla="*/ 10281887 h 10594476"/>
              <a:gd name="connsiteX1" fmla="*/ 12560 w 14686487"/>
              <a:gd name="connsiteY1" fmla="*/ 6926129 h 10594476"/>
              <a:gd name="connsiteX2" fmla="*/ 48317 w 14686487"/>
              <a:gd name="connsiteY2" fmla="*/ 1401394 h 10594476"/>
              <a:gd name="connsiteX3" fmla="*/ 1456906 w 14686487"/>
              <a:gd name="connsiteY3" fmla="*/ 26244 h 10594476"/>
              <a:gd name="connsiteX4" fmla="*/ 5974298 w 14686487"/>
              <a:gd name="connsiteY4" fmla="*/ 33764 h 10594476"/>
              <a:gd name="connsiteX5" fmla="*/ 13602580 w 14686487"/>
              <a:gd name="connsiteY5" fmla="*/ 26636 h 10594476"/>
              <a:gd name="connsiteX6" fmla="*/ 14628592 w 14686487"/>
              <a:gd name="connsiteY6" fmla="*/ 4166210 h 10594476"/>
              <a:gd name="connsiteX7" fmla="*/ 14595538 w 14686487"/>
              <a:gd name="connsiteY7" fmla="*/ 9602780 h 10594476"/>
              <a:gd name="connsiteX8" fmla="*/ 11350553 w 14686487"/>
              <a:gd name="connsiteY8" fmla="*/ 10339281 h 10594476"/>
              <a:gd name="connsiteX9" fmla="*/ 2671010 w 14686487"/>
              <a:gd name="connsiteY9" fmla="*/ 10455395 h 10594476"/>
              <a:gd name="connsiteX10" fmla="*/ 308302 w 14686487"/>
              <a:gd name="connsiteY10" fmla="*/ 10281887 h 10594476"/>
              <a:gd name="connsiteX0" fmla="*/ 354141 w 14732326"/>
              <a:gd name="connsiteY0" fmla="*/ 10281887 h 10594476"/>
              <a:gd name="connsiteX1" fmla="*/ 58399 w 14732326"/>
              <a:gd name="connsiteY1" fmla="*/ 6926129 h 10594476"/>
              <a:gd name="connsiteX2" fmla="*/ 60 w 14732326"/>
              <a:gd name="connsiteY2" fmla="*/ 1401394 h 10594476"/>
              <a:gd name="connsiteX3" fmla="*/ 1502745 w 14732326"/>
              <a:gd name="connsiteY3" fmla="*/ 26244 h 10594476"/>
              <a:gd name="connsiteX4" fmla="*/ 6020137 w 14732326"/>
              <a:gd name="connsiteY4" fmla="*/ 33764 h 10594476"/>
              <a:gd name="connsiteX5" fmla="*/ 13648419 w 14732326"/>
              <a:gd name="connsiteY5" fmla="*/ 26636 h 10594476"/>
              <a:gd name="connsiteX6" fmla="*/ 14674431 w 14732326"/>
              <a:gd name="connsiteY6" fmla="*/ 4166210 h 10594476"/>
              <a:gd name="connsiteX7" fmla="*/ 14641377 w 14732326"/>
              <a:gd name="connsiteY7" fmla="*/ 9602780 h 10594476"/>
              <a:gd name="connsiteX8" fmla="*/ 11396392 w 14732326"/>
              <a:gd name="connsiteY8" fmla="*/ 10339281 h 10594476"/>
              <a:gd name="connsiteX9" fmla="*/ 2716849 w 14732326"/>
              <a:gd name="connsiteY9" fmla="*/ 10455395 h 10594476"/>
              <a:gd name="connsiteX10" fmla="*/ 354141 w 147323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32326" h="10594476">
                <a:moveTo>
                  <a:pt x="354141" y="10281887"/>
                </a:moveTo>
                <a:cubicBezTo>
                  <a:pt x="-88934" y="9693676"/>
                  <a:pt x="117412" y="8406211"/>
                  <a:pt x="58399" y="6926129"/>
                </a:cubicBezTo>
                <a:cubicBezTo>
                  <a:pt x="-614" y="5446047"/>
                  <a:pt x="3987" y="2575843"/>
                  <a:pt x="60" y="1401394"/>
                </a:cubicBezTo>
                <a:cubicBezTo>
                  <a:pt x="-3867" y="226945"/>
                  <a:pt x="179423" y="8695"/>
                  <a:pt x="1502745" y="26244"/>
                </a:cubicBezTo>
                <a:cubicBezTo>
                  <a:pt x="2597209" y="192572"/>
                  <a:pt x="4764437" y="33699"/>
                  <a:pt x="6020137" y="33764"/>
                </a:cubicBezTo>
                <a:cubicBezTo>
                  <a:pt x="7275837" y="33829"/>
                  <a:pt x="12263253" y="-37231"/>
                  <a:pt x="13648419" y="26636"/>
                </a:cubicBezTo>
                <a:cubicBezTo>
                  <a:pt x="15033585" y="90503"/>
                  <a:pt x="14688373" y="3076486"/>
                  <a:pt x="14674431" y="4166210"/>
                </a:cubicBezTo>
                <a:cubicBezTo>
                  <a:pt x="14694818" y="5255932"/>
                  <a:pt x="14811333" y="8500529"/>
                  <a:pt x="14641377" y="9602780"/>
                </a:cubicBezTo>
                <a:cubicBezTo>
                  <a:pt x="14471421" y="10705031"/>
                  <a:pt x="13461049" y="10301181"/>
                  <a:pt x="11396392" y="10339281"/>
                </a:cubicBezTo>
                <a:cubicBezTo>
                  <a:pt x="9560335" y="10694881"/>
                  <a:pt x="4557224" y="10464961"/>
                  <a:pt x="2716849" y="10455395"/>
                </a:cubicBezTo>
                <a:cubicBezTo>
                  <a:pt x="876474" y="10445829"/>
                  <a:pt x="797216" y="10870098"/>
                  <a:pt x="35414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350CE12-5912-457C-A10B-12872DBD6B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813" y="-92576"/>
            <a:ext cx="2108787" cy="210878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6C97283-A4E7-448D-9CC5-E190DCA106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5" y="604144"/>
            <a:ext cx="1606073" cy="1174401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320EABE-E577-4EF4-B850-94C74C526E2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925" y="1904723"/>
            <a:ext cx="1758969" cy="4542657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7AB32F3E-E13B-44A3-88C3-7B9E6511B242}"/>
              </a:ext>
            </a:extLst>
          </p:cNvPr>
          <p:cNvGrpSpPr/>
          <p:nvPr/>
        </p:nvGrpSpPr>
        <p:grpSpPr>
          <a:xfrm>
            <a:off x="0" y="5730589"/>
            <a:ext cx="12192000" cy="1338317"/>
            <a:chOff x="0" y="5656716"/>
            <a:chExt cx="12926997" cy="1418998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34729E9-7CE8-4057-99C1-E4A6438FF986}"/>
                </a:ext>
              </a:extLst>
            </p:cNvPr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DCA4BBE9-1D8D-42DC-8794-EDD8404D74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5008664-8743-4A1C-A699-BBD7F1CAC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</p:spPr>
          </p:pic>
        </p:grp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596CF62-5F23-4628-888D-E93DE862A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</p:spPr>
        </p:pic>
      </p:grpSp>
      <p:pic>
        <p:nvPicPr>
          <p:cNvPr id="19" name="图形 18">
            <a:extLst>
              <a:ext uri="{FF2B5EF4-FFF2-40B4-BE49-F238E27FC236}">
                <a16:creationId xmlns:a16="http://schemas.microsoft.com/office/drawing/2014/main" id="{3D5B71A8-3FB3-4D98-93D8-97CE6AF737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43325" y="4643840"/>
            <a:ext cx="3774383" cy="21493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C926FEEB-23D1-4C28-8402-5CBE3B00A3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158" y="5650841"/>
            <a:ext cx="7043655" cy="119182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213592" y="581074"/>
            <a:ext cx="776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Thứ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sáu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ngày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11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tháng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11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năm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2022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9" name="5c40741ee2086">
            <a:hlinkClick r:id="" action="ppaction://media"/>
            <a:extLst>
              <a:ext uri="{FF2B5EF4-FFF2-40B4-BE49-F238E27FC236}">
                <a16:creationId xmlns:a16="http://schemas.microsoft.com/office/drawing/2014/main" id="{EC17F7B3-CB59-49FF-9405-40D88A10E6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33375" y="-977721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75656" y="1281491"/>
            <a:ext cx="2475191" cy="17740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45CB54-F64D-4968-AFCB-7050E6EFC07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18129" y="2596038"/>
            <a:ext cx="8358340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4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860D02CC-762F-458D-871C-B458F33084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2D4FC7C-45F1-4AE6-8F65-4F06D4559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632" y="2965947"/>
            <a:ext cx="2866554" cy="33460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D96C486-30A5-40E1-A9E6-F284475063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88" y="507231"/>
            <a:ext cx="1229594" cy="94633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052DEDD-264D-435A-AD08-F417A2238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01" y="726167"/>
            <a:ext cx="1967010" cy="12168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B8076A4-F98F-4CCF-9221-0154E8D693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24" y="5426908"/>
            <a:ext cx="2313393" cy="15335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F1C355-F17D-4BA9-B1D9-B91C186A78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5" y="5013128"/>
            <a:ext cx="2703218" cy="16182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A8ED0B8-16A4-4856-AC47-EB2E97263C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648606" y="1150327"/>
            <a:ext cx="2327143" cy="16247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DAD6B9-C282-4BB8-B580-FDFE3BC21A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01939" y="2728206"/>
            <a:ext cx="5499069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3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0DFE9959-A809-415B-A209-3A513AE0F3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316089" y="30437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ea typeface="字魂107号-萌趣欢乐体" panose="00000500000000000000" pitchFamily="2" charset="-122"/>
              <a:cs typeface="Arial" panose="020B0604020202020204" pitchFamily="34" charset="0"/>
              <a:sym typeface="字魂107号-萌趣欢乐体" panose="00000500000000000000" pitchFamily="2" charset="-122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9F1590D5-E59E-4EA7-BBE1-6BF2056C3D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631" y="8026"/>
            <a:ext cx="1458563" cy="902331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024D9E76-0FB1-4931-9C91-7A290798E5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71844" y="-43020"/>
            <a:ext cx="1632372" cy="1139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977658" y="413237"/>
            <a:ext cx="7503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a)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B978F1-F64D-4A3C-BF4A-B406CD4057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0519" y="1019216"/>
            <a:ext cx="9158848" cy="42602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236215" y="5468331"/>
            <a:ext cx="12664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3?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0DFE9959-A809-415B-A209-3A513AE0F3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316089" y="30437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字魂107号-萌趣欢乐体" panose="00000500000000000000" pitchFamily="2" charset="-122"/>
              <a:cs typeface="Arial" panose="020B0604020202020204" pitchFamily="34" charset="0"/>
              <a:sym typeface="字魂107号-萌趣欢乐体" panose="00000500000000000000" pitchFamily="2" charset="-122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9F1590D5-E59E-4EA7-BBE1-6BF2056C3D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631" y="8026"/>
            <a:ext cx="1458563" cy="90233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864" y="5760205"/>
            <a:ext cx="1532855" cy="91762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024D9E76-0FB1-4931-9C91-7A290798E5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71844" y="-43020"/>
            <a:ext cx="1632372" cy="1139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9603" y="308730"/>
            <a:ext cx="956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C4380776-F1DF-4386-80C4-5DAB8F1A1D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297" y="1599616"/>
            <a:ext cx="4156124" cy="335578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5D715AD-829D-49C8-8357-CEA13AEF3FBA}"/>
              </a:ext>
            </a:extLst>
          </p:cNvPr>
          <p:cNvGrpSpPr/>
          <p:nvPr/>
        </p:nvGrpSpPr>
        <p:grpSpPr>
          <a:xfrm>
            <a:off x="1537310" y="1089769"/>
            <a:ext cx="2251928" cy="2811320"/>
            <a:chOff x="1716718" y="1992174"/>
            <a:chExt cx="1715828" cy="2811320"/>
          </a:xfrm>
        </p:grpSpPr>
        <p:pic>
          <p:nvPicPr>
            <p:cNvPr id="10" name="Picture 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6A5C3775-B4CF-4EFA-AEFD-C619B1979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718" y="1992174"/>
              <a:ext cx="1715828" cy="281132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6D495B0-6AA4-4EAB-BF1A-A0FBADAE831F}"/>
                </a:ext>
              </a:extLst>
            </p:cNvPr>
            <p:cNvSpPr/>
            <p:nvPr/>
          </p:nvSpPr>
          <p:spPr>
            <a:xfrm>
              <a:off x="2095018" y="2488557"/>
              <a:ext cx="1053296" cy="83337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17 : 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DB4811-164F-4B18-A10D-CB65265F1F5B}"/>
              </a:ext>
            </a:extLst>
          </p:cNvPr>
          <p:cNvGrpSpPr/>
          <p:nvPr/>
        </p:nvGrpSpPr>
        <p:grpSpPr>
          <a:xfrm>
            <a:off x="316089" y="3611390"/>
            <a:ext cx="2251928" cy="2811320"/>
            <a:chOff x="1716718" y="1992174"/>
            <a:chExt cx="1715828" cy="2811320"/>
          </a:xfrm>
        </p:grpSpPr>
        <p:pic>
          <p:nvPicPr>
            <p:cNvPr id="40" name="Picture 3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D9610559-4C1E-4F7A-AC1D-C2DD118F4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718" y="1992174"/>
              <a:ext cx="1715828" cy="2811320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FDD100E-E3FE-47D1-BE78-7CBB7274B569}"/>
                </a:ext>
              </a:extLst>
            </p:cNvPr>
            <p:cNvSpPr/>
            <p:nvPr/>
          </p:nvSpPr>
          <p:spPr>
            <a:xfrm>
              <a:off x="2095018" y="2488557"/>
              <a:ext cx="1053296" cy="83337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19 : 5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04A0A65-D774-4B80-8FC3-0B2E8AD1A8D3}"/>
              </a:ext>
            </a:extLst>
          </p:cNvPr>
          <p:cNvGrpSpPr/>
          <p:nvPr/>
        </p:nvGrpSpPr>
        <p:grpSpPr>
          <a:xfrm>
            <a:off x="4914395" y="4685578"/>
            <a:ext cx="2251928" cy="2811320"/>
            <a:chOff x="1716718" y="1992174"/>
            <a:chExt cx="1715828" cy="2811320"/>
          </a:xfrm>
        </p:grpSpPr>
        <p:pic>
          <p:nvPicPr>
            <p:cNvPr id="45" name="Picture 4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2481E597-A3F2-4806-BC4D-53619550C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718" y="1992174"/>
              <a:ext cx="1715828" cy="2811320"/>
            </a:xfrm>
            <a:prstGeom prst="rect">
              <a:avLst/>
            </a:prstGeom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682D913-C73F-499F-87D7-FCAD37BF8F3A}"/>
                </a:ext>
              </a:extLst>
            </p:cNvPr>
            <p:cNvSpPr/>
            <p:nvPr/>
          </p:nvSpPr>
          <p:spPr>
            <a:xfrm>
              <a:off x="2095018" y="2488557"/>
              <a:ext cx="1053296" cy="83337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34 : 6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7A5352D-214B-4E28-BFE1-345B3333B2E8}"/>
              </a:ext>
            </a:extLst>
          </p:cNvPr>
          <p:cNvGrpSpPr/>
          <p:nvPr/>
        </p:nvGrpSpPr>
        <p:grpSpPr>
          <a:xfrm>
            <a:off x="8407928" y="2915769"/>
            <a:ext cx="2251928" cy="2811320"/>
            <a:chOff x="1716718" y="1992174"/>
            <a:chExt cx="1715828" cy="2811320"/>
          </a:xfrm>
        </p:grpSpPr>
        <p:pic>
          <p:nvPicPr>
            <p:cNvPr id="48" name="Picture 47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4136708D-7484-4EFC-80BB-96E472413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718" y="1992174"/>
              <a:ext cx="1715828" cy="2811320"/>
            </a:xfrm>
            <a:prstGeom prst="rect">
              <a:avLst/>
            </a:prstGeom>
          </p:spPr>
        </p:pic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1B86E63-1F07-45C8-A728-2BF958CA0EA7}"/>
                </a:ext>
              </a:extLst>
            </p:cNvPr>
            <p:cNvSpPr/>
            <p:nvPr/>
          </p:nvSpPr>
          <p:spPr>
            <a:xfrm>
              <a:off x="2095018" y="2488557"/>
              <a:ext cx="1053296" cy="83337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16 : 6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5A5294B-4F19-4F5D-9F2D-252711CC0972}"/>
              </a:ext>
            </a:extLst>
          </p:cNvPr>
          <p:cNvGrpSpPr/>
          <p:nvPr/>
        </p:nvGrpSpPr>
        <p:grpSpPr>
          <a:xfrm>
            <a:off x="6937943" y="730287"/>
            <a:ext cx="2251928" cy="2811320"/>
            <a:chOff x="1716718" y="1992174"/>
            <a:chExt cx="1715828" cy="2811320"/>
          </a:xfrm>
        </p:grpSpPr>
        <p:pic>
          <p:nvPicPr>
            <p:cNvPr id="64" name="Picture 63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D130317A-B0F3-4C4D-90A0-927BBDD26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718" y="1992174"/>
              <a:ext cx="1715828" cy="2811320"/>
            </a:xfrm>
            <a:prstGeom prst="rect">
              <a:avLst/>
            </a:prstGeom>
          </p:spPr>
        </p:pic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099CA8F-4D10-44E7-9FB2-63926AD2760C}"/>
                </a:ext>
              </a:extLst>
            </p:cNvPr>
            <p:cNvSpPr/>
            <p:nvPr/>
          </p:nvSpPr>
          <p:spPr>
            <a:xfrm>
              <a:off x="2095018" y="2488557"/>
              <a:ext cx="1053296" cy="83337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19 : 7</a:t>
              </a:r>
            </a:p>
          </p:txBody>
        </p:sp>
      </p:grpSp>
      <p:sp>
        <p:nvSpPr>
          <p:cNvPr id="66" name="Google Shape;470;p34">
            <a:extLst>
              <a:ext uri="{FF2B5EF4-FFF2-40B4-BE49-F238E27FC236}">
                <a16:creationId xmlns:a16="http://schemas.microsoft.com/office/drawing/2014/main" id="{BCCD69B5-E944-41A6-A368-5309D04BD38B}"/>
              </a:ext>
            </a:extLst>
          </p:cNvPr>
          <p:cNvSpPr txBox="1">
            <a:spLocks/>
          </p:cNvSpPr>
          <p:nvPr/>
        </p:nvSpPr>
        <p:spPr>
          <a:xfrm>
            <a:off x="1689904" y="2581106"/>
            <a:ext cx="2041109" cy="847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edoka One"/>
              <a:buNone/>
              <a:defRPr sz="3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 dư 1</a:t>
            </a:r>
          </a:p>
        </p:txBody>
      </p:sp>
      <p:sp>
        <p:nvSpPr>
          <p:cNvPr id="67" name="Google Shape;470;p34">
            <a:extLst>
              <a:ext uri="{FF2B5EF4-FFF2-40B4-BE49-F238E27FC236}">
                <a16:creationId xmlns:a16="http://schemas.microsoft.com/office/drawing/2014/main" id="{99C30E05-8F18-4F62-8C97-890F97D5F7AE}"/>
              </a:ext>
            </a:extLst>
          </p:cNvPr>
          <p:cNvSpPr txBox="1">
            <a:spLocks/>
          </p:cNvSpPr>
          <p:nvPr/>
        </p:nvSpPr>
        <p:spPr>
          <a:xfrm>
            <a:off x="758191" y="5128083"/>
            <a:ext cx="2041109" cy="847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edoka One"/>
              <a:buNone/>
              <a:defRPr sz="3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 dư 4</a:t>
            </a:r>
          </a:p>
        </p:txBody>
      </p:sp>
      <p:sp>
        <p:nvSpPr>
          <p:cNvPr id="68" name="Google Shape;470;p34">
            <a:extLst>
              <a:ext uri="{FF2B5EF4-FFF2-40B4-BE49-F238E27FC236}">
                <a16:creationId xmlns:a16="http://schemas.microsoft.com/office/drawing/2014/main" id="{A51B4261-16BE-4DEF-A6F5-52AFCD2A0083}"/>
              </a:ext>
            </a:extLst>
          </p:cNvPr>
          <p:cNvSpPr txBox="1">
            <a:spLocks/>
          </p:cNvSpPr>
          <p:nvPr/>
        </p:nvSpPr>
        <p:spPr>
          <a:xfrm>
            <a:off x="6733006" y="5695048"/>
            <a:ext cx="2041109" cy="847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edoka One"/>
              <a:buNone/>
              <a:defRPr sz="3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 dư 4 </a:t>
            </a:r>
          </a:p>
        </p:txBody>
      </p:sp>
      <p:sp>
        <p:nvSpPr>
          <p:cNvPr id="69" name="Google Shape;470;p34">
            <a:extLst>
              <a:ext uri="{FF2B5EF4-FFF2-40B4-BE49-F238E27FC236}">
                <a16:creationId xmlns:a16="http://schemas.microsoft.com/office/drawing/2014/main" id="{85049606-B8AC-4D60-8B52-A002C6BDEBA3}"/>
              </a:ext>
            </a:extLst>
          </p:cNvPr>
          <p:cNvSpPr txBox="1">
            <a:spLocks/>
          </p:cNvSpPr>
          <p:nvPr/>
        </p:nvSpPr>
        <p:spPr>
          <a:xfrm>
            <a:off x="8816833" y="4361055"/>
            <a:ext cx="2041109" cy="847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edoka One"/>
              <a:buNone/>
              <a:defRPr sz="3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 dư 4 </a:t>
            </a:r>
          </a:p>
        </p:txBody>
      </p:sp>
      <p:sp>
        <p:nvSpPr>
          <p:cNvPr id="70" name="Google Shape;470;p34">
            <a:extLst>
              <a:ext uri="{FF2B5EF4-FFF2-40B4-BE49-F238E27FC236}">
                <a16:creationId xmlns:a16="http://schemas.microsoft.com/office/drawing/2014/main" id="{544B0B5D-CD1D-4456-BC59-D4C0F07361A3}"/>
              </a:ext>
            </a:extLst>
          </p:cNvPr>
          <p:cNvSpPr txBox="1">
            <a:spLocks/>
          </p:cNvSpPr>
          <p:nvPr/>
        </p:nvSpPr>
        <p:spPr>
          <a:xfrm>
            <a:off x="8133490" y="1943664"/>
            <a:ext cx="2041109" cy="847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edoka One"/>
              <a:buNone/>
              <a:defRPr sz="3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 dư 5 </a:t>
            </a:r>
          </a:p>
        </p:txBody>
      </p:sp>
    </p:spTree>
    <p:extLst>
      <p:ext uri="{BB962C8B-B14F-4D97-AF65-F5344CB8AC3E}">
        <p14:creationId xmlns:p14="http://schemas.microsoft.com/office/powerpoint/2010/main" val="35027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72 -0.06991 L 0.06172 -0.06968 C 0.06406 -0.06042 0.06628 -0.05023 0.06953 -0.04097 C 0.08021 -0.01065 0.10247 0.03148 0.10963 0.0618 C 0.11081 0.06759 0.11224 0.07338 0.11341 0.07916 C 0.11654 0.09282 0.11484 0.08958 0.11953 0.10555 C 0.1207 0.10949 0.12174 0.11389 0.12357 0.11736 C 0.12786 0.12615 0.13372 0.13148 0.13958 0.13796 C 0.1401 0.13981 0.14075 0.14166 0.14154 0.14375 C 0.14245 0.14606 0.14362 0.14838 0.1444 0.15092 C 0.14805 0.16273 0.14401 0.1574 0.14974 0.16296 " pathEditMode="relative" rAng="0" ptsTypes="AAAAAAAAA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11 -0.07662 L 0.06211 -0.07662 C 0.0776 -0.08796 0.09297 -0.1 0.10859 -0.11042 C 0.14101 -0.13264 0.17448 -0.15023 0.20638 -0.17477 C 0.21523 -0.18148 0.22396 -0.18889 0.23294 -0.19491 C 0.23906 -0.19907 0.24583 -0.20069 0.25195 -0.20509 C 0.26328 -0.21319 0.2737 -0.22477 0.28516 -0.23217 C 0.30508 -0.24467 0.32604 -0.25162 0.34596 -0.26412 C 0.3513 -0.26759 0.35651 -0.27199 0.36211 -0.2743 C 0.36862 -0.27708 0.37539 -0.27754 0.38203 -0.2794 C 0.38893 -0.28449 0.39583 -0.28981 0.40286 -0.29444 C 0.4151 -0.30254 0.41654 -0.30254 0.4276 -0.30625 C 0.43698 -0.31481 0.42786 -0.30764 0.44844 -0.31319 C 0.45325 -0.31435 0.45794 -0.31643 0.46276 -0.31805 C 0.4681 -0.31759 0.47357 -0.31852 0.47878 -0.31643 C 0.47995 -0.31597 0.48021 -0.31319 0.48073 -0.31134 C 0.48151 -0.3081 0.4819 -0.30463 0.48268 -0.30139 C 0.48737 -0.28032 0.48242 -0.30579 0.48555 -0.28958 " pathEditMode="relative" ptsTypes="AAAAAAAAAAAAAAAA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5 -0.19444 L 0.01055 -0.19444 C 0.01302 -0.20694 0.01472 -0.2199 0.0181 -0.23171 C 0.02019 -0.23935 0.02383 -0.24513 0.0267 -0.25185 C 0.05065 -0.31088 0.04076 -0.29467 0.07409 -0.34652 C 0.08685 -0.3662 0.11302 -0.40393 0.11302 -0.40393 C 0.11433 -0.40833 0.11511 -0.41365 0.1168 -0.41736 C 0.12709 -0.43935 0.12878 -0.44004 0.13972 -0.45277 " pathEditMode="relative" ptsTypes="AAAAAAAA">
                                      <p:cBhvr>
                                        <p:cTn id="7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99 -0.1456 L -0.03099 -0.1456 C -0.03984 -0.16759 -0.03711 -0.16365 -0.05768 -0.18449 C -0.08893 -0.21643 -0.08242 -0.21273 -0.10325 -0.22014 C -0.10573 -0.22222 -0.10807 -0.22546 -0.11081 -0.22685 C -0.11393 -0.22824 -0.11719 -0.22754 -0.12031 -0.22847 C -0.12135 -0.2287 -0.12213 -0.22986 -0.12318 -0.23009 C -0.12604 -0.23102 -0.12891 -0.23125 -0.13164 -0.23194 C -0.13359 -0.23287 -0.13542 -0.23518 -0.13737 -0.23518 C -0.1431 -0.23565 -0.14883 -0.23403 -0.15443 -0.23356 C -0.15664 -0.23333 -0.15885 -0.23356 -0.16107 -0.23356 " pathEditMode="relative" ptsTypes="AAAAAAAAAAA">
                                      <p:cBhvr>
                                        <p:cTn id="8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14 -0.06481 L -0.04714 -0.06458 C -0.0582 -0.04745 -0.06537 -0.02199 -0.08008 -0.01273 C -0.11198 0.00787 -0.0974 -0.0037 -0.12865 0.02616 C -0.13099 0.02824 -0.13307 0.03079 -0.13542 0.03287 C -0.13841 0.03588 -0.1418 0.03773 -0.1444 0.04144 C -0.14831 0.0463 -0.15169 0.05209 -0.15573 0.05648 C -0.15964 0.06065 -0.16445 0.0625 -0.16836 0.06667 C -0.17123 0.06991 -0.17344 0.07477 -0.17617 0.07847 C -0.17722 0.07986 -0.17839 0.08079 -0.17943 0.08195 " pathEditMode="relative" rAng="0" ptsTypes="AAAAAAAAAA">
                                      <p:cBhvr>
                                        <p:cTn id="9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247FD368-B523-40D9-BD06-8360E2E50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B76D08B-396D-40E0-B4A7-F35A48598765}"/>
              </a:ext>
            </a:extLst>
          </p:cNvPr>
          <p:cNvGrpSpPr/>
          <p:nvPr/>
        </p:nvGrpSpPr>
        <p:grpSpPr>
          <a:xfrm>
            <a:off x="0" y="6355716"/>
            <a:ext cx="12192000" cy="713190"/>
            <a:chOff x="0" y="5656716"/>
            <a:chExt cx="12926997" cy="141899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9EFFB80-EFA6-4107-B0E5-C93A9A2293AE}"/>
                </a:ext>
              </a:extLst>
            </p:cNvPr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60A55B76-B433-4977-8D7F-4EC88176C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CBEF935A-F5C1-449E-94EC-B4140F395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</p:spPr>
          </p:pic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47AD331-2D26-47E4-83E8-62589BD5C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8DE73812-B989-40B0-A0CA-DE9C73386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38" y="93682"/>
            <a:ext cx="721536" cy="45639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5F373988-CFC3-4EDB-AEE9-057F9893FA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18662" y="233137"/>
            <a:ext cx="868735" cy="868735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>
            <a:off x="859755" y="776746"/>
            <a:ext cx="612000" cy="735747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245" y="6033413"/>
            <a:ext cx="1076474" cy="6444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461358-1633-4D54-8134-B25EAEA8D21B}"/>
              </a:ext>
            </a:extLst>
          </p:cNvPr>
          <p:cNvSpPr txBox="1"/>
          <p:nvPr/>
        </p:nvSpPr>
        <p:spPr>
          <a:xfrm>
            <a:off x="1558286" y="690482"/>
            <a:ext cx="101437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vi-VN" sz="3200" dirty="0"/>
              <a:t>Rô-bốt chia 56 con cá vào các rổ, mỗi rổ 8 con cá. Hỏi Rô-bốt chia được bao nhiêu rổ cá như vậy?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4BD7D0-574C-4DA1-907D-A8CC0B81BCB9}"/>
              </a:ext>
            </a:extLst>
          </p:cNvPr>
          <p:cNvSpPr txBox="1"/>
          <p:nvPr/>
        </p:nvSpPr>
        <p:spPr>
          <a:xfrm>
            <a:off x="4479403" y="1767700"/>
            <a:ext cx="4051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771556C-51B7-4022-B3B8-CDE103CC43F1}"/>
              </a:ext>
            </a:extLst>
          </p:cNvPr>
          <p:cNvCxnSpPr/>
          <p:nvPr/>
        </p:nvCxnSpPr>
        <p:spPr>
          <a:xfrm>
            <a:off x="3102015" y="1226916"/>
            <a:ext cx="44562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E3AA977-703E-4B24-BCA0-8F3FC524419D}"/>
              </a:ext>
            </a:extLst>
          </p:cNvPr>
          <p:cNvCxnSpPr>
            <a:cxnSpLocks/>
          </p:cNvCxnSpPr>
          <p:nvPr/>
        </p:nvCxnSpPr>
        <p:spPr>
          <a:xfrm>
            <a:off x="7974957" y="1226916"/>
            <a:ext cx="2745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128AA59-99EB-4C83-B283-FDF5BA3CEA86}"/>
              </a:ext>
            </a:extLst>
          </p:cNvPr>
          <p:cNvCxnSpPr>
            <a:cxnSpLocks/>
          </p:cNvCxnSpPr>
          <p:nvPr/>
        </p:nvCxnSpPr>
        <p:spPr>
          <a:xfrm>
            <a:off x="3350712" y="1643605"/>
            <a:ext cx="59321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B526DA51-C825-41D7-98F6-E3BCC6F2771C}"/>
              </a:ext>
            </a:extLst>
          </p:cNvPr>
          <p:cNvSpPr txBox="1"/>
          <p:nvPr/>
        </p:nvSpPr>
        <p:spPr>
          <a:xfrm>
            <a:off x="2044860" y="2808575"/>
            <a:ext cx="8418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cs typeface="Arial" panose="020B0604020202020204" pitchFamily="34" charset="0"/>
              </a:rPr>
              <a:t>Số rổ cá Rô-bốt chia được là: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5989738-1272-4D1F-A7A9-1854DE7636BD}"/>
              </a:ext>
            </a:extLst>
          </p:cNvPr>
          <p:cNvSpPr txBox="1"/>
          <p:nvPr/>
        </p:nvSpPr>
        <p:spPr>
          <a:xfrm>
            <a:off x="2107477" y="3894954"/>
            <a:ext cx="8418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cs typeface="Arial" panose="020B0604020202020204" pitchFamily="34" charset="0"/>
              </a:rPr>
              <a:t>56 : 8 = 7 (rổ) 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DC1BEB1-0D95-46E9-8388-A7F132CB2B33}"/>
              </a:ext>
            </a:extLst>
          </p:cNvPr>
          <p:cNvSpPr txBox="1"/>
          <p:nvPr/>
        </p:nvSpPr>
        <p:spPr>
          <a:xfrm>
            <a:off x="3902820" y="4884616"/>
            <a:ext cx="6709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7 rổ cá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32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8" grpId="0"/>
      <p:bldP spid="60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60D02CC-762F-458D-871C-B458F33084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2D4FC7C-45F1-4AE6-8F65-4F06D4559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632" y="2965947"/>
            <a:ext cx="2866554" cy="33460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D96C486-30A5-40E1-A9E6-F28447506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88" y="507231"/>
            <a:ext cx="1229594" cy="94633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052DEDD-264D-435A-AD08-F417A2238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01" y="726167"/>
            <a:ext cx="1967010" cy="12168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B8076A4-F98F-4CCF-9221-0154E8D693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24" y="5426908"/>
            <a:ext cx="2313393" cy="15335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F1C355-F17D-4BA9-B1D9-B91C186A78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5" y="5013128"/>
            <a:ext cx="2703218" cy="16182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A8ED0B8-16A4-4856-AC47-EB2E97263C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950279" y="1198542"/>
            <a:ext cx="1263784" cy="8823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0538" y="2038991"/>
            <a:ext cx="7510923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1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055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9E6F7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213</Words>
  <Application>Microsoft Office PowerPoint</Application>
  <PresentationFormat>Widescreen</PresentationFormat>
  <Paragraphs>34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微软雅黑</vt:lpstr>
      <vt:lpstr>Arial</vt:lpstr>
      <vt:lpstr>Calibri</vt:lpstr>
      <vt:lpstr>等线</vt:lpstr>
      <vt:lpstr>等线 Light</vt:lpstr>
      <vt:lpstr>Fredoka One</vt:lpstr>
      <vt:lpstr>Times New Roman</vt:lpstr>
      <vt:lpstr>字魂107号-萌趣欢乐体</vt:lpstr>
      <vt:lpstr>Office 主题</vt:lpstr>
      <vt:lpstr>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1055</dc:title>
  <dc:creator>DELL</dc:creator>
  <cp:lastModifiedBy>Home</cp:lastModifiedBy>
  <cp:revision>116</cp:revision>
  <dcterms:modified xsi:type="dcterms:W3CDTF">2022-11-10T14:31:06Z</dcterms:modified>
</cp:coreProperties>
</file>