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9"/>
  </p:notesMasterIdLst>
  <p:sldIdLst>
    <p:sldId id="258" r:id="rId3"/>
    <p:sldId id="259" r:id="rId4"/>
    <p:sldId id="261" r:id="rId5"/>
    <p:sldId id="293" r:id="rId6"/>
    <p:sldId id="344" r:id="rId7"/>
    <p:sldId id="338" r:id="rId8"/>
    <p:sldId id="345" r:id="rId9"/>
    <p:sldId id="347" r:id="rId10"/>
    <p:sldId id="339" r:id="rId11"/>
    <p:sldId id="342" r:id="rId12"/>
    <p:sldId id="341" r:id="rId13"/>
    <p:sldId id="346" r:id="rId14"/>
    <p:sldId id="348" r:id="rId15"/>
    <p:sldId id="349" r:id="rId16"/>
    <p:sldId id="35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7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05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1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58" y="1146655"/>
            <a:ext cx="8396155" cy="5541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0327" y="2909454"/>
            <a:ext cx="37776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0" y="600364"/>
            <a:ext cx="10216673" cy="6742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6473" y="2909454"/>
            <a:ext cx="69549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0" y="600364"/>
            <a:ext cx="10216673" cy="6742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6473" y="2909454"/>
            <a:ext cx="69549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-646545"/>
            <a:ext cx="11947236" cy="7047345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3260756" y="1889732"/>
            <a:ext cx="6563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hai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ngày</a:t>
            </a:r>
            <a:r>
              <a:rPr lang="en-US" altLang="zh-CN" sz="3000" dirty="0">
                <a:ln w="0">
                  <a:noFill/>
                </a:ln>
                <a:solidFill>
                  <a:srgbClr val="E14628"/>
                </a:solidFill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000" dirty="0" smtClean="0">
                <a:ln w="0">
                  <a:noFill/>
                </a:ln>
                <a:solidFill>
                  <a:srgbClr val="E14628"/>
                </a:solidFill>
                <a:latin typeface="Nunito black" pitchFamily="2" charset="0"/>
                <a:ea typeface="微软雅黑" panose="020B0503020204020204" pitchFamily="34" charset="-122"/>
              </a:rPr>
              <a:t>14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11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19" y="1828202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-34916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13" y="11115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97" y="3273293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778279" y="2648238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1889237" y="4510026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63939" y="4608216"/>
            <a:ext cx="681070" cy="1590048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445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31" y="510598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478" y="505555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5671195" y="5538253"/>
            <a:ext cx="31790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263" y="5099450"/>
            <a:ext cx="303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433637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462515" y="2614785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pic>
        <p:nvPicPr>
          <p:cNvPr id="84" name="Picture 83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84" y="3306604"/>
            <a:ext cx="2084968" cy="1042484"/>
          </a:xfrm>
          <a:prstGeom prst="rect">
            <a:avLst/>
          </a:prstGeom>
        </p:spPr>
      </p:pic>
      <p:sp>
        <p:nvSpPr>
          <p:cNvPr id="87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4946169" y="3944423"/>
            <a:ext cx="2017893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26070" y="5092875"/>
            <a:ext cx="2712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871311" y="5926045"/>
            <a:ext cx="2398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6987197" y="5080195"/>
            <a:ext cx="2712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0;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7260703" y="5903487"/>
            <a:ext cx="2398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77182" y="5550048"/>
            <a:ext cx="1228798" cy="377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8,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  <p:bldP spid="87" grpId="0" animBg="1"/>
      <p:bldP spid="101" grpId="0"/>
      <p:bldP spid="104" grpId="0"/>
      <p:bldP spid="105" grpId="0"/>
      <p:bldP spid="115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526" y="1405289"/>
            <a:ext cx="1046266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Đặt tính.</a:t>
            </a:r>
          </a:p>
          <a:p>
            <a:r>
              <a:rPr lang="en-US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Chia lần lượt từ trái sang phải, chia từ hàng chục của số bị chia rồi mới chia đến hàng đơn vị.</a:t>
            </a:r>
          </a:p>
          <a:p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lượt chia, ta thực hiện liên tiếp các phép tính nhẩm chia - nhân - trừ.</a:t>
            </a:r>
            <a:endParaRPr lang="vi-VN" sz="3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434</Words>
  <Application>Microsoft Office PowerPoint</Application>
  <PresentationFormat>Widescreen</PresentationFormat>
  <Paragraphs>124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iCiel Cadena</vt:lpstr>
      <vt:lpstr>Nunito black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50</cp:revision>
  <dcterms:created xsi:type="dcterms:W3CDTF">2022-08-06T23:04:17Z</dcterms:created>
  <dcterms:modified xsi:type="dcterms:W3CDTF">2022-11-13T13:41:04Z</dcterms:modified>
</cp:coreProperties>
</file>