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media/audio2.wav" ContentType="audio/wav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701" r:id="rId3"/>
    <p:sldMasterId id="2147483715" r:id="rId4"/>
    <p:sldMasterId id="2147483729" r:id="rId5"/>
    <p:sldMasterId id="2147483742" r:id="rId6"/>
    <p:sldMasterId id="2147483754" r:id="rId7"/>
  </p:sldMasterIdLst>
  <p:notesMasterIdLst>
    <p:notesMasterId r:id="rId24"/>
  </p:notesMasterIdLst>
  <p:handoutMasterIdLst>
    <p:handoutMasterId r:id="rId25"/>
  </p:handoutMasterIdLst>
  <p:sldIdLst>
    <p:sldId id="287" r:id="rId8"/>
    <p:sldId id="256" r:id="rId9"/>
    <p:sldId id="302" r:id="rId10"/>
    <p:sldId id="303" r:id="rId11"/>
    <p:sldId id="314" r:id="rId12"/>
    <p:sldId id="344" r:id="rId13"/>
    <p:sldId id="315" r:id="rId14"/>
    <p:sldId id="331" r:id="rId15"/>
    <p:sldId id="345" r:id="rId16"/>
    <p:sldId id="346" r:id="rId17"/>
    <p:sldId id="347" r:id="rId18"/>
    <p:sldId id="348" r:id="rId19"/>
    <p:sldId id="349" r:id="rId20"/>
    <p:sldId id="350" r:id="rId21"/>
    <p:sldId id="329" r:id="rId22"/>
    <p:sldId id="3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938FE1-EBC5-4C7D-8C5C-C976D93E9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3E3E0-7624-4E57-BE61-C331C2B16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EE420-2FDA-44E1-8CF9-992795C9DCE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D5FE9-55ED-4208-AD02-FD7DE8AA1C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90F18-EBCB-418F-A4DF-9F4F7C72A5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B5BB0-E8C4-48AB-BA74-0C9D399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93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BDF41-34BC-4EA7-BA13-AF6C7805356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D845D-EC78-47B3-8919-234887CF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2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3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2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92961-F143-4141-B234-5BF3A16D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A6E0C0-FEC4-4665-B559-88E956B6ED9C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FF63A-F6A4-4395-BB81-98C9F6E2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8BBD-7F78-497C-A71A-62A2F4B3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1963955-8CEA-49DB-AD92-DE47A7429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8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3F5C4-1CBF-4827-B362-D0B8D0E5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199110-6EAC-4F3C-9C91-68F0F9F4B204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98FA2-43CE-4354-B1B5-8493502F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5CEFC-E5A8-45AF-B4DD-421A3B1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5374E34-343E-4506-8A14-AF13E00AB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5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D886F-9007-4233-86FE-C2DF912A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EA6F0D-2EAD-4654-AEA6-ABDC8A0FA846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3095-DB15-49DB-B22E-74ED8770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032D3-5947-4C2A-8C69-72EBE168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F1EC429-004A-41F9-ADFF-7E802E8F4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1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11B1F085-E317-4713-AD6D-8E7A41E40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2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0C10FC99-D0E8-4EA6-B182-2AA0CE204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954BBC5E-2ACD-4741-9BF0-90FC1896C9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C688A652-E060-44D9-926E-AB63BA5DC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E974BD4F-622A-44BD-A951-7925AA462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4F97782C-CA17-409D-97DD-E0A000A4C56C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36EB207F-CBB3-4037-94C6-3228046C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3CEE132E-F6A2-4251-9202-09C95C87E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0F05D8C0-2F47-4483-A193-A0A1B4924B63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56BAEBE5-84D8-4911-BB21-C55EB0C18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565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9427B-3D6E-4D0E-89A6-503A8368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FBC503-3814-4E65-9C0B-190EC7F5B6AD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44ED8-5B93-4768-ABD0-9B2BEB81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0C61B-F7F8-4429-A422-37FCDCAC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9CA252F-248B-44B3-9757-4B761B7A5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99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46AD4-7874-4A7F-8428-53B20617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521C8C-612B-4E43-AC32-275F83ED5FCF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EBBC5-84B4-4368-8426-4F4CFCE6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290CA-8721-4CAD-A6C1-077C099B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19DB3E6-21B4-4E02-83FB-21601D7D1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7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D29C2-7708-47DF-9A45-0B456001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7E379C-816C-4348-B7EF-ADF112D05D5E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86C9C-F3F2-47BD-BB4C-A8C6CD89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A316-F75F-4757-A112-A0E90EFB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8F01BE4-20C9-4D27-AB85-B23B155BC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C21FC-1263-4531-A42E-F263C3C0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07B316-8F67-4203-BD3D-1C172819016A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6A194-DDEC-4ACF-97DE-9D992106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BE39B-6BA1-447C-B35A-00E3DDA6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3E77A6F-ECE8-4CC3-89A7-7EE572A69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7262EE-6B4A-4FC6-B6DF-BFEFDCFC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069007-8697-48F0-B3D3-C800648B55EA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245F0F-8208-4B60-91C2-C0144DB7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98A2F-A225-41FE-A2F1-E7E261A4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D1411B-4383-431C-A1F1-4281B4BC1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6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9E69C-6A7F-4D90-9941-9A54CD05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749E85-D76E-4B3B-AD57-1F0E003C5C98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6EB26-585C-40F7-AA5F-8FE2AD90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D5943-8073-4506-9FFB-47CBD896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E25009C-A60B-4831-AD96-F239DA0A7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7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2927C-11E0-440B-95EF-B66B0FF9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398251-3E0A-4118-8923-26B6B08E4D11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233FA-D9B0-49A2-BFA5-4D6DA8D7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1A18-9DC6-4131-89EE-CD6FC0D6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6928A16-4E7A-480E-BFC7-DCF6DEF06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7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77D3E-2357-4F12-8875-18BE417D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E64881-F93F-4B39-AF50-84193ABE388A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81FA9-4527-44A5-BBFE-7F601C13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ED38A-D89E-410E-8315-8EB96E0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F57C1F1-4A67-4DAA-BE1B-056749C18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4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78EEB-E014-435D-9E28-E3CBA325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4B193C-7F93-4008-A301-2927AAE9B467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C877-6217-43EA-9D0A-E808C282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11BAB-4917-4BC0-A831-74ECD772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6113E23-3EF6-46E1-8AB9-CC4EB8550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19345-A32C-4ABA-A25B-DF70D248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882959-B53D-4BF4-BD26-D1C680BD36C2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4ADE-424A-4638-BEE3-167D3CF4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0397A-FF6D-49FC-9AA1-73F308AE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9307EBE-FC3D-4F92-BE1D-DA73BD811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6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CE71-C1E3-4B65-8EE3-211DC606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2CC4E2-06DF-4530-8DCA-63CEA9B65609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2641F-4AB0-4BC4-AFA0-90E5296A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72A1-E71E-4F1C-820A-995FE6BC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04595C-5664-481B-B519-E3BF6980D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70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89794251-7875-491D-AB4F-09563F07A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1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6E86BA3-B878-40D5-8F6C-ADFB14B25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3725D79B-9779-4F67-A723-465C1A9D9D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6325B9AC-10B5-493B-9945-14C49A78A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D566CBD2-1A1E-4A3B-BA46-30D5AD226E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CEA67C9A-2812-415E-83EC-9497C62E5433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1559F8A1-DA77-4B07-87DA-654E23D55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6CD20A0F-CBBD-46A2-9D3E-A464D11BB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05D15231-CC1A-423D-9C7A-A18E24D3706F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16BB5C0D-BC86-4EB1-8236-12AF5C42E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805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E1907-0493-41FD-AFFC-4362FDEA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7F1C44-220A-4E02-B56B-1A918BEE0E34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9DD7-1745-44F2-9509-C987C9C8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959E7-A168-4787-9BCE-45FC1A59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CE9AE6D-48F0-4FA7-BB24-3EEC121E5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8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0162-9A4F-462F-89DB-E4100196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987AE5-3B0E-40A5-BFCB-0953BE0B7AA2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8B114-9D7B-4A3E-8EA7-2E215E79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8D2C7-4EEE-4F84-AD0B-C56059E6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436981B-4FEB-4703-8B51-26E962A64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4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B197F-2D31-4B97-AC52-CFD07B66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710C96-A91F-47A0-9B60-E41E5D1C1FEF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9F633-ABDF-4226-8BAB-1F83A127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A2D27-5ADF-454F-A221-12C9C5B1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90D3958-7F17-4293-9D48-87B4B7EA0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C4FA6-F924-497A-876B-42E7A822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F758E1-0A1C-42E1-B14F-D98770881626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516D9-8961-4D30-BF65-1BB384C2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186CA-1075-4CBE-94A5-51E98DF8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1CD47A2-B1E4-4AD9-B7C0-CAF4B84E1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1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C9F9E-339B-4C0C-A6DA-249FF4B6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A7057E-8341-4335-A033-FEC663DD7BC7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96903-E4B8-4EBA-80BA-403A1748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0EC1E-71D5-42B0-AD17-D290EA77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F94F153-D3ED-4097-939D-E59B53056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0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19312F-BE6E-4697-8DB1-1AEB5752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EA60D1-79E0-4CF6-8380-8ECC20B7A050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81556-4B9A-415C-97C6-5AB33942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E83971-99F0-4F80-B750-E3EA2916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CEF98C4-5AAF-4B14-9D04-5E89CEFC2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F126B-F44A-4807-B9F0-E62B82DB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85AEFB-6D6D-40B0-B87A-E04FC34A0098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4ABA2-139E-4362-B302-00A44D81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5486B-E3EC-467B-A6F8-79729150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0301239-0116-49F3-BDE3-450FD36EC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3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48B87-5989-40EA-8458-280FBD4D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CFA0E2-484A-471F-AC76-5C983D6D85F1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06470-138E-4F20-8740-5F01A1C3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0CAC3-3E5F-46F9-BD77-53E4B7EE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49E2C1A-94D0-42C1-A7EA-025169673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77A53-00C4-4E93-92E1-01CAAFF3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5C73A3-5332-4CA2-B1F9-5473902C9264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E9CF2-F2F4-4B1A-A4D0-CA7933FB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0E3BB-47FA-44B7-9A21-2E543BFA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059B338-C24D-42F8-9605-64E58DD51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71D7C-8EC6-4CE0-8D2D-0728EC44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CBC9E3-AFB0-4F36-94E7-66BA19EECC14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C1B9A-EED8-4F07-A77F-AB6E869C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0B309-FF7C-44A5-BBF1-A563190E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4BB4462-DFD2-4A3A-97D8-2579E9D20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8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F5791-89E4-43A1-9CB8-A57F83E6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14D7DE-0F4F-4094-B6E4-CEAB9C6E9693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36645-555B-4F2B-ACD8-AA553B92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BD86-05DE-4D85-BD9F-86B2A33A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B32EC38-2D18-47F4-9A56-7610790AA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6A9AC23-BD62-4FAE-BDE2-9D89B9375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7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1A790-D676-4483-91AA-11CE604C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701E9A-0919-4FF3-B3BD-71473510AC28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9AAD4-C065-4E78-9F97-C5B74C1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8DED3-5B1B-4829-8D46-A0FB90FD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8E0BEE9-9FA7-4C65-B801-A0CBCD2CE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1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9123D-39E5-4628-82D0-FFF910DA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462941-9887-45EF-BDCD-1860B5B93226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72D73-3DDF-4762-95B4-4B333497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98816-6DF7-47AF-87CE-2F2AA3FE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3573984-CE23-4988-88BC-E48419B6D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5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FF64D-8051-45C6-B7D5-D8E50688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0EB70D-1623-4847-B848-CA8A31FC8FAA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C71C2-B3FC-48E2-9CE4-28D20151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DE8E6-82E8-42B3-9C23-51F7B2A0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B5E986E-DC6C-42FA-A143-D688DD83E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F1F9-86AB-461F-911A-3B394170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37E4C7-1917-4CD6-BE45-0B90A7EB7AAF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FFEF7-F360-4542-98DA-83AA310B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B64DF-F345-4CF6-BED3-88F02D6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7505457-45C8-4AA4-BE3D-776824E32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1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6D580-D67A-4E08-8CE0-F09B7B71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7A666F-5CE3-4A84-99EF-DB11CC9EE056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6C8C0-F343-4ECF-A9C6-1507341A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0EB01-3AEE-4672-9A6F-2CBC8463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B697829-C9B1-4A35-881D-6ABAC2CBA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63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4D95C-3172-45BE-A317-F87C44D7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A68FF0-D2B0-4A77-BE02-03E9DF502BF0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DB9C4-850D-4342-8224-BD82A34B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75856-7A72-4989-94E7-DC39332D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9BC7ABC-B0ED-41EB-AF4A-EFE71C375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246C5-EBDD-4AAE-AD40-E8506737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C2783A-8C54-4FEE-A099-749A877BCCF9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DD7E0-782B-4B8A-B07B-BC8B4702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B4518-E09D-4B28-819F-85BD9DE5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DB90FC3-3ABE-49B1-B6DC-3C0CD4080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3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7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D4D4E-FD34-4605-BB0C-0B4082E0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5C879E-014D-4F24-8520-F37E8915DF59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6853F-2AEC-4274-9209-4998A771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54E37-13EA-4F24-9D02-926BB5A2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C659408-7EC2-4617-81BE-E3C0BD1BA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7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A8A91-C826-423D-9166-CB0090BB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729809-6164-45A1-B3CD-E5D1F2ECF299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DCCB6-768B-436B-97C6-DA94BA3A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9B770-8AEB-4095-AA5C-3A3EC939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4115813-25EC-4B34-9F52-B69995963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61DD-87D7-4525-BB89-3B584BBF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0FF38B-D1B1-49C7-BB30-4D017D4BD2A7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A682A-EE91-4F52-814C-A0E05907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C494B-8FD0-4A24-8E84-A71B89EA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09A2A33-1594-4F31-872A-43D081608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3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61B0D-982C-4D66-B464-C712E6933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37F84F-5598-4921-B967-736B0D31FDF5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A479B-6245-48F3-9A5F-0E86241E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D772-4213-427F-89CD-E00FD9F3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CFE59B8-27EC-4CC1-82EB-7888EDF79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040EB-0B77-4916-A3D9-0A733399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D1AAC7-FFE3-4A41-9B85-F0BB2515E920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5B5C8-1D50-4E21-A30D-37D19419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ED4FF0-1EBD-43E4-9AF1-E281FC8F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6B479D6-4E2A-4275-9E3D-06C577D3B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3AEADC8-1096-43F1-95B8-A85F5A485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94BDF-51B2-46B6-8E8E-B190DA73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0F0694-0E0D-428F-92E5-9CE5BF85BE74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6C209-233E-4FC3-9E21-FF91A187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4AA77-D8A8-498D-BC77-E88F6AF9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FB91568-69BA-48A0-B571-184E889A9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4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A24E8-8AA5-4920-8B65-53FD01FA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E89989-CFC5-46E2-A76E-7424310B29A3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69B1E-0140-4B7C-A789-DCA41E90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704FA-AE77-465F-A158-342CC369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CA3160F-32EA-4ABB-903B-FF9F27A3E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4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38D1-927E-4999-8111-CA95CDAC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0F41A7-C513-4DFC-BF2F-AA16435F8974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73790-3676-43EB-B6CD-34126CCC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5B348-2F43-4B4D-A27E-B9F8ECB4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D513195-F6E5-4D4C-A4E5-E7BAB7071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0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242F3-3B46-4A78-B69A-879F44EB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BCC109-1912-474B-9DA5-40D587679EA4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50AF6-7A5C-47F6-A5F5-5E065F67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34CB9-BC9A-42D9-9788-8978E4DE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FF06A77-46D9-4D07-B1E2-223DCEB59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080F6-47FF-48C4-802F-A8E044F8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83EB4C-7F1F-49A5-B7A5-0661EF58D7F5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C3C36-9251-450D-8FDD-5076E3FC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E9C11-229E-469F-8B43-7443A31F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1105BA9-1A31-46E8-BECD-3009D1DBE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1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7296C-DFF9-4502-ABC9-3AF0EF9E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2A6FF2-1994-4AF4-9BF1-B7E007127379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6892A-A1B8-40E7-A361-76EA623D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6368C-3ECC-4207-B26F-DEBAF592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DA991D0-4495-42ED-856B-68AAE15B5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CC2F1-3FEA-4D60-A046-455FE5AC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1AA9F2-D180-43FA-9523-05846F558BE6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F2248-C883-4662-8604-CA8947D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0F4DB-BEFE-4E69-ACDD-0E1455D3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8C279C2-1DA1-44B6-86C3-6D3F9B36D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9618D-CC93-454D-BA2B-DEFA0CE2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ECE045-5F41-40B0-AF26-AF404C6BD4B5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3E1C9-541C-4E3F-A0C8-ED76BFE5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0AFFB-13F2-4DCA-B77C-28E1734B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CB6603D-F279-4BC8-AA63-5A614A578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21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B0BDB-6237-4595-937C-703559B8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80FD69-D83B-4238-83D8-E023D8821174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E71D4-8818-4026-BB67-AE81F6E3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DC203-00E6-4CAF-89C7-A6E707D6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A8CE7C1-30DF-4889-AB3A-250C91725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21E4-52AC-4E37-A1BB-69AD0496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F90605-30D9-4B3F-95A8-FE6A3D77C0F1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1992-46C9-4C1E-8BCF-CE76B4EC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13A1B-1804-48A8-A2DD-3829F453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DB9C720-45C2-4B1C-82F1-CAED01E2E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5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5A5E-99E0-4AA0-A691-0D8EF5E6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24F0CD-D93E-4A0C-A7C7-8E4048A203E8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1811C-8C6F-41D7-9301-1527FA70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AE0B-F556-4323-B939-DE3A1956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260997A-F9E8-4EF5-9F9A-372444648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4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F3DC-5619-42A5-89B1-EA1325C3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E1F6A-A613-4107-AF57-0F982F0D0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EA9C-68E5-4EE8-AEDE-0B8AFA54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47A5-55B1-44CF-8094-AC321A90CA8F}" type="datetime1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98BC1-BE9A-45F3-AA81-9AC59F16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0E29-F3AF-411F-9010-04E23A30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4936-6CC5-4AF5-978C-540E0FC6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0E65-143F-4C19-8781-2FDC0A294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FEA6B-9C3E-4541-ACDE-3581FD86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2630-591E-414F-A7E4-0997DC88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297D-115A-4E20-B359-31972D680BEF}" type="datetime1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6D8D-1614-45D7-8BE9-C5F8C018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10FCB-CA52-46D7-B9D3-0F88829D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4CF3-EC12-4CAD-99D9-E561B004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AB70C-5052-43B8-A179-7A0E79BD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B0918-C35E-4A25-A1C2-20F66A1B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72177-DE39-49DA-90AB-8CD323BC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2E09A-51CB-4134-84A2-2CBF9E83C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65DE1E-0367-417F-99CA-864801B4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CE37-B171-470E-A583-7712A8256CE3}" type="datetime1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8CE2B-F469-498B-B22F-E0877383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385AE-A44A-4946-B5E4-356B4B1A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1648" y="6858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002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0463B-59AA-41A6-BC98-3A860731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CF97-593F-4E00-999B-1982BC50F7B2}" type="datetime1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E3AB-82AF-4D74-86D3-C99AEB82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C90CC-D6D5-4525-A1C0-0FA8FE99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C561-45FC-4488-BBC0-7AA0D48B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44EE-F3BD-45CF-81AF-35DD7A89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D5312-A604-42AC-B5C1-326492F2F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D070E-0019-480C-9F16-10603D18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076E-6288-43D3-9A08-F94A34F6B108}" type="datetime1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E08DD-4DB1-4C68-8E2B-93F609AC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3B829-00DB-4529-908F-59A471AF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FAD4-45B9-4E77-B4A4-03C5B9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6F7D3-B295-4E92-A1A6-0E400F2B7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F998F-F454-49DF-B4E3-96DD340A6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4E82-0AFC-4568-9B73-A130E815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F56A-EAA0-4ED9-9F46-331983D720A9}" type="datetime1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F1AF9-9110-438F-82F7-199B6140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5562F-5E29-4C59-9394-EEF967C8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B156-93F1-43C8-8B4B-440B9483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23C0C-96D4-4735-848B-76387BE36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F77E3-9476-45BA-9B83-0C51F510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51B2-C9FD-4A5E-9AA6-1B55DEE81DD0}" type="datetime1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1801-EE9E-4A44-B442-FB9E93D8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C7E1-5A25-4A08-8BB8-1ECCB387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5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A623D-04A9-46B1-AFBB-8AC4CFA08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5537E-E985-475F-937C-E076E6080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39F3-6968-4602-A547-28D68220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99FA-F707-4C69-9580-6390F84A2F2D}" type="datetime1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D5E4-932D-41C6-B282-C394388D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531D7-8B90-490F-A755-5C4AA0AC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1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6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9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9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64EA7-8CAB-493A-A51E-9C92B284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E4AB41-1EFA-4AE9-8C2B-7C45F7A364F7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CB518-130F-40B8-9CEA-FF05DFB9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FD3C0-EF82-4E77-9DDE-DDB0895E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C47245B-683D-4540-8303-1D274F6CF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2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9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0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5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E9E0A-6436-496A-9599-A613D3D5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3F833F-0C2C-4FE4-89D6-BC68159D7D02}" type="datetimeFigureOut">
              <a:rPr lang="en-US" altLang="en-US"/>
              <a:pPr>
                <a:defRPr/>
              </a:pPr>
              <a:t>11/13/2022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50C20-C99D-4A78-904A-6E665F25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628EE-323E-48F6-9482-79DBD0D9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D06C93C-85AB-4596-A5EA-123557505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8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3810AB3A-8A89-478D-897C-936B5FDC635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FD667FA9-8117-42E8-8E43-B5EAF60F48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4" y="645796"/>
            <a:ext cx="11072519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A84159E4-5D9A-47DF-9680-C22B3A4AECD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D277E18D-2B46-4CD2-AA55-0DDC671228EF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60" name="图片 7">
              <a:extLst>
                <a:ext uri="{FF2B5EF4-FFF2-40B4-BE49-F238E27FC236}">
                  <a16:creationId xmlns:a16="http://schemas.microsoft.com/office/drawing/2014/main" id="{7850C53D-4F37-421F-B70B-93F9B2724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B522738E-801D-421F-9E3F-8E0791C4A3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083801" y="-512444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F92CBAC4-4696-4042-B192-EF1A905DE290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58" name="图片 19">
              <a:extLst>
                <a:ext uri="{FF2B5EF4-FFF2-40B4-BE49-F238E27FC236}">
                  <a16:creationId xmlns:a16="http://schemas.microsoft.com/office/drawing/2014/main" id="{8C847E10-BA6B-4952-A8AF-D51375EB0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TextBox 3">
            <a:extLst>
              <a:ext uri="{FF2B5EF4-FFF2-40B4-BE49-F238E27FC236}">
                <a16:creationId xmlns:a16="http://schemas.microsoft.com/office/drawing/2014/main" id="{F77803D6-E449-4AF1-A905-E5FDC7ED3E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C5885C-FDF4-4DEA-85B9-FEE7AA67719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147" y="457458"/>
            <a:ext cx="1161752" cy="11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D0A9CB8A-F95A-4DA8-A76F-1828CC5534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8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80213E26-21BC-4048-84C3-3DB4DCBF19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E1DF154B-9AFD-49A8-B81F-E7861EACBD0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5ED19A94-240C-4856-91B2-6B49ED82F8C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F223D361-CFD5-43B8-B597-17B394B70966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8" name="图片 7">
              <a:extLst>
                <a:ext uri="{FF2B5EF4-FFF2-40B4-BE49-F238E27FC236}">
                  <a16:creationId xmlns:a16="http://schemas.microsoft.com/office/drawing/2014/main" id="{BD8E2B61-7C47-4F66-B7BB-542493C7A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7A8DCFCF-4059-4D75-B2F8-355676B780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076F48E2-EE8E-4E90-9599-5BE0FEF37C22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6" name="图片 19">
              <a:extLst>
                <a:ext uri="{FF2B5EF4-FFF2-40B4-BE49-F238E27FC236}">
                  <a16:creationId xmlns:a16="http://schemas.microsoft.com/office/drawing/2014/main" id="{5BE04D36-9739-43D2-8EED-0F96102BA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TextBox 3">
            <a:extLst>
              <a:ext uri="{FF2B5EF4-FFF2-40B4-BE49-F238E27FC236}">
                <a16:creationId xmlns:a16="http://schemas.microsoft.com/office/drawing/2014/main" id="{6D51D62B-16F6-4651-B5D6-8928CF75B9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815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A511C53-D2E6-4849-82EA-198D72B1160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AE59E5EE-32F0-4EEF-A178-10CB4223BD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98051442-2ACB-46E4-96A9-17D37A29FC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949BCF15-DAB2-4DBB-9AF6-DED89E3E455B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2" name="图片 7">
              <a:extLst>
                <a:ext uri="{FF2B5EF4-FFF2-40B4-BE49-F238E27FC236}">
                  <a16:creationId xmlns:a16="http://schemas.microsoft.com/office/drawing/2014/main" id="{289F88FD-9285-43A5-B444-0C781E9D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1A6E1C8B-0B75-4A36-88B2-247A968916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EF8486F9-8AA4-419E-BD53-C53730C9BADA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0" name="图片 19">
              <a:extLst>
                <a:ext uri="{FF2B5EF4-FFF2-40B4-BE49-F238E27FC236}">
                  <a16:creationId xmlns:a16="http://schemas.microsoft.com/office/drawing/2014/main" id="{7740CC1B-0F78-4E2D-99EA-C16ACFF80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D8BC11-4172-4E9C-8A66-BDE44001D61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3">
            <a:extLst>
              <a:ext uri="{FF2B5EF4-FFF2-40B4-BE49-F238E27FC236}">
                <a16:creationId xmlns:a16="http://schemas.microsoft.com/office/drawing/2014/main" id="{ED02E65A-1960-4A1A-93D1-E3A9B205DF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  <p:sp>
        <p:nvSpPr>
          <p:cNvPr id="5128" name="TextBox 14">
            <a:extLst>
              <a:ext uri="{FF2B5EF4-FFF2-40B4-BE49-F238E27FC236}">
                <a16:creationId xmlns:a16="http://schemas.microsoft.com/office/drawing/2014/main" id="{CE223902-94AA-4112-801D-E366C154C5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68567" y="95250"/>
            <a:ext cx="1066318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BDD7EE"/>
                </a:solidFill>
                <a:latin typeface="UTM Showcard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9829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2EE53BD1-4214-4735-9F6B-7904F27312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1F7EC956-AC9A-4E06-8CE1-9749BD6AC55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DCF6932C-C091-4E0E-9A09-E3A39570E16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32F9DFD7-0FC2-46B6-B4D7-73B707FCD295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6" name="图片 7">
              <a:extLst>
                <a:ext uri="{FF2B5EF4-FFF2-40B4-BE49-F238E27FC236}">
                  <a16:creationId xmlns:a16="http://schemas.microsoft.com/office/drawing/2014/main" id="{8343A629-3D52-4D77-B44F-A46353441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4A19A584-992A-4257-B451-543609C9DB6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9B3520FC-97BA-442C-B2BB-8D7740ACE000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4" name="图片 19">
              <a:extLst>
                <a:ext uri="{FF2B5EF4-FFF2-40B4-BE49-F238E27FC236}">
                  <a16:creationId xmlns:a16="http://schemas.microsoft.com/office/drawing/2014/main" id="{4E327569-AAA2-4F16-98D4-2332FFF94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76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B1B35-B1A7-40DF-B558-9698C714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6D27D-DC96-4B4E-B599-73795F78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349C2-C9C4-414B-9ED8-2450F35F9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AC86-072F-4198-AC14-5989DF641320}" type="datetime1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6684-ED92-468B-954F-CE102A853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3C8D9-2693-4972-811E-F2CEF51C6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3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5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4387314-A1CC-465C-BA05-67CC62DED4EA}"/>
              </a:ext>
            </a:extLst>
          </p:cNvPr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2048318-3643-4EB4-904C-9EE979F54B2D}"/>
              </a:ext>
            </a:extLst>
          </p:cNvPr>
          <p:cNvSpPr/>
          <p:nvPr/>
        </p:nvSpPr>
        <p:spPr>
          <a:xfrm>
            <a:off x="920508" y="799084"/>
            <a:ext cx="10350982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88" y="4429395"/>
            <a:ext cx="2786485" cy="2786485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-158788" y="1953850"/>
            <a:ext cx="12643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Nunito black" pitchFamily="2" charset="0"/>
                <a:ea typeface="Cambria" panose="02040503050406030204" pitchFamily="18" charset="0"/>
                <a:cs typeface="+mn-ea"/>
                <a:sym typeface="+mn-lt"/>
              </a:rPr>
              <a:t>KHỞI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Nunito black" pitchFamily="2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Nunito black" pitchFamily="2" charset="0"/>
                <a:ea typeface="Cambria" panose="02040503050406030204" pitchFamily="18" charset="0"/>
                <a:cs typeface="+mn-ea"/>
                <a:sym typeface="+mn-lt"/>
              </a:rPr>
              <a:t>ĐỘNG</a:t>
            </a:r>
            <a:endParaRPr kumimoji="0" lang="en-US" altLang="zh-CN" sz="6000" b="1" i="0" u="none" strike="noStrike" kern="1200" cap="none" spc="0" normalizeH="0" baseline="0" noProof="0" dirty="0" smtClean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Nunito black" pitchFamily="2" charset="0"/>
              <a:ea typeface="Cambria" panose="02040503050406030204" pitchFamily="18" charset="0"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 err="1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Nunito black" pitchFamily="2" charset="0"/>
                <a:ea typeface="Cambria" panose="02040503050406030204" pitchFamily="18" charset="0"/>
                <a:cs typeface="+mn-ea"/>
                <a:sym typeface="+mn-lt"/>
              </a:rPr>
              <a:t>Trò</a:t>
            </a:r>
            <a:r>
              <a:rPr lang="en-US" altLang="zh-CN" sz="6000" b="1" dirty="0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Nunito black" pitchFamily="2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6000" b="1" dirty="0" err="1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Nunito black" pitchFamily="2" charset="0"/>
                <a:ea typeface="Cambria" panose="02040503050406030204" pitchFamily="18" charset="0"/>
                <a:cs typeface="+mn-ea"/>
                <a:sym typeface="+mn-lt"/>
              </a:rPr>
              <a:t>chơi</a:t>
            </a:r>
            <a:r>
              <a:rPr lang="en-US" altLang="zh-CN" sz="6000" b="1" dirty="0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Nunito black" pitchFamily="2" charset="0"/>
                <a:ea typeface="Cambria" panose="02040503050406030204" pitchFamily="18" charset="0"/>
                <a:cs typeface="+mn-ea"/>
                <a:sym typeface="+mn-lt"/>
              </a:rPr>
              <a:t>: Ai </a:t>
            </a:r>
            <a:r>
              <a:rPr lang="en-US" altLang="zh-CN" sz="6000" b="1" dirty="0" err="1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Nunito black" pitchFamily="2" charset="0"/>
                <a:ea typeface="Cambria" panose="02040503050406030204" pitchFamily="18" charset="0"/>
                <a:cs typeface="+mn-ea"/>
                <a:sym typeface="+mn-lt"/>
              </a:rPr>
              <a:t>nhanh</a:t>
            </a:r>
            <a:r>
              <a:rPr lang="en-US" altLang="zh-CN" sz="6000" b="1" dirty="0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Nunito black" pitchFamily="2" charset="0"/>
                <a:ea typeface="Cambria" panose="02040503050406030204" pitchFamily="18" charset="0"/>
                <a:cs typeface="+mn-ea"/>
                <a:sym typeface="+mn-lt"/>
              </a:rPr>
              <a:t>, </a:t>
            </a:r>
            <a:r>
              <a:rPr lang="en-US" altLang="zh-CN" sz="6000" b="1" dirty="0" err="1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Nunito black" pitchFamily="2" charset="0"/>
                <a:ea typeface="Cambria" panose="02040503050406030204" pitchFamily="18" charset="0"/>
                <a:cs typeface="+mn-ea"/>
                <a:sym typeface="+mn-lt"/>
              </a:rPr>
              <a:t>ai</a:t>
            </a:r>
            <a:r>
              <a:rPr lang="en-US" altLang="zh-CN" sz="6000" b="1" dirty="0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Nunito black" pitchFamily="2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6000" b="1" dirty="0" err="1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Nunito black" pitchFamily="2" charset="0"/>
                <a:ea typeface="Cambria" panose="02040503050406030204" pitchFamily="18" charset="0"/>
                <a:cs typeface="+mn-ea"/>
                <a:sym typeface="+mn-lt"/>
              </a:rPr>
              <a:t>đúng</a:t>
            </a:r>
            <a:endParaRPr kumimoji="0" lang="en-US" altLang="zh-CN" sz="60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Nunito black" pitchFamily="2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27" name="Google Shape;13;p2">
            <a:extLst>
              <a:ext uri="{FF2B5EF4-FFF2-40B4-BE49-F238E27FC236}">
                <a16:creationId xmlns:a16="http://schemas.microsoft.com/office/drawing/2014/main" id="{009D1404-719F-471A-A78A-EBC6717DF29D}"/>
              </a:ext>
            </a:extLst>
          </p:cNvPr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EE7971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EE7971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337A60B-49F5-4874-9273-8462D9BF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646545" y="267855"/>
            <a:ext cx="1131454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D50908-F87F-4F12-9B60-24B6CB9D4334}"/>
              </a:ext>
            </a:extLst>
          </p:cNvPr>
          <p:cNvSpPr/>
          <p:nvPr/>
        </p:nvSpPr>
        <p:spPr>
          <a:xfrm>
            <a:off x="1256145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38C2AA-6481-4C53-AA2A-334CCBB142AA}"/>
              </a:ext>
            </a:extLst>
          </p:cNvPr>
          <p:cNvGrpSpPr/>
          <p:nvPr/>
        </p:nvGrpSpPr>
        <p:grpSpPr>
          <a:xfrm>
            <a:off x="1746939" y="1900617"/>
            <a:ext cx="1498818" cy="2139055"/>
            <a:chOff x="1737703" y="810726"/>
            <a:chExt cx="1498818" cy="21390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519299-EBF9-40D2-961A-88BBC2FBCA08}"/>
                </a:ext>
              </a:extLst>
            </p:cNvPr>
            <p:cNvCxnSpPr/>
            <p:nvPr/>
          </p:nvCxnSpPr>
          <p:spPr>
            <a:xfrm>
              <a:off x="1737703" y="1766293"/>
              <a:ext cx="713210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id="{7C1E233C-9A65-417E-99A9-EC2CD7214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54" y="827191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" name="TextBox 49">
              <a:extLst>
                <a:ext uri="{FF2B5EF4-FFF2-40B4-BE49-F238E27FC236}">
                  <a16:creationId xmlns:a16="http://schemas.microsoft.com/office/drawing/2014/main" id="{AE1894DA-EC60-40B2-9633-B20D2A6F8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992" y="810726"/>
              <a:ext cx="6485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</a:p>
          </p:txBody>
        </p:sp>
        <p:grpSp>
          <p:nvGrpSpPr>
            <p:cNvPr id="18" name="Group 66">
              <a:extLst>
                <a:ext uri="{FF2B5EF4-FFF2-40B4-BE49-F238E27FC236}">
                  <a16:creationId xmlns:a16="http://schemas.microsoft.com/office/drawing/2014/main" id="{240C92E0-BD28-4DC9-AB3B-44D958177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3733" y="876842"/>
              <a:ext cx="712788" cy="1431301"/>
              <a:chOff x="2299" y="1252"/>
              <a:chExt cx="449" cy="65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15B6692-233D-4A0F-9844-ED5612D38602}"/>
                  </a:ext>
                </a:extLst>
              </p:cNvPr>
              <p:cNvCxnSpPr/>
              <p:nvPr/>
            </p:nvCxnSpPr>
            <p:spPr>
              <a:xfrm>
                <a:off x="2299" y="1537"/>
                <a:ext cx="449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0127BAD-970A-4A4D-A0C5-D3BCFE1A5876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</p:grpSp>
        <p:sp>
          <p:nvSpPr>
            <p:cNvPr id="21" name="TextBox 36">
              <a:extLst>
                <a:ext uri="{FF2B5EF4-FFF2-40B4-BE49-F238E27FC236}">
                  <a16:creationId xmlns:a16="http://schemas.microsoft.com/office/drawing/2014/main" id="{EAC79ED9-6E41-4A1B-AB57-B342449F6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078" y="1613229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" name="TextBox 38">
              <a:extLst>
                <a:ext uri="{FF2B5EF4-FFF2-40B4-BE49-F238E27FC236}">
                  <a16:creationId xmlns:a16="http://schemas.microsoft.com/office/drawing/2014/main" id="{C3A1C6C3-6AC0-4B3C-8695-662DCB70E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466" y="1686901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18162701-0405-4390-91C8-77E3F2640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985" y="1304363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4" name="TextBox 36">
              <a:extLst>
                <a:ext uri="{FF2B5EF4-FFF2-40B4-BE49-F238E27FC236}">
                  <a16:creationId xmlns:a16="http://schemas.microsoft.com/office/drawing/2014/main" id="{3AEB1942-AFB6-4F3E-8EBA-3B32122A3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578" y="1617066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5" name="TextBox 38">
              <a:extLst>
                <a:ext uri="{FF2B5EF4-FFF2-40B4-BE49-F238E27FC236}">
                  <a16:creationId xmlns:a16="http://schemas.microsoft.com/office/drawing/2014/main" id="{C2B86E34-9D42-4475-9C3F-45DD5131F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9485" y="1692784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id="{9CD09CDD-86F2-4A3B-8A37-60A10C04D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297" y="2015533"/>
              <a:ext cx="589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8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FF5E662-85DA-4074-B9F7-45B4ECDFE5DC}"/>
                </a:ext>
              </a:extLst>
            </p:cNvPr>
            <p:cNvCxnSpPr/>
            <p:nvPr/>
          </p:nvCxnSpPr>
          <p:spPr>
            <a:xfrm>
              <a:off x="1766510" y="2513764"/>
              <a:ext cx="713210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28" name="TextBox 38">
              <a:extLst>
                <a:ext uri="{FF2B5EF4-FFF2-40B4-BE49-F238E27FC236}">
                  <a16:creationId xmlns:a16="http://schemas.microsoft.com/office/drawing/2014/main" id="{9925D2F9-AD4E-4472-B00D-D32A0B656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4797" y="2426561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9" name="Arc 28">
            <a:extLst>
              <a:ext uri="{FF2B5EF4-FFF2-40B4-BE49-F238E27FC236}">
                <a16:creationId xmlns:a16="http://schemas.microsoft.com/office/drawing/2014/main" id="{6CB873C8-8E9E-4A30-86B5-A45822BF5176}"/>
              </a:ext>
            </a:extLst>
          </p:cNvPr>
          <p:cNvSpPr/>
          <p:nvPr/>
        </p:nvSpPr>
        <p:spPr>
          <a:xfrm>
            <a:off x="1489123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675E309-6EF0-457B-99C4-AC4CCB4E41AA}"/>
              </a:ext>
            </a:extLst>
          </p:cNvPr>
          <p:cNvSpPr/>
          <p:nvPr/>
        </p:nvSpPr>
        <p:spPr>
          <a:xfrm>
            <a:off x="2937778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191E851-8ADF-46CA-A0E9-C0C024871CF0}"/>
              </a:ext>
            </a:extLst>
          </p:cNvPr>
          <p:cNvSpPr/>
          <p:nvPr/>
        </p:nvSpPr>
        <p:spPr>
          <a:xfrm>
            <a:off x="988291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859073-9B1D-4ACB-9814-D6A4A6705C2B}"/>
              </a:ext>
            </a:extLst>
          </p:cNvPr>
          <p:cNvSpPr txBox="1"/>
          <p:nvPr/>
        </p:nvSpPr>
        <p:spPr>
          <a:xfrm>
            <a:off x="1182254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91 : 4 = 22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212356B-9A8C-4BE1-A50B-380797DFC053}"/>
              </a:ext>
            </a:extLst>
          </p:cNvPr>
          <p:cNvSpPr/>
          <p:nvPr/>
        </p:nvSpPr>
        <p:spPr>
          <a:xfrm>
            <a:off x="4066364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E038BFAE-A846-44F9-BCA3-0B495D3AEA55}"/>
              </a:ext>
            </a:extLst>
          </p:cNvPr>
          <p:cNvSpPr/>
          <p:nvPr/>
        </p:nvSpPr>
        <p:spPr>
          <a:xfrm>
            <a:off x="4299342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30B97C27-416E-4D1B-A012-CD2452CAE89C}"/>
              </a:ext>
            </a:extLst>
          </p:cNvPr>
          <p:cNvSpPr/>
          <p:nvPr/>
        </p:nvSpPr>
        <p:spPr>
          <a:xfrm>
            <a:off x="5747997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61FD1C9-5C06-494C-BB17-4E5EF98BC17C}"/>
              </a:ext>
            </a:extLst>
          </p:cNvPr>
          <p:cNvSpPr/>
          <p:nvPr/>
        </p:nvSpPr>
        <p:spPr>
          <a:xfrm>
            <a:off x="3798510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17DD0B-BFE5-496D-AA96-B509EE22443D}"/>
              </a:ext>
            </a:extLst>
          </p:cNvPr>
          <p:cNvSpPr txBox="1"/>
          <p:nvPr/>
        </p:nvSpPr>
        <p:spPr>
          <a:xfrm>
            <a:off x="3992473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53 : 6 = 8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96C8604-4877-4606-9356-7B9799BF3DD8}"/>
              </a:ext>
            </a:extLst>
          </p:cNvPr>
          <p:cNvSpPr/>
          <p:nvPr/>
        </p:nvSpPr>
        <p:spPr>
          <a:xfrm>
            <a:off x="6772617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FB0D066B-CB3B-4098-846C-31C178E34637}"/>
              </a:ext>
            </a:extLst>
          </p:cNvPr>
          <p:cNvSpPr/>
          <p:nvPr/>
        </p:nvSpPr>
        <p:spPr>
          <a:xfrm>
            <a:off x="7005595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4170801A-0263-4322-B60B-5859D3EEBA4C}"/>
              </a:ext>
            </a:extLst>
          </p:cNvPr>
          <p:cNvSpPr/>
          <p:nvPr/>
        </p:nvSpPr>
        <p:spPr>
          <a:xfrm>
            <a:off x="8454250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12A3AEB-8045-4FA4-8A63-5BF58A3AD777}"/>
              </a:ext>
            </a:extLst>
          </p:cNvPr>
          <p:cNvSpPr/>
          <p:nvPr/>
        </p:nvSpPr>
        <p:spPr>
          <a:xfrm>
            <a:off x="6504763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5E5977-D34D-4A40-8666-C74DFA7D8FD6}"/>
              </a:ext>
            </a:extLst>
          </p:cNvPr>
          <p:cNvSpPr txBox="1"/>
          <p:nvPr/>
        </p:nvSpPr>
        <p:spPr>
          <a:xfrm>
            <a:off x="6698726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33 : 2 = 16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4180D6B-A029-4A34-998D-1D88FD5DE8B8}"/>
              </a:ext>
            </a:extLst>
          </p:cNvPr>
          <p:cNvSpPr/>
          <p:nvPr/>
        </p:nvSpPr>
        <p:spPr>
          <a:xfrm>
            <a:off x="9513453" y="1593212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5074DF4F-F16B-4B8D-B01B-417810360363}"/>
              </a:ext>
            </a:extLst>
          </p:cNvPr>
          <p:cNvSpPr/>
          <p:nvPr/>
        </p:nvSpPr>
        <p:spPr>
          <a:xfrm>
            <a:off x="9746431" y="4137825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F3CA82A1-F30E-4D95-B4A7-AB07F176A703}"/>
              </a:ext>
            </a:extLst>
          </p:cNvPr>
          <p:cNvSpPr/>
          <p:nvPr/>
        </p:nvSpPr>
        <p:spPr>
          <a:xfrm>
            <a:off x="11195086" y="4137825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E715A77-7E60-4E88-8B98-EDE8E5D90582}"/>
              </a:ext>
            </a:extLst>
          </p:cNvPr>
          <p:cNvSpPr/>
          <p:nvPr/>
        </p:nvSpPr>
        <p:spPr>
          <a:xfrm>
            <a:off x="9245599" y="4463144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151D12-5E18-42F2-A769-5FEF4DC7DFDD}"/>
              </a:ext>
            </a:extLst>
          </p:cNvPr>
          <p:cNvSpPr txBox="1"/>
          <p:nvPr/>
        </p:nvSpPr>
        <p:spPr>
          <a:xfrm>
            <a:off x="9439561" y="4525205"/>
            <a:ext cx="2290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79 : 5 = 15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  <p:sp>
        <p:nvSpPr>
          <p:cNvPr id="72" name="TextBox 43">
            <a:extLst>
              <a:ext uri="{FF2B5EF4-FFF2-40B4-BE49-F238E27FC236}">
                <a16:creationId xmlns:a16="http://schemas.microsoft.com/office/drawing/2014/main" id="{032AEAB9-B7F5-4708-A174-BFBCB8591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70" y="199540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TextBox 49">
            <a:extLst>
              <a:ext uri="{FF2B5EF4-FFF2-40B4-BE49-F238E27FC236}">
                <a16:creationId xmlns:a16="http://schemas.microsoft.com/office/drawing/2014/main" id="{0C0DD6B8-D462-4264-BC10-2529688BE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708" y="1978936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B9DE619-557A-4C86-93C6-9D802A5D989D}"/>
              </a:ext>
            </a:extLst>
          </p:cNvPr>
          <p:cNvCxnSpPr/>
          <p:nvPr/>
        </p:nvCxnSpPr>
        <p:spPr bwMode="auto">
          <a:xfrm>
            <a:off x="5042449" y="2666882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C3B415E-2DDF-4100-B1B1-40E428F2FDB8}"/>
              </a:ext>
            </a:extLst>
          </p:cNvPr>
          <p:cNvCxnSpPr/>
          <p:nvPr/>
        </p:nvCxnSpPr>
        <p:spPr bwMode="auto">
          <a:xfrm>
            <a:off x="5050387" y="2045052"/>
            <a:ext cx="7938" cy="14313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0" name="TextBox 43">
            <a:extLst>
              <a:ext uri="{FF2B5EF4-FFF2-40B4-BE49-F238E27FC236}">
                <a16:creationId xmlns:a16="http://schemas.microsoft.com/office/drawing/2014/main" id="{D549655D-D4D7-4F63-94AE-9B3D648D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374" y="185053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TextBox 49">
            <a:extLst>
              <a:ext uri="{FF2B5EF4-FFF2-40B4-BE49-F238E27FC236}">
                <a16:creationId xmlns:a16="http://schemas.microsoft.com/office/drawing/2014/main" id="{57A3A43D-49D7-48FD-86FE-D2FBC9A1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812" y="1834065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22B1ACA-0209-4855-98D9-4AD2D34AF4B1}"/>
              </a:ext>
            </a:extLst>
          </p:cNvPr>
          <p:cNvCxnSpPr/>
          <p:nvPr/>
        </p:nvCxnSpPr>
        <p:spPr bwMode="auto">
          <a:xfrm>
            <a:off x="7831553" y="2522011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4DC7906-8B57-4224-A797-7FA2EBC870E8}"/>
              </a:ext>
            </a:extLst>
          </p:cNvPr>
          <p:cNvCxnSpPr>
            <a:cxnSpLocks/>
          </p:cNvCxnSpPr>
          <p:nvPr/>
        </p:nvCxnSpPr>
        <p:spPr bwMode="auto">
          <a:xfrm>
            <a:off x="7839491" y="1900181"/>
            <a:ext cx="11741" cy="189104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6" name="TextBox 43">
            <a:extLst>
              <a:ext uri="{FF2B5EF4-FFF2-40B4-BE49-F238E27FC236}">
                <a16:creationId xmlns:a16="http://schemas.microsoft.com/office/drawing/2014/main" id="{2826BB73-701C-4C03-95AC-C114EC57D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7906" y="176830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EBFF5296-8B87-4CB4-BEA5-2BF9C854E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344" y="1751844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C96F955-3795-4D47-92EA-0C0480F40A63}"/>
              </a:ext>
            </a:extLst>
          </p:cNvPr>
          <p:cNvCxnSpPr/>
          <p:nvPr/>
        </p:nvCxnSpPr>
        <p:spPr bwMode="auto">
          <a:xfrm>
            <a:off x="10638085" y="2439790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21D5F7C-812C-4B34-9A11-12B35C9C2C16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43295" y="1817960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36">
            <a:extLst>
              <a:ext uri="{FF2B5EF4-FFF2-40B4-BE49-F238E27FC236}">
                <a16:creationId xmlns:a16="http://schemas.microsoft.com/office/drawing/2014/main" id="{D5C76137-25AA-42C2-81D8-DD389246B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878" y="269078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1" name="TextBox 36">
            <a:extLst>
              <a:ext uri="{FF2B5EF4-FFF2-40B4-BE49-F238E27FC236}">
                <a16:creationId xmlns:a16="http://schemas.microsoft.com/office/drawing/2014/main" id="{8759CFB6-B51E-44F4-BC56-DD10B133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490" y="2435664"/>
            <a:ext cx="58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FB9618A-8A9B-4EF5-8318-11CBB2F20918}"/>
              </a:ext>
            </a:extLst>
          </p:cNvPr>
          <p:cNvCxnSpPr/>
          <p:nvPr/>
        </p:nvCxnSpPr>
        <p:spPr>
          <a:xfrm>
            <a:off x="4294459" y="29753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3" name="TextBox 36">
            <a:extLst>
              <a:ext uri="{FF2B5EF4-FFF2-40B4-BE49-F238E27FC236}">
                <a16:creationId xmlns:a16="http://schemas.microsoft.com/office/drawing/2014/main" id="{C9245EAC-09BC-415B-BB3D-E8CD7667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250" y="2991783"/>
            <a:ext cx="58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4" name="TextBox 36">
            <a:extLst>
              <a:ext uri="{FF2B5EF4-FFF2-40B4-BE49-F238E27FC236}">
                <a16:creationId xmlns:a16="http://schemas.microsoft.com/office/drawing/2014/main" id="{3BDC03D6-727E-4CD7-8C1E-E2E2F70F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849" y="249606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" name="TextBox 36">
            <a:extLst>
              <a:ext uri="{FF2B5EF4-FFF2-40B4-BE49-F238E27FC236}">
                <a16:creationId xmlns:a16="http://schemas.microsoft.com/office/drawing/2014/main" id="{C903E2A6-674C-45E9-9EBE-DF9542A35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609" y="223900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94AD7AA-411E-44A5-91BB-C09D83D18AC9}"/>
              </a:ext>
            </a:extLst>
          </p:cNvPr>
          <p:cNvCxnSpPr/>
          <p:nvPr/>
        </p:nvCxnSpPr>
        <p:spPr>
          <a:xfrm>
            <a:off x="7089415" y="269361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7" name="TextBox 36">
            <a:extLst>
              <a:ext uri="{FF2B5EF4-FFF2-40B4-BE49-F238E27FC236}">
                <a16:creationId xmlns:a16="http://schemas.microsoft.com/office/drawing/2014/main" id="{80AC63A3-8232-4BD6-B588-8469BA75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006" y="274822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8" name="TextBox 36">
            <a:extLst>
              <a:ext uri="{FF2B5EF4-FFF2-40B4-BE49-F238E27FC236}">
                <a16:creationId xmlns:a16="http://schemas.microsoft.com/office/drawing/2014/main" id="{20CBBEB2-ECD4-4C42-9AB4-27D5503D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532" y="274822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9" name="TextBox 36">
            <a:extLst>
              <a:ext uri="{FF2B5EF4-FFF2-40B4-BE49-F238E27FC236}">
                <a16:creationId xmlns:a16="http://schemas.microsoft.com/office/drawing/2014/main" id="{FBB642F9-CF72-4DEC-B40A-3EFDD1524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294" y="249606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1" name="TextBox 36">
            <a:extLst>
              <a:ext uri="{FF2B5EF4-FFF2-40B4-BE49-F238E27FC236}">
                <a16:creationId xmlns:a16="http://schemas.microsoft.com/office/drawing/2014/main" id="{6E2BD0FC-51DB-41BA-8626-3DDF07A09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690" y="3167171"/>
            <a:ext cx="56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4B498D5-0AEF-4648-863B-54D8739332EA}"/>
              </a:ext>
            </a:extLst>
          </p:cNvPr>
          <p:cNvCxnSpPr/>
          <p:nvPr/>
        </p:nvCxnSpPr>
        <p:spPr>
          <a:xfrm>
            <a:off x="7138022" y="362524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3" name="TextBox 36">
            <a:extLst>
              <a:ext uri="{FF2B5EF4-FFF2-40B4-BE49-F238E27FC236}">
                <a16:creationId xmlns:a16="http://schemas.microsoft.com/office/drawing/2014/main" id="{AAD51C1C-D1A0-4168-B5BB-8899C5BDE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900" y="3675487"/>
            <a:ext cx="56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" name="TextBox 36">
            <a:extLst>
              <a:ext uri="{FF2B5EF4-FFF2-40B4-BE49-F238E27FC236}">
                <a16:creationId xmlns:a16="http://schemas.microsoft.com/office/drawing/2014/main" id="{B4F6DC75-F27D-4CE9-A7D9-FEEF86222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7812" y="244920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7" name="TextBox 36">
            <a:extLst>
              <a:ext uri="{FF2B5EF4-FFF2-40B4-BE49-F238E27FC236}">
                <a16:creationId xmlns:a16="http://schemas.microsoft.com/office/drawing/2014/main" id="{66AB1AD5-6AEC-4DE0-9839-2F3F27C0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5251" y="219640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3DDA805-C223-4712-8DA5-E06F6971E809}"/>
              </a:ext>
            </a:extLst>
          </p:cNvPr>
          <p:cNvCxnSpPr/>
          <p:nvPr/>
        </p:nvCxnSpPr>
        <p:spPr>
          <a:xfrm>
            <a:off x="9863607" y="266688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9" name="TextBox 36">
            <a:extLst>
              <a:ext uri="{FF2B5EF4-FFF2-40B4-BE49-F238E27FC236}">
                <a16:creationId xmlns:a16="http://schemas.microsoft.com/office/drawing/2014/main" id="{376A0DF9-E435-4D43-B3CD-D16956A34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443" y="267578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" name="TextBox 36">
            <a:extLst>
              <a:ext uri="{FF2B5EF4-FFF2-40B4-BE49-F238E27FC236}">
                <a16:creationId xmlns:a16="http://schemas.microsoft.com/office/drawing/2014/main" id="{21F29DE8-0891-4F90-AA13-11E14B2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8374" y="267578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1" name="TextBox 36">
            <a:extLst>
              <a:ext uri="{FF2B5EF4-FFF2-40B4-BE49-F238E27FC236}">
                <a16:creationId xmlns:a16="http://schemas.microsoft.com/office/drawing/2014/main" id="{29FED116-5FAE-4B38-A902-04CA0673F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979" y="2455274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2" name="TextBox 36">
            <a:extLst>
              <a:ext uri="{FF2B5EF4-FFF2-40B4-BE49-F238E27FC236}">
                <a16:creationId xmlns:a16="http://schemas.microsoft.com/office/drawing/2014/main" id="{94175BB4-EF08-46AA-AFED-0F62D2571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246" y="3107430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EFA4942-DFF2-4F46-B909-F993DD9BEAC5}"/>
              </a:ext>
            </a:extLst>
          </p:cNvPr>
          <p:cNvCxnSpPr/>
          <p:nvPr/>
        </p:nvCxnSpPr>
        <p:spPr>
          <a:xfrm>
            <a:off x="9902650" y="360365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15" name="TextBox 36">
            <a:extLst>
              <a:ext uri="{FF2B5EF4-FFF2-40B4-BE49-F238E27FC236}">
                <a16:creationId xmlns:a16="http://schemas.microsoft.com/office/drawing/2014/main" id="{1372D9B0-43B9-4141-91E3-987DD0031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0967" y="3644263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709EC9-5EF0-4F80-AFF1-A4C0C0357028}"/>
              </a:ext>
            </a:extLst>
          </p:cNvPr>
          <p:cNvGrpSpPr/>
          <p:nvPr/>
        </p:nvGrpSpPr>
        <p:grpSpPr>
          <a:xfrm>
            <a:off x="956699" y="524602"/>
            <a:ext cx="619044" cy="584775"/>
            <a:chOff x="621568" y="794220"/>
            <a:chExt cx="619044" cy="58477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CA1FD81-3209-4E84-9B8C-467A2847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2F66AD1-A6E6-4048-AC4C-02C44DF8F0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45D2F1F-D3D4-4725-8695-78571F6E5F76}"/>
              </a:ext>
            </a:extLst>
          </p:cNvPr>
          <p:cNvSpPr txBox="1"/>
          <p:nvPr/>
        </p:nvSpPr>
        <p:spPr>
          <a:xfrm>
            <a:off x="1489123" y="4938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32" grpId="0" animBg="1"/>
      <p:bldP spid="33" grpId="0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72" grpId="0"/>
      <p:bldP spid="73" grpId="0"/>
      <p:bldP spid="80" grpId="0"/>
      <p:bldP spid="81" grpId="0"/>
      <p:bldP spid="86" grpId="0"/>
      <p:bldP spid="87" grpId="0"/>
      <p:bldP spid="90" grpId="0"/>
      <p:bldP spid="91" grpId="0"/>
      <p:bldP spid="93" grpId="0"/>
      <p:bldP spid="94" grpId="0"/>
      <p:bldP spid="95" grpId="0"/>
      <p:bldP spid="97" grpId="0"/>
      <p:bldP spid="98" grpId="0"/>
      <p:bldP spid="99" grpId="0"/>
      <p:bldP spid="101" grpId="0"/>
      <p:bldP spid="103" grpId="0"/>
      <p:bldP spid="104" grpId="0"/>
      <p:bldP spid="107" grpId="0"/>
      <p:bldP spid="109" grpId="0"/>
      <p:bldP spid="110" grpId="0"/>
      <p:bldP spid="111" grpId="0"/>
      <p:bldP spid="112" grpId="0"/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369455" y="267855"/>
            <a:ext cx="1159163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709EC9-5EF0-4F80-AFF1-A4C0C0357028}"/>
              </a:ext>
            </a:extLst>
          </p:cNvPr>
          <p:cNvGrpSpPr/>
          <p:nvPr/>
        </p:nvGrpSpPr>
        <p:grpSpPr>
          <a:xfrm>
            <a:off x="596285" y="493823"/>
            <a:ext cx="619044" cy="584775"/>
            <a:chOff x="621568" y="794220"/>
            <a:chExt cx="619044" cy="58477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CA1FD81-3209-4E84-9B8C-467A2847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2F66AD1-A6E6-4048-AC4C-02C44DF8F0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45D2F1F-D3D4-4725-8695-78571F6E5F76}"/>
              </a:ext>
            </a:extLst>
          </p:cNvPr>
          <p:cNvSpPr txBox="1"/>
          <p:nvPr/>
        </p:nvSpPr>
        <p:spPr>
          <a:xfrm>
            <a:off x="1215329" y="493823"/>
            <a:ext cx="1060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asket of eggs&#10;&#10;Description automatically generated with medium confidence">
            <a:extLst>
              <a:ext uri="{FF2B5EF4-FFF2-40B4-BE49-F238E27FC236}">
                <a16:creationId xmlns:a16="http://schemas.microsoft.com/office/drawing/2014/main" id="{4247E29B-6314-4E0F-B263-E0FC7B2669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0" y="1673898"/>
            <a:ext cx="2966445" cy="2793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F29764-02ED-47CB-9D2C-162E7B8D8F8F}"/>
              </a:ext>
            </a:extLst>
          </p:cNvPr>
          <p:cNvSpPr txBox="1"/>
          <p:nvPr/>
        </p:nvSpPr>
        <p:spPr>
          <a:xfrm>
            <a:off x="5135418" y="1791855"/>
            <a:ext cx="4516582" cy="64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944E2D-4710-4139-8484-070AA2E55E17}"/>
              </a:ext>
            </a:extLst>
          </p:cNvPr>
          <p:cNvCxnSpPr>
            <a:cxnSpLocks/>
          </p:cNvCxnSpPr>
          <p:nvPr/>
        </p:nvCxnSpPr>
        <p:spPr>
          <a:xfrm>
            <a:off x="3934691" y="979054"/>
            <a:ext cx="26600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410DD35-A5DE-49CA-9233-69AFE32755F7}"/>
              </a:ext>
            </a:extLst>
          </p:cNvPr>
          <p:cNvCxnSpPr>
            <a:cxnSpLocks/>
          </p:cNvCxnSpPr>
          <p:nvPr/>
        </p:nvCxnSpPr>
        <p:spPr>
          <a:xfrm>
            <a:off x="9421091" y="979054"/>
            <a:ext cx="14870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E92216C-03E7-4765-A4B3-E59706BB92D8}"/>
              </a:ext>
            </a:extLst>
          </p:cNvPr>
          <p:cNvCxnSpPr>
            <a:cxnSpLocks/>
          </p:cNvCxnSpPr>
          <p:nvPr/>
        </p:nvCxnSpPr>
        <p:spPr>
          <a:xfrm>
            <a:off x="4054763" y="1410984"/>
            <a:ext cx="757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97AA49B-6E0F-4EAB-99BF-CDAA39720738}"/>
              </a:ext>
            </a:extLst>
          </p:cNvPr>
          <p:cNvCxnSpPr>
            <a:cxnSpLocks/>
          </p:cNvCxnSpPr>
          <p:nvPr/>
        </p:nvCxnSpPr>
        <p:spPr>
          <a:xfrm>
            <a:off x="5606472" y="1371859"/>
            <a:ext cx="41471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587E7F-CE3B-4A71-840F-2FF080943AFF}"/>
              </a:ext>
            </a:extLst>
          </p:cNvPr>
          <p:cNvSpPr txBox="1"/>
          <p:nvPr/>
        </p:nvSpPr>
        <p:spPr>
          <a:xfrm>
            <a:off x="6096000" y="1930400"/>
            <a:ext cx="385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giải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27B2ACE-A492-4425-BBA0-11628209CC83}"/>
              </a:ext>
            </a:extLst>
          </p:cNvPr>
          <p:cNvSpPr txBox="1"/>
          <p:nvPr/>
        </p:nvSpPr>
        <p:spPr>
          <a:xfrm>
            <a:off x="5587212" y="2624616"/>
            <a:ext cx="594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trứng trong mỗi rổ là:</a:t>
            </a:r>
            <a:endParaRPr lang="en-US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2A8EFC1-EE3B-442C-997F-854A4CBA9E63}"/>
              </a:ext>
            </a:extLst>
          </p:cNvPr>
          <p:cNvSpPr txBox="1"/>
          <p:nvPr/>
        </p:nvSpPr>
        <p:spPr>
          <a:xfrm>
            <a:off x="5908178" y="3361398"/>
            <a:ext cx="494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75 : 3 = 25 (quả)</a:t>
            </a:r>
            <a:endParaRPr lang="en-US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378AD3E-140C-45A4-8737-5AECA1D98E68}"/>
              </a:ext>
            </a:extLst>
          </p:cNvPr>
          <p:cNvSpPr txBox="1"/>
          <p:nvPr/>
        </p:nvSpPr>
        <p:spPr>
          <a:xfrm>
            <a:off x="6165273" y="4144684"/>
            <a:ext cx="494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số: 25 quả trứng</a:t>
            </a:r>
            <a:endParaRPr lang="en-US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3" grpId="0"/>
      <p:bldP spid="120" grpId="0"/>
      <p:bldP spid="1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369455" y="267855"/>
            <a:ext cx="1159163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709EC9-5EF0-4F80-AFF1-A4C0C0357028}"/>
              </a:ext>
            </a:extLst>
          </p:cNvPr>
          <p:cNvGrpSpPr/>
          <p:nvPr/>
        </p:nvGrpSpPr>
        <p:grpSpPr>
          <a:xfrm>
            <a:off x="596285" y="493823"/>
            <a:ext cx="619044" cy="584775"/>
            <a:chOff x="621568" y="794220"/>
            <a:chExt cx="619044" cy="58477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CA1FD81-3209-4E84-9B8C-467A2847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2F66AD1-A6E6-4048-AC4C-02C44DF8F0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45D2F1F-D3D4-4725-8695-78571F6E5F76}"/>
              </a:ext>
            </a:extLst>
          </p:cNvPr>
          <p:cNvSpPr txBox="1"/>
          <p:nvPr/>
        </p:nvSpPr>
        <p:spPr>
          <a:xfrm>
            <a:off x="1215329" y="493823"/>
            <a:ext cx="1060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>
                <a:solidFill>
                  <a:prstClr val="black"/>
                </a:solidFill>
                <a:cs typeface="Arial" panose="020B0604020202020204" pitchFamily="34" charset="0"/>
              </a:rPr>
              <a:t>Tìm các phép chia có số dư là 3.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681BD-C472-4919-A40D-76E13203A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166" y="1078598"/>
            <a:ext cx="7313901" cy="487593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DB03C73-AF99-4ED0-B841-F7DD82131FE6}"/>
              </a:ext>
            </a:extLst>
          </p:cNvPr>
          <p:cNvGrpSpPr/>
          <p:nvPr/>
        </p:nvGrpSpPr>
        <p:grpSpPr>
          <a:xfrm>
            <a:off x="8155709" y="4073236"/>
            <a:ext cx="3790716" cy="2059709"/>
            <a:chOff x="892354" y="3758439"/>
            <a:chExt cx="4278451" cy="2175001"/>
          </a:xfrm>
        </p:grpSpPr>
        <p:pic>
          <p:nvPicPr>
            <p:cNvPr id="20" name="Picture 9">
              <a:extLst>
                <a:ext uri="{FF2B5EF4-FFF2-40B4-BE49-F238E27FC236}">
                  <a16:creationId xmlns:a16="http://schemas.microsoft.com/office/drawing/2014/main" id="{13C3465A-4FA0-461A-ACF7-5D7C97FCA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1004882-0FD7-4B88-B3EB-0AF95F694AB2}"/>
                </a:ext>
              </a:extLst>
            </p:cNvPr>
            <p:cNvSpPr/>
            <p:nvPr/>
          </p:nvSpPr>
          <p:spPr>
            <a:xfrm>
              <a:off x="1442720" y="5405120"/>
              <a:ext cx="3400621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3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209537" y="323273"/>
            <a:ext cx="11982463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F433AB-F3FB-4FE4-8F42-C4760E85E945}"/>
              </a:ext>
            </a:extLst>
          </p:cNvPr>
          <p:cNvSpPr/>
          <p:nvPr/>
        </p:nvSpPr>
        <p:spPr>
          <a:xfrm>
            <a:off x="257282" y="1177576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11369B51-057C-45B0-8DB7-65367D4A2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735" y="1352673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49">
            <a:extLst>
              <a:ext uri="{FF2B5EF4-FFF2-40B4-BE49-F238E27FC236}">
                <a16:creationId xmlns:a16="http://schemas.microsoft.com/office/drawing/2014/main" id="{9D79E950-F29B-4AC0-97AC-62B38DAC0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73" y="1336208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6DEDAC-635A-4933-8863-530013D3838E}"/>
              </a:ext>
            </a:extLst>
          </p:cNvPr>
          <p:cNvCxnSpPr/>
          <p:nvPr/>
        </p:nvCxnSpPr>
        <p:spPr bwMode="auto">
          <a:xfrm>
            <a:off x="1381914" y="2024154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D0F9B5-75C4-4F6D-8EB9-9542480537F9}"/>
              </a:ext>
            </a:extLst>
          </p:cNvPr>
          <p:cNvCxnSpPr>
            <a:cxnSpLocks/>
          </p:cNvCxnSpPr>
          <p:nvPr/>
        </p:nvCxnSpPr>
        <p:spPr bwMode="auto">
          <a:xfrm flipH="1">
            <a:off x="1387124" y="1402324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9D55CD32-EC0D-4C78-A156-AB8ED8939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641" y="2033571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B0CA2043-F90D-4C4A-8FA4-98ECC363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80" y="1780764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0A74E5-6304-44B1-8451-2F46C465EB22}"/>
              </a:ext>
            </a:extLst>
          </p:cNvPr>
          <p:cNvCxnSpPr/>
          <p:nvPr/>
        </p:nvCxnSpPr>
        <p:spPr>
          <a:xfrm>
            <a:off x="607436" y="225124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2" name="TextBox 36">
            <a:extLst>
              <a:ext uri="{FF2B5EF4-FFF2-40B4-BE49-F238E27FC236}">
                <a16:creationId xmlns:a16="http://schemas.microsoft.com/office/drawing/2014/main" id="{A0AD33FB-4D4C-4CAA-AB26-A19A1061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72" y="226015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F9F46E2D-5240-4300-B8B9-A21B03777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203" y="226015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id="{FD5A2FB2-18BC-4F37-80EE-31442D4B3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808" y="2039638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5C0E629C-FDFA-4AB9-8D4E-C4817BA0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50" y="2682269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83D764-F281-4F1F-A936-0D6FE353AF1D}"/>
              </a:ext>
            </a:extLst>
          </p:cNvPr>
          <p:cNvCxnSpPr/>
          <p:nvPr/>
        </p:nvCxnSpPr>
        <p:spPr>
          <a:xfrm>
            <a:off x="646479" y="318801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7" name="TextBox 36">
            <a:extLst>
              <a:ext uri="{FF2B5EF4-FFF2-40B4-BE49-F238E27FC236}">
                <a16:creationId xmlns:a16="http://schemas.microsoft.com/office/drawing/2014/main" id="{30A8DF5A-B8B6-4203-9125-A2BAC330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46" y="3219102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7CAEF49-37FA-414B-8FEF-E5FECEEB591C}"/>
              </a:ext>
            </a:extLst>
          </p:cNvPr>
          <p:cNvSpPr/>
          <p:nvPr/>
        </p:nvSpPr>
        <p:spPr>
          <a:xfrm>
            <a:off x="2804731" y="1225072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43">
            <a:extLst>
              <a:ext uri="{FF2B5EF4-FFF2-40B4-BE49-F238E27FC236}">
                <a16:creationId xmlns:a16="http://schemas.microsoft.com/office/drawing/2014/main" id="{83B882DF-10E9-46D3-8393-C297163AD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184" y="140016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9B4EAF86-B91C-44CD-A73C-34AE587FA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622" y="1383704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430735-369D-4D8B-A97A-D8FF7C0596F0}"/>
              </a:ext>
            </a:extLst>
          </p:cNvPr>
          <p:cNvCxnSpPr/>
          <p:nvPr/>
        </p:nvCxnSpPr>
        <p:spPr bwMode="auto">
          <a:xfrm>
            <a:off x="3929363" y="2071650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B8AADF-AEEA-45AB-9D94-B4D0FE0085AB}"/>
              </a:ext>
            </a:extLst>
          </p:cNvPr>
          <p:cNvCxnSpPr>
            <a:cxnSpLocks/>
          </p:cNvCxnSpPr>
          <p:nvPr/>
        </p:nvCxnSpPr>
        <p:spPr bwMode="auto">
          <a:xfrm flipH="1">
            <a:off x="3934573" y="1449820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6">
            <a:extLst>
              <a:ext uri="{FF2B5EF4-FFF2-40B4-BE49-F238E27FC236}">
                <a16:creationId xmlns:a16="http://schemas.microsoft.com/office/drawing/2014/main" id="{1B5AD189-DA67-440D-BB7A-684EC6F60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090" y="208106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6">
            <a:extLst>
              <a:ext uri="{FF2B5EF4-FFF2-40B4-BE49-F238E27FC236}">
                <a16:creationId xmlns:a16="http://schemas.microsoft.com/office/drawing/2014/main" id="{7651468E-80F6-49E3-94CE-7EB3CFCA9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529" y="182826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074E98F-D256-40F0-8905-C72BFA0865CC}"/>
              </a:ext>
            </a:extLst>
          </p:cNvPr>
          <p:cNvCxnSpPr/>
          <p:nvPr/>
        </p:nvCxnSpPr>
        <p:spPr>
          <a:xfrm>
            <a:off x="3154885" y="22987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6" name="TextBox 36">
            <a:extLst>
              <a:ext uri="{FF2B5EF4-FFF2-40B4-BE49-F238E27FC236}">
                <a16:creationId xmlns:a16="http://schemas.microsoft.com/office/drawing/2014/main" id="{C5599608-D7F3-48AD-81D7-886292293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1" y="230764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93F045-C05D-43FF-B6CD-F153328C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652" y="230764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346EC623-183B-4085-80FB-829162B82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257" y="2087134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0E06F289-3FC5-4CDC-AB00-A2176A61B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524" y="2739290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880E64-FEB8-427D-B973-967718C86E50}"/>
              </a:ext>
            </a:extLst>
          </p:cNvPr>
          <p:cNvCxnSpPr/>
          <p:nvPr/>
        </p:nvCxnSpPr>
        <p:spPr>
          <a:xfrm>
            <a:off x="3193928" y="323551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6">
            <a:extLst>
              <a:ext uri="{FF2B5EF4-FFF2-40B4-BE49-F238E27FC236}">
                <a16:creationId xmlns:a16="http://schemas.microsoft.com/office/drawing/2014/main" id="{86AE1BA0-1D7B-4534-B013-1BAD45FA3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870" y="3266598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D98F1B0-8FF9-469C-8358-FE60ECF31CA6}"/>
              </a:ext>
            </a:extLst>
          </p:cNvPr>
          <p:cNvSpPr/>
          <p:nvPr/>
        </p:nvSpPr>
        <p:spPr>
          <a:xfrm>
            <a:off x="5177644" y="1225072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3D638751-92AC-43D4-B50B-AFEFD78F3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097" y="140016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4" name="TextBox 49">
            <a:extLst>
              <a:ext uri="{FF2B5EF4-FFF2-40B4-BE49-F238E27FC236}">
                <a16:creationId xmlns:a16="http://schemas.microsoft.com/office/drawing/2014/main" id="{9F01DC76-EB75-4606-A397-233CA48BC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535" y="1383704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EB11A6-D5BA-4442-B6BC-1D9831C70DE2}"/>
              </a:ext>
            </a:extLst>
          </p:cNvPr>
          <p:cNvCxnSpPr/>
          <p:nvPr/>
        </p:nvCxnSpPr>
        <p:spPr bwMode="auto">
          <a:xfrm>
            <a:off x="6302276" y="2071650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390F23C-0DA4-4630-ABA3-4A64DF25795E}"/>
              </a:ext>
            </a:extLst>
          </p:cNvPr>
          <p:cNvCxnSpPr>
            <a:cxnSpLocks/>
          </p:cNvCxnSpPr>
          <p:nvPr/>
        </p:nvCxnSpPr>
        <p:spPr bwMode="auto">
          <a:xfrm flipH="1">
            <a:off x="6307486" y="1449820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7" name="TextBox 36">
            <a:extLst>
              <a:ext uri="{FF2B5EF4-FFF2-40B4-BE49-F238E27FC236}">
                <a16:creationId xmlns:a16="http://schemas.microsoft.com/office/drawing/2014/main" id="{22D1639F-142B-4303-92AB-F528B7ED3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003" y="208106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755F3638-6763-4BF9-A5B5-FD53A8D67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442" y="182826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B8EEFF-60DF-494F-9F4A-B961BBD2200C}"/>
              </a:ext>
            </a:extLst>
          </p:cNvPr>
          <p:cNvCxnSpPr/>
          <p:nvPr/>
        </p:nvCxnSpPr>
        <p:spPr>
          <a:xfrm>
            <a:off x="5527798" y="22987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0" name="TextBox 36">
            <a:extLst>
              <a:ext uri="{FF2B5EF4-FFF2-40B4-BE49-F238E27FC236}">
                <a16:creationId xmlns:a16="http://schemas.microsoft.com/office/drawing/2014/main" id="{8886F611-2EEB-4DC5-BD25-7A9D86EA9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634" y="230764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5CAD51-BF34-4751-91C4-BEA8DADD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565" y="230764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Box 36">
            <a:extLst>
              <a:ext uri="{FF2B5EF4-FFF2-40B4-BE49-F238E27FC236}">
                <a16:creationId xmlns:a16="http://schemas.microsoft.com/office/drawing/2014/main" id="{6EA21D1D-D15E-490A-B88B-8E3FADC5C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170" y="208106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3" name="TextBox 36">
            <a:extLst>
              <a:ext uri="{FF2B5EF4-FFF2-40B4-BE49-F238E27FC236}">
                <a16:creationId xmlns:a16="http://schemas.microsoft.com/office/drawing/2014/main" id="{B6EC407A-B46D-4E94-8F00-02FB9C71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633" y="2739290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4745688-93D0-48B9-B518-A82270AFC6A9}"/>
              </a:ext>
            </a:extLst>
          </p:cNvPr>
          <p:cNvCxnSpPr/>
          <p:nvPr/>
        </p:nvCxnSpPr>
        <p:spPr>
          <a:xfrm>
            <a:off x="5566841" y="323551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5" name="TextBox 36">
            <a:extLst>
              <a:ext uri="{FF2B5EF4-FFF2-40B4-BE49-F238E27FC236}">
                <a16:creationId xmlns:a16="http://schemas.microsoft.com/office/drawing/2014/main" id="{B74C01EE-E988-44AF-8A8F-94C73FBF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58" y="3276123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DDA4570-2981-4B62-B82B-84CACF0DB616}"/>
              </a:ext>
            </a:extLst>
          </p:cNvPr>
          <p:cNvSpPr/>
          <p:nvPr/>
        </p:nvSpPr>
        <p:spPr>
          <a:xfrm>
            <a:off x="7548011" y="1292723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43">
            <a:extLst>
              <a:ext uri="{FF2B5EF4-FFF2-40B4-BE49-F238E27FC236}">
                <a16:creationId xmlns:a16="http://schemas.microsoft.com/office/drawing/2014/main" id="{520110B1-1957-4CB2-96B8-EAAA8C670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2464" y="146782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TextBox 49">
            <a:extLst>
              <a:ext uri="{FF2B5EF4-FFF2-40B4-BE49-F238E27FC236}">
                <a16:creationId xmlns:a16="http://schemas.microsoft.com/office/drawing/2014/main" id="{A9DAF375-A041-4FF7-99E5-7C41A154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902" y="1451355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F46B999-0F6C-425B-848F-975238099977}"/>
              </a:ext>
            </a:extLst>
          </p:cNvPr>
          <p:cNvCxnSpPr/>
          <p:nvPr/>
        </p:nvCxnSpPr>
        <p:spPr bwMode="auto">
          <a:xfrm>
            <a:off x="8672643" y="2139301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B33FC6C-18A0-489A-93D6-FC3B18E0F5D5}"/>
              </a:ext>
            </a:extLst>
          </p:cNvPr>
          <p:cNvCxnSpPr>
            <a:cxnSpLocks/>
          </p:cNvCxnSpPr>
          <p:nvPr/>
        </p:nvCxnSpPr>
        <p:spPr bwMode="auto">
          <a:xfrm flipH="1">
            <a:off x="8677853" y="1517471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1" name="TextBox 36">
            <a:extLst>
              <a:ext uri="{FF2B5EF4-FFF2-40B4-BE49-F238E27FC236}">
                <a16:creationId xmlns:a16="http://schemas.microsoft.com/office/drawing/2014/main" id="{6005F4BF-8CAB-4700-89A5-8CB7271E3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70" y="2148718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2" name="TextBox 36">
            <a:extLst>
              <a:ext uri="{FF2B5EF4-FFF2-40B4-BE49-F238E27FC236}">
                <a16:creationId xmlns:a16="http://schemas.microsoft.com/office/drawing/2014/main" id="{41CD6A6D-1F7C-42BE-8956-43E716127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808" y="1895911"/>
            <a:ext cx="609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596079C-0E69-459A-9576-C2BF0366CF3A}"/>
              </a:ext>
            </a:extLst>
          </p:cNvPr>
          <p:cNvCxnSpPr/>
          <p:nvPr/>
        </p:nvCxnSpPr>
        <p:spPr>
          <a:xfrm>
            <a:off x="7898165" y="236639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FF25377-9E6F-4CC1-9D7F-626DC8E3F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932" y="237529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913D43D-1F40-43A7-9F87-01E9AF749030}"/>
              </a:ext>
            </a:extLst>
          </p:cNvPr>
          <p:cNvSpPr/>
          <p:nvPr/>
        </p:nvSpPr>
        <p:spPr>
          <a:xfrm>
            <a:off x="9882212" y="1360075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43">
            <a:extLst>
              <a:ext uri="{FF2B5EF4-FFF2-40B4-BE49-F238E27FC236}">
                <a16:creationId xmlns:a16="http://schemas.microsoft.com/office/drawing/2014/main" id="{76466AA3-9E57-488C-A767-3342A23C7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6665" y="153517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2" name="TextBox 49">
            <a:extLst>
              <a:ext uri="{FF2B5EF4-FFF2-40B4-BE49-F238E27FC236}">
                <a16:creationId xmlns:a16="http://schemas.microsoft.com/office/drawing/2014/main" id="{99762C63-17BF-49A2-8868-6AA9E85E0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6103" y="1518707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4E65537-1F49-4316-BDB1-74FC4DFB4B46}"/>
              </a:ext>
            </a:extLst>
          </p:cNvPr>
          <p:cNvCxnSpPr/>
          <p:nvPr/>
        </p:nvCxnSpPr>
        <p:spPr bwMode="auto">
          <a:xfrm>
            <a:off x="11006844" y="2206653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0CC83AD-ED0A-4CAF-9502-4599309E5FF6}"/>
              </a:ext>
            </a:extLst>
          </p:cNvPr>
          <p:cNvCxnSpPr>
            <a:cxnSpLocks/>
          </p:cNvCxnSpPr>
          <p:nvPr/>
        </p:nvCxnSpPr>
        <p:spPr bwMode="auto">
          <a:xfrm flipH="1">
            <a:off x="11012054" y="1584823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5" name="TextBox 36">
            <a:extLst>
              <a:ext uri="{FF2B5EF4-FFF2-40B4-BE49-F238E27FC236}">
                <a16:creationId xmlns:a16="http://schemas.microsoft.com/office/drawing/2014/main" id="{804F806F-84AB-4051-8D91-951D8316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6571" y="221607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6" name="TextBox 36">
            <a:extLst>
              <a:ext uri="{FF2B5EF4-FFF2-40B4-BE49-F238E27FC236}">
                <a16:creationId xmlns:a16="http://schemas.microsoft.com/office/drawing/2014/main" id="{36A805D7-AE63-4803-9156-7EF319982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4010" y="1963263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711A8FB-8EF2-4308-BB37-D81F2E6318B3}"/>
              </a:ext>
            </a:extLst>
          </p:cNvPr>
          <p:cNvCxnSpPr/>
          <p:nvPr/>
        </p:nvCxnSpPr>
        <p:spPr>
          <a:xfrm>
            <a:off x="10232366" y="243374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6">
            <a:extLst>
              <a:ext uri="{FF2B5EF4-FFF2-40B4-BE49-F238E27FC236}">
                <a16:creationId xmlns:a16="http://schemas.microsoft.com/office/drawing/2014/main" id="{CFEAF043-1E36-462D-9DF7-3C4AB2C4E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202" y="2442649"/>
            <a:ext cx="426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B622F2C-5B9F-4DD0-871B-CC2169E69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7133" y="2442649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533A0AEA-CC5E-43BC-BA89-217E2E63B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738" y="222213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36">
            <a:extLst>
              <a:ext uri="{FF2B5EF4-FFF2-40B4-BE49-F238E27FC236}">
                <a16:creationId xmlns:a16="http://schemas.microsoft.com/office/drawing/2014/main" id="{D11A4284-09FD-4D6C-96F7-2A85D5CE6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142" y="2887906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A67116C-25B6-4FCE-A68F-D020FF87DC30}"/>
              </a:ext>
            </a:extLst>
          </p:cNvPr>
          <p:cNvCxnSpPr/>
          <p:nvPr/>
        </p:nvCxnSpPr>
        <p:spPr>
          <a:xfrm>
            <a:off x="10271409" y="337051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6">
            <a:extLst>
              <a:ext uri="{FF2B5EF4-FFF2-40B4-BE49-F238E27FC236}">
                <a16:creationId xmlns:a16="http://schemas.microsoft.com/office/drawing/2014/main" id="{21915CC3-ACE6-4E56-AA58-0B75551B9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726" y="3411126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6229567-A08A-4953-BA28-36BE29422823}"/>
              </a:ext>
            </a:extLst>
          </p:cNvPr>
          <p:cNvSpPr/>
          <p:nvPr/>
        </p:nvSpPr>
        <p:spPr>
          <a:xfrm>
            <a:off x="2543175" y="4528791"/>
            <a:ext cx="7448219" cy="73493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là 3 là: 53 : 5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73 : 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  <p:bldP spid="17" grpId="0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/>
      <p:bldP spid="33" grpId="0"/>
      <p:bldP spid="34" grpId="0"/>
      <p:bldP spid="36" grpId="0"/>
      <p:bldP spid="37" grpId="0"/>
      <p:bldP spid="38" grpId="0"/>
      <p:bldP spid="39" grpId="0"/>
      <p:bldP spid="41" grpId="0"/>
      <p:bldP spid="42" grpId="0" animBg="1"/>
      <p:bldP spid="43" grpId="0"/>
      <p:bldP spid="44" grpId="0"/>
      <p:bldP spid="47" grpId="0"/>
      <p:bldP spid="48" grpId="0"/>
      <p:bldP spid="50" grpId="0"/>
      <p:bldP spid="51" grpId="0"/>
      <p:bldP spid="52" grpId="0"/>
      <p:bldP spid="53" grpId="0"/>
      <p:bldP spid="55" grpId="0"/>
      <p:bldP spid="56" grpId="0" animBg="1"/>
      <p:bldP spid="57" grpId="0"/>
      <p:bldP spid="58" grpId="0"/>
      <p:bldP spid="61" grpId="0"/>
      <p:bldP spid="62" grpId="0"/>
      <p:bldP spid="65" grpId="0"/>
      <p:bldP spid="70" grpId="0" animBg="1"/>
      <p:bldP spid="71" grpId="0"/>
      <p:bldP spid="72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369455" y="267855"/>
            <a:ext cx="1159163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709EC9-5EF0-4F80-AFF1-A4C0C0357028}"/>
              </a:ext>
            </a:extLst>
          </p:cNvPr>
          <p:cNvGrpSpPr/>
          <p:nvPr/>
        </p:nvGrpSpPr>
        <p:grpSpPr>
          <a:xfrm>
            <a:off x="596285" y="493823"/>
            <a:ext cx="619044" cy="584775"/>
            <a:chOff x="621568" y="794220"/>
            <a:chExt cx="619044" cy="58477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CA1FD81-3209-4E84-9B8C-467A2847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2F66AD1-A6E6-4048-AC4C-02C44DF8F0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45D2F1F-D3D4-4725-8695-78571F6E5F76}"/>
              </a:ext>
            </a:extLst>
          </p:cNvPr>
          <p:cNvSpPr txBox="1"/>
          <p:nvPr/>
        </p:nvSpPr>
        <p:spPr>
          <a:xfrm>
            <a:off x="1215329" y="493823"/>
            <a:ext cx="1060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các phép chia có số dư là 3.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681BD-C472-4919-A40D-76E13203A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021" y="1099380"/>
            <a:ext cx="7313901" cy="487593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A23EC7C-2322-4973-BBF4-306C9D97694A}"/>
              </a:ext>
            </a:extLst>
          </p:cNvPr>
          <p:cNvSpPr/>
          <p:nvPr/>
        </p:nvSpPr>
        <p:spPr>
          <a:xfrm>
            <a:off x="6096000" y="725055"/>
            <a:ext cx="3676073" cy="2212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0E5AC5-98A9-4FEF-97BD-5288776E93D0}"/>
              </a:ext>
            </a:extLst>
          </p:cNvPr>
          <p:cNvSpPr/>
          <p:nvPr/>
        </p:nvSpPr>
        <p:spPr>
          <a:xfrm>
            <a:off x="4276436" y="4003173"/>
            <a:ext cx="3676073" cy="2212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44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id="{7072E063-47A4-4E3C-A3A5-029617BEB0DF}"/>
              </a:ext>
            </a:extLst>
          </p:cNvPr>
          <p:cNvSpPr/>
          <p:nvPr/>
        </p:nvSpPr>
        <p:spPr>
          <a:xfrm>
            <a:off x="615316" y="5109210"/>
            <a:ext cx="10972800" cy="1506856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id="{333A7FD8-E5EF-4070-A1EE-11E71A887F09}"/>
              </a:ext>
            </a:extLst>
          </p:cNvPr>
          <p:cNvSpPr/>
          <p:nvPr/>
        </p:nvSpPr>
        <p:spPr>
          <a:xfrm>
            <a:off x="615826" y="5210551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2C805-CCE5-4118-B947-5FFD27A4BE70}"/>
              </a:ext>
            </a:extLst>
          </p:cNvPr>
          <p:cNvSpPr txBox="1"/>
          <p:nvPr/>
        </p:nvSpPr>
        <p:spPr>
          <a:xfrm>
            <a:off x="927803" y="1384685"/>
            <a:ext cx="5613900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Dặn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dò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Về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nhà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/>
            </a:r>
            <a:b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ôn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tập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lại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bài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học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/>
            </a:r>
            <a:b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và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chuẩn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bị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bài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b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tiếp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theo</a:t>
            </a:r>
            <a:endParaRPr lang="en-US" sz="4400" b="1" dirty="0">
              <a:ln w="19050">
                <a:solidFill>
                  <a:srgbClr val="F63866"/>
                </a:solidFill>
              </a:ln>
              <a:gradFill>
                <a:gsLst>
                  <a:gs pos="2000">
                    <a:srgbClr val="4472C4">
                      <a:lumMod val="5000"/>
                      <a:lumOff val="95000"/>
                    </a:srgbClr>
                  </a:gs>
                  <a:gs pos="52000">
                    <a:srgbClr val="FF8FBF"/>
                  </a:gs>
                  <a:gs pos="67000">
                    <a:srgbClr val="FF5AA2"/>
                  </a:gs>
                  <a:gs pos="84000">
                    <a:srgbClr val="F6386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2" name="组合 77">
            <a:extLst>
              <a:ext uri="{FF2B5EF4-FFF2-40B4-BE49-F238E27FC236}">
                <a16:creationId xmlns:a16="http://schemas.microsoft.com/office/drawing/2014/main" id="{12F48230-C00E-420B-9D7C-12BCFFE9DCBB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id="{2FC23EC5-C41A-42F7-B4BE-096005D24B8F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id="{ECE811BF-F7EB-4853-B31D-ED5CA61DF22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id="{B862D496-82F5-48B6-8309-AFC126DD456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135256" y="1461136"/>
            <a:ext cx="1489711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id="{BB45EA66-A13C-483C-875D-3AB6CE32A706}"/>
                </a:ext>
              </a:extLst>
            </p:cNvPr>
            <p:cNvSpPr/>
            <p:nvPr/>
          </p:nvSpPr>
          <p:spPr>
            <a:xfrm>
              <a:off x="617752" y="1176539"/>
              <a:ext cx="2582648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id="{390D345E-E9F8-40C1-83F6-DE169F0B0E5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id="{3DF4B83C-6609-4034-ACA2-1FDBA975FA24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62FA92-756C-406E-9526-29C447809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17596"/>
            <a:ext cx="6002656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C2C7D3-5C7B-43E5-9FF6-9E1E92A6A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80" y="1461136"/>
            <a:ext cx="5564506" cy="484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id="{3D5473D0-45C8-4B9A-BBA4-80671A6DC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1817370" y="4440556"/>
            <a:ext cx="383476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id="{3FAF6FF2-6F19-40DD-A17C-49B54171BD8B}"/>
              </a:ext>
            </a:extLst>
          </p:cNvPr>
          <p:cNvSpPr/>
          <p:nvPr/>
        </p:nvSpPr>
        <p:spPr>
          <a:xfrm>
            <a:off x="615316" y="5109210"/>
            <a:ext cx="10972800" cy="1506856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id="{5007B5ED-07C8-4605-9CD1-DEBCB6B5D543}"/>
              </a:ext>
            </a:extLst>
          </p:cNvPr>
          <p:cNvSpPr/>
          <p:nvPr/>
        </p:nvSpPr>
        <p:spPr>
          <a:xfrm>
            <a:off x="615826" y="5210551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" name="组合 77">
            <a:extLst>
              <a:ext uri="{FF2B5EF4-FFF2-40B4-BE49-F238E27FC236}">
                <a16:creationId xmlns:a16="http://schemas.microsoft.com/office/drawing/2014/main" id="{09E4D583-4EA8-4776-9654-8C5646490CBE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id="{8A7BB0A9-B2B5-48E0-BDD1-00439943D1C8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id="{5A8A0C5C-219C-4A55-9C3B-D2F037FBB34F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id="{BAD28D0F-2CB7-4984-B916-0240A9E5A35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135256" y="1461136"/>
            <a:ext cx="1489711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id="{9F59DD30-271D-455A-843F-F5239633C4C6}"/>
                </a:ext>
              </a:extLst>
            </p:cNvPr>
            <p:cNvSpPr/>
            <p:nvPr/>
          </p:nvSpPr>
          <p:spPr>
            <a:xfrm>
              <a:off x="617752" y="1176539"/>
              <a:ext cx="2582648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id="{F7C9E563-6738-41F3-AF3D-520620E8578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id="{389F3AC2-6185-44DC-A0D8-F49272F48486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9" name="图片 2">
            <a:extLst>
              <a:ext uri="{FF2B5EF4-FFF2-40B4-BE49-F238E27FC236}">
                <a16:creationId xmlns:a16="http://schemas.microsoft.com/office/drawing/2014/main" id="{72C3D631-3F2B-4426-8788-DF5F54AC5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1817370" y="4440556"/>
            <a:ext cx="383476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A56E37-A97F-40AD-AFC7-927F9EEB8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0" y="1108710"/>
            <a:ext cx="5349240" cy="52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6EB43B-7D58-4659-8AAD-7B709B823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52" y="1412824"/>
            <a:ext cx="5614903" cy="3456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20104" y="1505913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Đặt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tính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rồi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tính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Beauford" panose="00000500000000000000" pitchFamily="50" charset="0"/>
                <a:ea typeface="微软雅黑"/>
                <a:cs typeface="+mn-cs"/>
              </a:rPr>
              <a:t>86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Beauford" panose="00000500000000000000" pitchFamily="50" charset="0"/>
                <a:ea typeface="微软雅黑"/>
                <a:cs typeface="+mn-cs"/>
              </a:rPr>
              <a:t> : 2 = 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Beauford" panose="00000500000000000000" pitchFamily="50" charset="0"/>
              <a:ea typeface="微软雅黑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5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43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34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44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95" y="4736043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117" y="5147566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14387" y="1728367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Đặt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tính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rồi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tính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:</a:t>
            </a:r>
          </a:p>
          <a:p>
            <a:pPr lvl="0" algn="ctr" defTabSz="457200">
              <a:defRPr/>
            </a:pP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48 : 4 = 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  13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11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  12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54401" y="1523761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Đặt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tính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rồi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tính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:</a:t>
            </a:r>
          </a:p>
          <a:p>
            <a:pPr lvl="0" algn="ctr" defTabSz="457200">
              <a:defRPr/>
            </a:pP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39 : 3 = 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  12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11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  13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42" y="1269158"/>
            <a:ext cx="1199817" cy="239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id="{599FCABA-3301-4815-9DA4-09908931AAC1}"/>
              </a:ext>
            </a:extLst>
          </p:cNvPr>
          <p:cNvSpPr/>
          <p:nvPr/>
        </p:nvSpPr>
        <p:spPr>
          <a:xfrm>
            <a:off x="609600" y="5010151"/>
            <a:ext cx="10972800" cy="1504950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zh-CN" altLang="en-US" sz="162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id="{3B68E00D-EAB7-4E4D-8C3E-80EC47B81CB3}"/>
              </a:ext>
            </a:extLst>
          </p:cNvPr>
          <p:cNvSpPr/>
          <p:nvPr/>
        </p:nvSpPr>
        <p:spPr>
          <a:xfrm>
            <a:off x="619261" y="5110349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zh-CN" altLang="en-US" sz="162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D2770-9149-47D4-B3DE-16E1D9CC6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991477"/>
            <a:ext cx="3565525" cy="352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77">
            <a:extLst>
              <a:ext uri="{FF2B5EF4-FFF2-40B4-BE49-F238E27FC236}">
                <a16:creationId xmlns:a16="http://schemas.microsoft.com/office/drawing/2014/main" id="{14AA58CA-5346-4A3A-9DE8-2281C147F556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id="{FA4791AB-40E7-4851-AA6E-3B9426E1CADF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>
                <a:defRPr/>
              </a:pPr>
              <a:endParaRPr lang="zh-CN" altLang="en-US" sz="162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id="{8EF7F1CA-ADB1-4C8B-AED1-7175F018D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>
                <a:defRPr/>
              </a:pPr>
              <a:endParaRPr lang="zh-CN" altLang="en-US" sz="162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id="{98D56E7D-2584-4AD3-A76C-2A0879C6FC4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37161" y="1144906"/>
            <a:ext cx="1489710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id="{808EDBD8-7AC3-44C1-9D01-75FBB863CE9A}"/>
                </a:ext>
              </a:extLst>
            </p:cNvPr>
            <p:cNvSpPr/>
            <p:nvPr/>
          </p:nvSpPr>
          <p:spPr>
            <a:xfrm>
              <a:off x="617750" y="1176539"/>
              <a:ext cx="2582650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>
                <a:defRPr/>
              </a:pPr>
              <a:endParaRPr lang="zh-CN" altLang="en-US" sz="162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id="{EC4E7655-3717-4060-BC26-615C5978C87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>
                <a:defRPr/>
              </a:pPr>
              <a:endParaRPr lang="zh-CN" altLang="en-US" sz="162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id="{D35ED2A1-9CE0-4E96-ADF1-8DBCEBD5AAC5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zh-CN" altLang="en-US" sz="162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PA_文本框 11">
            <a:extLst>
              <a:ext uri="{FF2B5EF4-FFF2-40B4-BE49-F238E27FC236}">
                <a16:creationId xmlns:a16="http://schemas.microsoft.com/office/drawing/2014/main" id="{D18D25C2-C922-45FB-887C-648A697CCAD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81069" y="952049"/>
            <a:ext cx="6563040" cy="42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 smtClean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</a:t>
            </a:r>
            <a:r>
              <a:rPr kumimoji="0" lang="en-US" altLang="zh-CN" sz="3000" b="0" i="0" u="none" strike="noStrike" kern="1200" cap="none" spc="0" normalizeH="0" baseline="0" noProof="0" dirty="0" smtClean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smtClean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smtClean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D3AB24-BC80-445D-8753-3044BF6A4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295" y="979943"/>
            <a:ext cx="2188654" cy="15729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8AAFD8-94E5-4EE3-B0FC-62DB1C4C4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1532" y="4104454"/>
            <a:ext cx="2431467" cy="2652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E3177C-15C5-4747-9775-C03DF1D74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537" y="2535637"/>
            <a:ext cx="7224386" cy="1987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651EB-E0E3-44F7-8EDF-27AE35548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9" y="2356064"/>
            <a:ext cx="7459067" cy="24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854939-C2FB-4D21-8E45-211F59842B3D}"/>
              </a:ext>
            </a:extLst>
          </p:cNvPr>
          <p:cNvSpPr/>
          <p:nvPr/>
        </p:nvSpPr>
        <p:spPr>
          <a:xfrm>
            <a:off x="628073" y="960120"/>
            <a:ext cx="10474036" cy="5120640"/>
          </a:xfrm>
          <a:custGeom>
            <a:avLst/>
            <a:gdLst>
              <a:gd name="connsiteX0" fmla="*/ 0 w 10338523"/>
              <a:gd name="connsiteY0" fmla="*/ 1513029 h 4528670"/>
              <a:gd name="connsiteX1" fmla="*/ 1513029 w 10338523"/>
              <a:gd name="connsiteY1" fmla="*/ 0 h 4528670"/>
              <a:gd name="connsiteX2" fmla="*/ 2002402 w 10338523"/>
              <a:gd name="connsiteY2" fmla="*/ 0 h 4528670"/>
              <a:gd name="connsiteX3" fmla="*/ 2491774 w 10338523"/>
              <a:gd name="connsiteY3" fmla="*/ 0 h 4528670"/>
              <a:gd name="connsiteX4" fmla="*/ 2981147 w 10338523"/>
              <a:gd name="connsiteY4" fmla="*/ 0 h 4528670"/>
              <a:gd name="connsiteX5" fmla="*/ 3616769 w 10338523"/>
              <a:gd name="connsiteY5" fmla="*/ 0 h 4528670"/>
              <a:gd name="connsiteX6" fmla="*/ 4325516 w 10338523"/>
              <a:gd name="connsiteY6" fmla="*/ 0 h 4528670"/>
              <a:gd name="connsiteX7" fmla="*/ 4961137 w 10338523"/>
              <a:gd name="connsiteY7" fmla="*/ 0 h 4528670"/>
              <a:gd name="connsiteX8" fmla="*/ 5377386 w 10338523"/>
              <a:gd name="connsiteY8" fmla="*/ 0 h 4528670"/>
              <a:gd name="connsiteX9" fmla="*/ 5939883 w 10338523"/>
              <a:gd name="connsiteY9" fmla="*/ 0 h 4528670"/>
              <a:gd name="connsiteX10" fmla="*/ 6648629 w 10338523"/>
              <a:gd name="connsiteY10" fmla="*/ 0 h 4528670"/>
              <a:gd name="connsiteX11" fmla="*/ 7357376 w 10338523"/>
              <a:gd name="connsiteY11" fmla="*/ 0 h 4528670"/>
              <a:gd name="connsiteX12" fmla="*/ 7700499 w 10338523"/>
              <a:gd name="connsiteY12" fmla="*/ 0 h 4528670"/>
              <a:gd name="connsiteX13" fmla="*/ 8189872 w 10338523"/>
              <a:gd name="connsiteY13" fmla="*/ 0 h 4528670"/>
              <a:gd name="connsiteX14" fmla="*/ 8825494 w 10338523"/>
              <a:gd name="connsiteY14" fmla="*/ 0 h 4528670"/>
              <a:gd name="connsiteX15" fmla="*/ 10338523 w 10338523"/>
              <a:gd name="connsiteY15" fmla="*/ 1513029 h 4528670"/>
              <a:gd name="connsiteX16" fmla="*/ 10338523 w 10338523"/>
              <a:gd name="connsiteY16" fmla="*/ 2013900 h 4528670"/>
              <a:gd name="connsiteX17" fmla="*/ 10338523 w 10338523"/>
              <a:gd name="connsiteY17" fmla="*/ 2529796 h 4528670"/>
              <a:gd name="connsiteX18" fmla="*/ 10338523 w 10338523"/>
              <a:gd name="connsiteY18" fmla="*/ 3015641 h 4528670"/>
              <a:gd name="connsiteX19" fmla="*/ 8825494 w 10338523"/>
              <a:gd name="connsiteY19" fmla="*/ 4528670 h 4528670"/>
              <a:gd name="connsiteX20" fmla="*/ 8116747 w 10338523"/>
              <a:gd name="connsiteY20" fmla="*/ 4528670 h 4528670"/>
              <a:gd name="connsiteX21" fmla="*/ 7481125 w 10338523"/>
              <a:gd name="connsiteY21" fmla="*/ 4528670 h 4528670"/>
              <a:gd name="connsiteX22" fmla="*/ 6918628 w 10338523"/>
              <a:gd name="connsiteY22" fmla="*/ 4528670 h 4528670"/>
              <a:gd name="connsiteX23" fmla="*/ 6575505 w 10338523"/>
              <a:gd name="connsiteY23" fmla="*/ 4528670 h 4528670"/>
              <a:gd name="connsiteX24" fmla="*/ 6159257 w 10338523"/>
              <a:gd name="connsiteY24" fmla="*/ 4528670 h 4528670"/>
              <a:gd name="connsiteX25" fmla="*/ 5523635 w 10338523"/>
              <a:gd name="connsiteY25" fmla="*/ 4528670 h 4528670"/>
              <a:gd name="connsiteX26" fmla="*/ 4961137 w 10338523"/>
              <a:gd name="connsiteY26" fmla="*/ 4528670 h 4528670"/>
              <a:gd name="connsiteX27" fmla="*/ 4544889 w 10338523"/>
              <a:gd name="connsiteY27" fmla="*/ 4528670 h 4528670"/>
              <a:gd name="connsiteX28" fmla="*/ 4201766 w 10338523"/>
              <a:gd name="connsiteY28" fmla="*/ 4528670 h 4528670"/>
              <a:gd name="connsiteX29" fmla="*/ 3785518 w 10338523"/>
              <a:gd name="connsiteY29" fmla="*/ 4528670 h 4528670"/>
              <a:gd name="connsiteX30" fmla="*/ 3076772 w 10338523"/>
              <a:gd name="connsiteY30" fmla="*/ 4528670 h 4528670"/>
              <a:gd name="connsiteX31" fmla="*/ 2441150 w 10338523"/>
              <a:gd name="connsiteY31" fmla="*/ 4528670 h 4528670"/>
              <a:gd name="connsiteX32" fmla="*/ 1513029 w 10338523"/>
              <a:gd name="connsiteY32" fmla="*/ 4528670 h 4528670"/>
              <a:gd name="connsiteX33" fmla="*/ 0 w 10338523"/>
              <a:gd name="connsiteY33" fmla="*/ 3015641 h 4528670"/>
              <a:gd name="connsiteX34" fmla="*/ 0 w 10338523"/>
              <a:gd name="connsiteY34" fmla="*/ 2484718 h 4528670"/>
              <a:gd name="connsiteX35" fmla="*/ 0 w 10338523"/>
              <a:gd name="connsiteY35" fmla="*/ 2028926 h 4528670"/>
              <a:gd name="connsiteX36" fmla="*/ 0 w 10338523"/>
              <a:gd name="connsiteY36" fmla="*/ 1513029 h 452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338523" h="4528670" fill="none" extrusionOk="0">
                <a:moveTo>
                  <a:pt x="0" y="1513029"/>
                </a:moveTo>
                <a:cubicBezTo>
                  <a:pt x="115604" y="669384"/>
                  <a:pt x="659897" y="-1721"/>
                  <a:pt x="1513029" y="0"/>
                </a:cubicBezTo>
                <a:cubicBezTo>
                  <a:pt x="1668447" y="-23151"/>
                  <a:pt x="1837803" y="29120"/>
                  <a:pt x="2002402" y="0"/>
                </a:cubicBezTo>
                <a:cubicBezTo>
                  <a:pt x="2167001" y="-29120"/>
                  <a:pt x="2329321" y="1833"/>
                  <a:pt x="2491774" y="0"/>
                </a:cubicBezTo>
                <a:cubicBezTo>
                  <a:pt x="2654227" y="-1833"/>
                  <a:pt x="2767154" y="26125"/>
                  <a:pt x="2981147" y="0"/>
                </a:cubicBezTo>
                <a:cubicBezTo>
                  <a:pt x="3195140" y="-26125"/>
                  <a:pt x="3436993" y="69373"/>
                  <a:pt x="3616769" y="0"/>
                </a:cubicBezTo>
                <a:cubicBezTo>
                  <a:pt x="3796545" y="-69373"/>
                  <a:pt x="3985937" y="28787"/>
                  <a:pt x="4325516" y="0"/>
                </a:cubicBezTo>
                <a:cubicBezTo>
                  <a:pt x="4665095" y="-28787"/>
                  <a:pt x="4739157" y="40750"/>
                  <a:pt x="4961137" y="0"/>
                </a:cubicBezTo>
                <a:cubicBezTo>
                  <a:pt x="5183117" y="-40750"/>
                  <a:pt x="5248372" y="35859"/>
                  <a:pt x="5377386" y="0"/>
                </a:cubicBezTo>
                <a:cubicBezTo>
                  <a:pt x="5506400" y="-35859"/>
                  <a:pt x="5796557" y="8976"/>
                  <a:pt x="5939883" y="0"/>
                </a:cubicBezTo>
                <a:cubicBezTo>
                  <a:pt x="6083209" y="-8976"/>
                  <a:pt x="6482380" y="21799"/>
                  <a:pt x="6648629" y="0"/>
                </a:cubicBezTo>
                <a:cubicBezTo>
                  <a:pt x="6814878" y="-21799"/>
                  <a:pt x="7209877" y="17808"/>
                  <a:pt x="7357376" y="0"/>
                </a:cubicBezTo>
                <a:cubicBezTo>
                  <a:pt x="7504875" y="-17808"/>
                  <a:pt x="7538824" y="13619"/>
                  <a:pt x="7700499" y="0"/>
                </a:cubicBezTo>
                <a:cubicBezTo>
                  <a:pt x="7862174" y="-13619"/>
                  <a:pt x="8022563" y="56109"/>
                  <a:pt x="8189872" y="0"/>
                </a:cubicBezTo>
                <a:cubicBezTo>
                  <a:pt x="8357181" y="-56109"/>
                  <a:pt x="8520912" y="38902"/>
                  <a:pt x="8825494" y="0"/>
                </a:cubicBezTo>
                <a:cubicBezTo>
                  <a:pt x="9653528" y="56890"/>
                  <a:pt x="10237303" y="588479"/>
                  <a:pt x="10338523" y="1513029"/>
                </a:cubicBezTo>
                <a:cubicBezTo>
                  <a:pt x="10392347" y="1654500"/>
                  <a:pt x="10281973" y="1843653"/>
                  <a:pt x="10338523" y="2013900"/>
                </a:cubicBezTo>
                <a:cubicBezTo>
                  <a:pt x="10395073" y="2184147"/>
                  <a:pt x="10333069" y="2368871"/>
                  <a:pt x="10338523" y="2529796"/>
                </a:cubicBezTo>
                <a:cubicBezTo>
                  <a:pt x="10343977" y="2690721"/>
                  <a:pt x="10329043" y="2829094"/>
                  <a:pt x="10338523" y="3015641"/>
                </a:cubicBezTo>
                <a:cubicBezTo>
                  <a:pt x="10352833" y="3949901"/>
                  <a:pt x="9702464" y="4559452"/>
                  <a:pt x="8825494" y="4528670"/>
                </a:cubicBezTo>
                <a:cubicBezTo>
                  <a:pt x="8667771" y="4603989"/>
                  <a:pt x="8377152" y="4498527"/>
                  <a:pt x="8116747" y="4528670"/>
                </a:cubicBezTo>
                <a:cubicBezTo>
                  <a:pt x="7856342" y="4558813"/>
                  <a:pt x="7643045" y="4498442"/>
                  <a:pt x="7481125" y="4528670"/>
                </a:cubicBezTo>
                <a:cubicBezTo>
                  <a:pt x="7319205" y="4558898"/>
                  <a:pt x="7183035" y="4500118"/>
                  <a:pt x="6918628" y="4528670"/>
                </a:cubicBezTo>
                <a:cubicBezTo>
                  <a:pt x="6654221" y="4557222"/>
                  <a:pt x="6736348" y="4500306"/>
                  <a:pt x="6575505" y="4528670"/>
                </a:cubicBezTo>
                <a:cubicBezTo>
                  <a:pt x="6414662" y="4557034"/>
                  <a:pt x="6334111" y="4479873"/>
                  <a:pt x="6159257" y="4528670"/>
                </a:cubicBezTo>
                <a:cubicBezTo>
                  <a:pt x="5984403" y="4577467"/>
                  <a:pt x="5834503" y="4508311"/>
                  <a:pt x="5523635" y="4528670"/>
                </a:cubicBezTo>
                <a:cubicBezTo>
                  <a:pt x="5212767" y="4549029"/>
                  <a:pt x="5187476" y="4501991"/>
                  <a:pt x="4961137" y="4528670"/>
                </a:cubicBezTo>
                <a:cubicBezTo>
                  <a:pt x="4734798" y="4555349"/>
                  <a:pt x="4702435" y="4496042"/>
                  <a:pt x="4544889" y="4528670"/>
                </a:cubicBezTo>
                <a:cubicBezTo>
                  <a:pt x="4387343" y="4561298"/>
                  <a:pt x="4350821" y="4516339"/>
                  <a:pt x="4201766" y="4528670"/>
                </a:cubicBezTo>
                <a:cubicBezTo>
                  <a:pt x="4052711" y="4541001"/>
                  <a:pt x="3890467" y="4500150"/>
                  <a:pt x="3785518" y="4528670"/>
                </a:cubicBezTo>
                <a:cubicBezTo>
                  <a:pt x="3680569" y="4557190"/>
                  <a:pt x="3240902" y="4481807"/>
                  <a:pt x="3076772" y="4528670"/>
                </a:cubicBezTo>
                <a:cubicBezTo>
                  <a:pt x="2912642" y="4575533"/>
                  <a:pt x="2663625" y="4505057"/>
                  <a:pt x="2441150" y="4528670"/>
                </a:cubicBezTo>
                <a:cubicBezTo>
                  <a:pt x="2218675" y="4552283"/>
                  <a:pt x="1770625" y="4466570"/>
                  <a:pt x="1513029" y="4528670"/>
                </a:cubicBezTo>
                <a:cubicBezTo>
                  <a:pt x="823001" y="4483325"/>
                  <a:pt x="91070" y="3799046"/>
                  <a:pt x="0" y="3015641"/>
                </a:cubicBezTo>
                <a:cubicBezTo>
                  <a:pt x="-44907" y="2843107"/>
                  <a:pt x="8030" y="2619533"/>
                  <a:pt x="0" y="2484718"/>
                </a:cubicBezTo>
                <a:cubicBezTo>
                  <a:pt x="-8030" y="2349903"/>
                  <a:pt x="2200" y="2244362"/>
                  <a:pt x="0" y="2028926"/>
                </a:cubicBezTo>
                <a:cubicBezTo>
                  <a:pt x="-2200" y="1813490"/>
                  <a:pt x="5308" y="1695352"/>
                  <a:pt x="0" y="1513029"/>
                </a:cubicBezTo>
                <a:close/>
              </a:path>
              <a:path w="10338523" h="4528670" stroke="0" extrusionOk="0">
                <a:moveTo>
                  <a:pt x="0" y="1513029"/>
                </a:moveTo>
                <a:cubicBezTo>
                  <a:pt x="90974" y="630650"/>
                  <a:pt x="626905" y="-47739"/>
                  <a:pt x="1513029" y="0"/>
                </a:cubicBezTo>
                <a:cubicBezTo>
                  <a:pt x="1652980" y="-6691"/>
                  <a:pt x="1779861" y="27966"/>
                  <a:pt x="1856152" y="0"/>
                </a:cubicBezTo>
                <a:cubicBezTo>
                  <a:pt x="1932443" y="-27966"/>
                  <a:pt x="2285642" y="53718"/>
                  <a:pt x="2418650" y="0"/>
                </a:cubicBezTo>
                <a:cubicBezTo>
                  <a:pt x="2551658" y="-53718"/>
                  <a:pt x="2863310" y="5523"/>
                  <a:pt x="2981147" y="0"/>
                </a:cubicBezTo>
                <a:cubicBezTo>
                  <a:pt x="3098984" y="-5523"/>
                  <a:pt x="3356178" y="17274"/>
                  <a:pt x="3543644" y="0"/>
                </a:cubicBezTo>
                <a:cubicBezTo>
                  <a:pt x="3731110" y="-17274"/>
                  <a:pt x="3766502" y="16146"/>
                  <a:pt x="3959892" y="0"/>
                </a:cubicBezTo>
                <a:cubicBezTo>
                  <a:pt x="4153282" y="-16146"/>
                  <a:pt x="4246944" y="40565"/>
                  <a:pt x="4449265" y="0"/>
                </a:cubicBezTo>
                <a:cubicBezTo>
                  <a:pt x="4651586" y="-40565"/>
                  <a:pt x="4856411" y="64728"/>
                  <a:pt x="5011762" y="0"/>
                </a:cubicBezTo>
                <a:cubicBezTo>
                  <a:pt x="5167113" y="-64728"/>
                  <a:pt x="5391683" y="43091"/>
                  <a:pt x="5574260" y="0"/>
                </a:cubicBezTo>
                <a:cubicBezTo>
                  <a:pt x="5756837" y="-43091"/>
                  <a:pt x="5987899" y="57265"/>
                  <a:pt x="6136757" y="0"/>
                </a:cubicBezTo>
                <a:cubicBezTo>
                  <a:pt x="6285615" y="-57265"/>
                  <a:pt x="6347663" y="9824"/>
                  <a:pt x="6553005" y="0"/>
                </a:cubicBezTo>
                <a:cubicBezTo>
                  <a:pt x="6758347" y="-9824"/>
                  <a:pt x="6931814" y="38506"/>
                  <a:pt x="7261751" y="0"/>
                </a:cubicBezTo>
                <a:cubicBezTo>
                  <a:pt x="7591688" y="-38506"/>
                  <a:pt x="7669245" y="14915"/>
                  <a:pt x="7824249" y="0"/>
                </a:cubicBezTo>
                <a:cubicBezTo>
                  <a:pt x="7979253" y="-14915"/>
                  <a:pt x="8579546" y="43867"/>
                  <a:pt x="8825494" y="0"/>
                </a:cubicBezTo>
                <a:cubicBezTo>
                  <a:pt x="9560964" y="-121403"/>
                  <a:pt x="10467450" y="649022"/>
                  <a:pt x="10338523" y="1513029"/>
                </a:cubicBezTo>
                <a:cubicBezTo>
                  <a:pt x="10346219" y="1617538"/>
                  <a:pt x="10282741" y="1889757"/>
                  <a:pt x="10338523" y="2028926"/>
                </a:cubicBezTo>
                <a:cubicBezTo>
                  <a:pt x="10394305" y="2168095"/>
                  <a:pt x="10285102" y="2329911"/>
                  <a:pt x="10338523" y="2544823"/>
                </a:cubicBezTo>
                <a:cubicBezTo>
                  <a:pt x="10391944" y="2759735"/>
                  <a:pt x="10300242" y="2811173"/>
                  <a:pt x="10338523" y="3015641"/>
                </a:cubicBezTo>
                <a:cubicBezTo>
                  <a:pt x="10096113" y="3840579"/>
                  <a:pt x="9823786" y="4568339"/>
                  <a:pt x="8825494" y="4528670"/>
                </a:cubicBezTo>
                <a:cubicBezTo>
                  <a:pt x="8586710" y="4585627"/>
                  <a:pt x="8506220" y="4515823"/>
                  <a:pt x="8336121" y="4528670"/>
                </a:cubicBezTo>
                <a:cubicBezTo>
                  <a:pt x="8166022" y="4541517"/>
                  <a:pt x="8031068" y="4500469"/>
                  <a:pt x="7846749" y="4528670"/>
                </a:cubicBezTo>
                <a:cubicBezTo>
                  <a:pt x="7662430" y="4556871"/>
                  <a:pt x="7549998" y="4504064"/>
                  <a:pt x="7430501" y="4528670"/>
                </a:cubicBezTo>
                <a:cubicBezTo>
                  <a:pt x="7311004" y="4553276"/>
                  <a:pt x="7106815" y="4500451"/>
                  <a:pt x="7014253" y="4528670"/>
                </a:cubicBezTo>
                <a:cubicBezTo>
                  <a:pt x="6921691" y="4556889"/>
                  <a:pt x="6809384" y="4522995"/>
                  <a:pt x="6671129" y="4528670"/>
                </a:cubicBezTo>
                <a:cubicBezTo>
                  <a:pt x="6532874" y="4534345"/>
                  <a:pt x="6432125" y="4492925"/>
                  <a:pt x="6328006" y="4528670"/>
                </a:cubicBezTo>
                <a:cubicBezTo>
                  <a:pt x="6223887" y="4564415"/>
                  <a:pt x="5915712" y="4468744"/>
                  <a:pt x="5692384" y="4528670"/>
                </a:cubicBezTo>
                <a:cubicBezTo>
                  <a:pt x="5469056" y="4588596"/>
                  <a:pt x="5363293" y="4502876"/>
                  <a:pt x="5203011" y="4528670"/>
                </a:cubicBezTo>
                <a:cubicBezTo>
                  <a:pt x="5042729" y="4554464"/>
                  <a:pt x="4966872" y="4490683"/>
                  <a:pt x="4786763" y="4528670"/>
                </a:cubicBezTo>
                <a:cubicBezTo>
                  <a:pt x="4606654" y="4566657"/>
                  <a:pt x="4362963" y="4508481"/>
                  <a:pt x="4151141" y="4528670"/>
                </a:cubicBezTo>
                <a:cubicBezTo>
                  <a:pt x="3939319" y="4548859"/>
                  <a:pt x="3897449" y="4522149"/>
                  <a:pt x="3808018" y="4528670"/>
                </a:cubicBezTo>
                <a:cubicBezTo>
                  <a:pt x="3718587" y="4535191"/>
                  <a:pt x="3467511" y="4460713"/>
                  <a:pt x="3172396" y="4528670"/>
                </a:cubicBezTo>
                <a:cubicBezTo>
                  <a:pt x="2877281" y="4596627"/>
                  <a:pt x="2978352" y="4505407"/>
                  <a:pt x="2829273" y="4528670"/>
                </a:cubicBezTo>
                <a:cubicBezTo>
                  <a:pt x="2680194" y="4551933"/>
                  <a:pt x="2524928" y="4526004"/>
                  <a:pt x="2339900" y="4528670"/>
                </a:cubicBezTo>
                <a:cubicBezTo>
                  <a:pt x="2154872" y="4531336"/>
                  <a:pt x="1837090" y="4430525"/>
                  <a:pt x="1513029" y="4528670"/>
                </a:cubicBezTo>
                <a:cubicBezTo>
                  <a:pt x="793256" y="4527615"/>
                  <a:pt x="-43990" y="4032131"/>
                  <a:pt x="0" y="3015641"/>
                </a:cubicBezTo>
                <a:cubicBezTo>
                  <a:pt x="-3024" y="2885831"/>
                  <a:pt x="52320" y="2755514"/>
                  <a:pt x="0" y="2514770"/>
                </a:cubicBezTo>
                <a:cubicBezTo>
                  <a:pt x="-52320" y="2274026"/>
                  <a:pt x="40580" y="2136169"/>
                  <a:pt x="0" y="2013900"/>
                </a:cubicBezTo>
                <a:cubicBezTo>
                  <a:pt x="-40580" y="1891631"/>
                  <a:pt x="58855" y="1751194"/>
                  <a:pt x="0" y="151302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15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en-US" sz="162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图片 20">
            <a:extLst>
              <a:ext uri="{FF2B5EF4-FFF2-40B4-BE49-F238E27FC236}">
                <a16:creationId xmlns:a16="http://schemas.microsoft.com/office/drawing/2014/main" id="{EDFB1C08-48F9-458A-A158-301135CBC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4202" r="70628" b="38635"/>
          <a:stretch>
            <a:fillRect/>
          </a:stretch>
        </p:blipFill>
        <p:spPr bwMode="auto">
          <a:xfrm>
            <a:off x="9923146" y="-108585"/>
            <a:ext cx="2394584" cy="126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FE5769-1016-43DC-B026-D31564B2030A}"/>
              </a:ext>
            </a:extLst>
          </p:cNvPr>
          <p:cNvSpPr txBox="1"/>
          <p:nvPr/>
        </p:nvSpPr>
        <p:spPr>
          <a:xfrm>
            <a:off x="1560945" y="1376218"/>
            <a:ext cx="167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10C0BA-5725-40A8-ACA9-EA18A04679ED}"/>
              </a:ext>
            </a:extLst>
          </p:cNvPr>
          <p:cNvSpPr/>
          <p:nvPr/>
        </p:nvSpPr>
        <p:spPr>
          <a:xfrm>
            <a:off x="2087417" y="1376218"/>
            <a:ext cx="2433783" cy="4341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51 : 3 = 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2ABF09-170E-482A-96ED-5C6E990899D1}"/>
              </a:ext>
            </a:extLst>
          </p:cNvPr>
          <p:cNvSpPr/>
          <p:nvPr/>
        </p:nvSpPr>
        <p:spPr>
          <a:xfrm>
            <a:off x="4049767" y="2315535"/>
            <a:ext cx="6327152" cy="2653627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BEC97-8A97-49B6-AFB6-672A93BA9F49}"/>
              </a:ext>
            </a:extLst>
          </p:cNvPr>
          <p:cNvCxnSpPr/>
          <p:nvPr/>
        </p:nvCxnSpPr>
        <p:spPr>
          <a:xfrm>
            <a:off x="2448903" y="33272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73D99E39-1D68-476B-9FC8-8F6EEC72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54" y="238813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306904D1-10CA-451B-A85B-FEB7C51F5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192" y="2371671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E5671E01-FCBE-4155-9A88-C45603CB49BB}"/>
              </a:ext>
            </a:extLst>
          </p:cNvPr>
          <p:cNvGrpSpPr>
            <a:grpSpLocks/>
          </p:cNvGrpSpPr>
          <p:nvPr/>
        </p:nvGrpSpPr>
        <p:grpSpPr bwMode="auto">
          <a:xfrm>
            <a:off x="3234933" y="2437787"/>
            <a:ext cx="712788" cy="1431301"/>
            <a:chOff x="2299" y="1252"/>
            <a:chExt cx="449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D13659D-C4D2-43EF-8085-CCFC7BFB0445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3ACE32-1819-47E6-B02A-265D77C24733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1" name="TextBox 36">
            <a:extLst>
              <a:ext uri="{FF2B5EF4-FFF2-40B4-BE49-F238E27FC236}">
                <a16:creationId xmlns:a16="http://schemas.microsoft.com/office/drawing/2014/main" id="{AC30918C-800F-495B-B592-89E1F354B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278" y="317417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Box 38">
            <a:extLst>
              <a:ext uri="{FF2B5EF4-FFF2-40B4-BE49-F238E27FC236}">
                <a16:creationId xmlns:a16="http://schemas.microsoft.com/office/drawing/2014/main" id="{773D3998-6FE0-4632-8FC9-945ED3711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666" y="324784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39">
            <a:extLst>
              <a:ext uri="{FF2B5EF4-FFF2-40B4-BE49-F238E27FC236}">
                <a16:creationId xmlns:a16="http://schemas.microsoft.com/office/drawing/2014/main" id="{C09288C9-7EF4-4ECF-80B7-1EAF22EC0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185" y="286530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4769EE-A166-4E01-BD90-5E78BA88DD7B}"/>
              </a:ext>
            </a:extLst>
          </p:cNvPr>
          <p:cNvSpPr txBox="1"/>
          <p:nvPr/>
        </p:nvSpPr>
        <p:spPr>
          <a:xfrm>
            <a:off x="4119132" y="2437787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chia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3;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001F43-231B-445B-8716-8CE80504ED01}"/>
              </a:ext>
            </a:extLst>
          </p:cNvPr>
          <p:cNvSpPr txBox="1"/>
          <p:nvPr/>
        </p:nvSpPr>
        <p:spPr>
          <a:xfrm>
            <a:off x="4119132" y="3298702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21; 21 chia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21; 21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B82001D3-0F0E-4BDC-BFBD-2B7D4132B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778" y="317801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id="{2DC446FD-4FEC-44E3-8AF4-9733F97A4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497" y="325738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id="{6A703D2B-8F52-4D92-A1A1-F0750FB11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497" y="3576478"/>
            <a:ext cx="589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74E555-4E33-40A2-BE40-ED62FCDAB829}"/>
              </a:ext>
            </a:extLst>
          </p:cNvPr>
          <p:cNvCxnSpPr/>
          <p:nvPr/>
        </p:nvCxnSpPr>
        <p:spPr>
          <a:xfrm>
            <a:off x="2477710" y="407470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0" name="TextBox 38">
            <a:extLst>
              <a:ext uri="{FF2B5EF4-FFF2-40B4-BE49-F238E27FC236}">
                <a16:creationId xmlns:a16="http://schemas.microsoft.com/office/drawing/2014/main" id="{46EE92A5-F8FF-4EBB-9E98-ED9A87036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997" y="398750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EA05DA-235A-4D10-95B6-BEEE33E1D649}"/>
              </a:ext>
            </a:extLst>
          </p:cNvPr>
          <p:cNvSpPr/>
          <p:nvPr/>
        </p:nvSpPr>
        <p:spPr>
          <a:xfrm>
            <a:off x="5855028" y="4243993"/>
            <a:ext cx="2512186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51 : 3 = 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21" grpId="0"/>
      <p:bldP spid="22" grpId="0"/>
      <p:bldP spid="23" grpId="0"/>
      <p:bldP spid="24" grpId="0" uiExpand="1" build="p"/>
      <p:bldP spid="25" grpId="0" uiExpand="1" build="p"/>
      <p:bldP spid="26" grpId="0"/>
      <p:bldP spid="27" grpId="0" uiExpand="1"/>
      <p:bldP spid="28" grpId="0"/>
      <p:bldP spid="30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8">
            <a:extLst>
              <a:ext uri="{FF2B5EF4-FFF2-40B4-BE49-F238E27FC236}">
                <a16:creationId xmlns:a16="http://schemas.microsoft.com/office/drawing/2014/main" id="{B4813BE1-EE1B-423C-BA1B-F98F731D7F39}"/>
              </a:ext>
            </a:extLst>
          </p:cNvPr>
          <p:cNvSpPr/>
          <p:nvPr/>
        </p:nvSpPr>
        <p:spPr>
          <a:xfrm>
            <a:off x="628073" y="960120"/>
            <a:ext cx="10474036" cy="5120640"/>
          </a:xfrm>
          <a:custGeom>
            <a:avLst/>
            <a:gdLst>
              <a:gd name="connsiteX0" fmla="*/ 0 w 10338523"/>
              <a:gd name="connsiteY0" fmla="*/ 1513029 h 4528670"/>
              <a:gd name="connsiteX1" fmla="*/ 1513029 w 10338523"/>
              <a:gd name="connsiteY1" fmla="*/ 0 h 4528670"/>
              <a:gd name="connsiteX2" fmla="*/ 2002402 w 10338523"/>
              <a:gd name="connsiteY2" fmla="*/ 0 h 4528670"/>
              <a:gd name="connsiteX3" fmla="*/ 2491774 w 10338523"/>
              <a:gd name="connsiteY3" fmla="*/ 0 h 4528670"/>
              <a:gd name="connsiteX4" fmla="*/ 2981147 w 10338523"/>
              <a:gd name="connsiteY4" fmla="*/ 0 h 4528670"/>
              <a:gd name="connsiteX5" fmla="*/ 3616769 w 10338523"/>
              <a:gd name="connsiteY5" fmla="*/ 0 h 4528670"/>
              <a:gd name="connsiteX6" fmla="*/ 4325516 w 10338523"/>
              <a:gd name="connsiteY6" fmla="*/ 0 h 4528670"/>
              <a:gd name="connsiteX7" fmla="*/ 4961137 w 10338523"/>
              <a:gd name="connsiteY7" fmla="*/ 0 h 4528670"/>
              <a:gd name="connsiteX8" fmla="*/ 5377386 w 10338523"/>
              <a:gd name="connsiteY8" fmla="*/ 0 h 4528670"/>
              <a:gd name="connsiteX9" fmla="*/ 5939883 w 10338523"/>
              <a:gd name="connsiteY9" fmla="*/ 0 h 4528670"/>
              <a:gd name="connsiteX10" fmla="*/ 6648629 w 10338523"/>
              <a:gd name="connsiteY10" fmla="*/ 0 h 4528670"/>
              <a:gd name="connsiteX11" fmla="*/ 7357376 w 10338523"/>
              <a:gd name="connsiteY11" fmla="*/ 0 h 4528670"/>
              <a:gd name="connsiteX12" fmla="*/ 7700499 w 10338523"/>
              <a:gd name="connsiteY12" fmla="*/ 0 h 4528670"/>
              <a:gd name="connsiteX13" fmla="*/ 8189872 w 10338523"/>
              <a:gd name="connsiteY13" fmla="*/ 0 h 4528670"/>
              <a:gd name="connsiteX14" fmla="*/ 8825494 w 10338523"/>
              <a:gd name="connsiteY14" fmla="*/ 0 h 4528670"/>
              <a:gd name="connsiteX15" fmla="*/ 10338523 w 10338523"/>
              <a:gd name="connsiteY15" fmla="*/ 1513029 h 4528670"/>
              <a:gd name="connsiteX16" fmla="*/ 10338523 w 10338523"/>
              <a:gd name="connsiteY16" fmla="*/ 2013900 h 4528670"/>
              <a:gd name="connsiteX17" fmla="*/ 10338523 w 10338523"/>
              <a:gd name="connsiteY17" fmla="*/ 2529796 h 4528670"/>
              <a:gd name="connsiteX18" fmla="*/ 10338523 w 10338523"/>
              <a:gd name="connsiteY18" fmla="*/ 3015641 h 4528670"/>
              <a:gd name="connsiteX19" fmla="*/ 8825494 w 10338523"/>
              <a:gd name="connsiteY19" fmla="*/ 4528670 h 4528670"/>
              <a:gd name="connsiteX20" fmla="*/ 8116747 w 10338523"/>
              <a:gd name="connsiteY20" fmla="*/ 4528670 h 4528670"/>
              <a:gd name="connsiteX21" fmla="*/ 7481125 w 10338523"/>
              <a:gd name="connsiteY21" fmla="*/ 4528670 h 4528670"/>
              <a:gd name="connsiteX22" fmla="*/ 6918628 w 10338523"/>
              <a:gd name="connsiteY22" fmla="*/ 4528670 h 4528670"/>
              <a:gd name="connsiteX23" fmla="*/ 6575505 w 10338523"/>
              <a:gd name="connsiteY23" fmla="*/ 4528670 h 4528670"/>
              <a:gd name="connsiteX24" fmla="*/ 6159257 w 10338523"/>
              <a:gd name="connsiteY24" fmla="*/ 4528670 h 4528670"/>
              <a:gd name="connsiteX25" fmla="*/ 5523635 w 10338523"/>
              <a:gd name="connsiteY25" fmla="*/ 4528670 h 4528670"/>
              <a:gd name="connsiteX26" fmla="*/ 4961137 w 10338523"/>
              <a:gd name="connsiteY26" fmla="*/ 4528670 h 4528670"/>
              <a:gd name="connsiteX27" fmla="*/ 4544889 w 10338523"/>
              <a:gd name="connsiteY27" fmla="*/ 4528670 h 4528670"/>
              <a:gd name="connsiteX28" fmla="*/ 4201766 w 10338523"/>
              <a:gd name="connsiteY28" fmla="*/ 4528670 h 4528670"/>
              <a:gd name="connsiteX29" fmla="*/ 3785518 w 10338523"/>
              <a:gd name="connsiteY29" fmla="*/ 4528670 h 4528670"/>
              <a:gd name="connsiteX30" fmla="*/ 3076772 w 10338523"/>
              <a:gd name="connsiteY30" fmla="*/ 4528670 h 4528670"/>
              <a:gd name="connsiteX31" fmla="*/ 2441150 w 10338523"/>
              <a:gd name="connsiteY31" fmla="*/ 4528670 h 4528670"/>
              <a:gd name="connsiteX32" fmla="*/ 1513029 w 10338523"/>
              <a:gd name="connsiteY32" fmla="*/ 4528670 h 4528670"/>
              <a:gd name="connsiteX33" fmla="*/ 0 w 10338523"/>
              <a:gd name="connsiteY33" fmla="*/ 3015641 h 4528670"/>
              <a:gd name="connsiteX34" fmla="*/ 0 w 10338523"/>
              <a:gd name="connsiteY34" fmla="*/ 2484718 h 4528670"/>
              <a:gd name="connsiteX35" fmla="*/ 0 w 10338523"/>
              <a:gd name="connsiteY35" fmla="*/ 2028926 h 4528670"/>
              <a:gd name="connsiteX36" fmla="*/ 0 w 10338523"/>
              <a:gd name="connsiteY36" fmla="*/ 1513029 h 452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338523" h="4528670" fill="none" extrusionOk="0">
                <a:moveTo>
                  <a:pt x="0" y="1513029"/>
                </a:moveTo>
                <a:cubicBezTo>
                  <a:pt x="115604" y="669384"/>
                  <a:pt x="659897" y="-1721"/>
                  <a:pt x="1513029" y="0"/>
                </a:cubicBezTo>
                <a:cubicBezTo>
                  <a:pt x="1668447" y="-23151"/>
                  <a:pt x="1837803" y="29120"/>
                  <a:pt x="2002402" y="0"/>
                </a:cubicBezTo>
                <a:cubicBezTo>
                  <a:pt x="2167001" y="-29120"/>
                  <a:pt x="2329321" y="1833"/>
                  <a:pt x="2491774" y="0"/>
                </a:cubicBezTo>
                <a:cubicBezTo>
                  <a:pt x="2654227" y="-1833"/>
                  <a:pt x="2767154" y="26125"/>
                  <a:pt x="2981147" y="0"/>
                </a:cubicBezTo>
                <a:cubicBezTo>
                  <a:pt x="3195140" y="-26125"/>
                  <a:pt x="3436993" y="69373"/>
                  <a:pt x="3616769" y="0"/>
                </a:cubicBezTo>
                <a:cubicBezTo>
                  <a:pt x="3796545" y="-69373"/>
                  <a:pt x="3985937" y="28787"/>
                  <a:pt x="4325516" y="0"/>
                </a:cubicBezTo>
                <a:cubicBezTo>
                  <a:pt x="4665095" y="-28787"/>
                  <a:pt x="4739157" y="40750"/>
                  <a:pt x="4961137" y="0"/>
                </a:cubicBezTo>
                <a:cubicBezTo>
                  <a:pt x="5183117" y="-40750"/>
                  <a:pt x="5248372" y="35859"/>
                  <a:pt x="5377386" y="0"/>
                </a:cubicBezTo>
                <a:cubicBezTo>
                  <a:pt x="5506400" y="-35859"/>
                  <a:pt x="5796557" y="8976"/>
                  <a:pt x="5939883" y="0"/>
                </a:cubicBezTo>
                <a:cubicBezTo>
                  <a:pt x="6083209" y="-8976"/>
                  <a:pt x="6482380" y="21799"/>
                  <a:pt x="6648629" y="0"/>
                </a:cubicBezTo>
                <a:cubicBezTo>
                  <a:pt x="6814878" y="-21799"/>
                  <a:pt x="7209877" y="17808"/>
                  <a:pt x="7357376" y="0"/>
                </a:cubicBezTo>
                <a:cubicBezTo>
                  <a:pt x="7504875" y="-17808"/>
                  <a:pt x="7538824" y="13619"/>
                  <a:pt x="7700499" y="0"/>
                </a:cubicBezTo>
                <a:cubicBezTo>
                  <a:pt x="7862174" y="-13619"/>
                  <a:pt x="8022563" y="56109"/>
                  <a:pt x="8189872" y="0"/>
                </a:cubicBezTo>
                <a:cubicBezTo>
                  <a:pt x="8357181" y="-56109"/>
                  <a:pt x="8520912" y="38902"/>
                  <a:pt x="8825494" y="0"/>
                </a:cubicBezTo>
                <a:cubicBezTo>
                  <a:pt x="9653528" y="56890"/>
                  <a:pt x="10237303" y="588479"/>
                  <a:pt x="10338523" y="1513029"/>
                </a:cubicBezTo>
                <a:cubicBezTo>
                  <a:pt x="10392347" y="1654500"/>
                  <a:pt x="10281973" y="1843653"/>
                  <a:pt x="10338523" y="2013900"/>
                </a:cubicBezTo>
                <a:cubicBezTo>
                  <a:pt x="10395073" y="2184147"/>
                  <a:pt x="10333069" y="2368871"/>
                  <a:pt x="10338523" y="2529796"/>
                </a:cubicBezTo>
                <a:cubicBezTo>
                  <a:pt x="10343977" y="2690721"/>
                  <a:pt x="10329043" y="2829094"/>
                  <a:pt x="10338523" y="3015641"/>
                </a:cubicBezTo>
                <a:cubicBezTo>
                  <a:pt x="10352833" y="3949901"/>
                  <a:pt x="9702464" y="4559452"/>
                  <a:pt x="8825494" y="4528670"/>
                </a:cubicBezTo>
                <a:cubicBezTo>
                  <a:pt x="8667771" y="4603989"/>
                  <a:pt x="8377152" y="4498527"/>
                  <a:pt x="8116747" y="4528670"/>
                </a:cubicBezTo>
                <a:cubicBezTo>
                  <a:pt x="7856342" y="4558813"/>
                  <a:pt x="7643045" y="4498442"/>
                  <a:pt x="7481125" y="4528670"/>
                </a:cubicBezTo>
                <a:cubicBezTo>
                  <a:pt x="7319205" y="4558898"/>
                  <a:pt x="7183035" y="4500118"/>
                  <a:pt x="6918628" y="4528670"/>
                </a:cubicBezTo>
                <a:cubicBezTo>
                  <a:pt x="6654221" y="4557222"/>
                  <a:pt x="6736348" y="4500306"/>
                  <a:pt x="6575505" y="4528670"/>
                </a:cubicBezTo>
                <a:cubicBezTo>
                  <a:pt x="6414662" y="4557034"/>
                  <a:pt x="6334111" y="4479873"/>
                  <a:pt x="6159257" y="4528670"/>
                </a:cubicBezTo>
                <a:cubicBezTo>
                  <a:pt x="5984403" y="4577467"/>
                  <a:pt x="5834503" y="4508311"/>
                  <a:pt x="5523635" y="4528670"/>
                </a:cubicBezTo>
                <a:cubicBezTo>
                  <a:pt x="5212767" y="4549029"/>
                  <a:pt x="5187476" y="4501991"/>
                  <a:pt x="4961137" y="4528670"/>
                </a:cubicBezTo>
                <a:cubicBezTo>
                  <a:pt x="4734798" y="4555349"/>
                  <a:pt x="4702435" y="4496042"/>
                  <a:pt x="4544889" y="4528670"/>
                </a:cubicBezTo>
                <a:cubicBezTo>
                  <a:pt x="4387343" y="4561298"/>
                  <a:pt x="4350821" y="4516339"/>
                  <a:pt x="4201766" y="4528670"/>
                </a:cubicBezTo>
                <a:cubicBezTo>
                  <a:pt x="4052711" y="4541001"/>
                  <a:pt x="3890467" y="4500150"/>
                  <a:pt x="3785518" y="4528670"/>
                </a:cubicBezTo>
                <a:cubicBezTo>
                  <a:pt x="3680569" y="4557190"/>
                  <a:pt x="3240902" y="4481807"/>
                  <a:pt x="3076772" y="4528670"/>
                </a:cubicBezTo>
                <a:cubicBezTo>
                  <a:pt x="2912642" y="4575533"/>
                  <a:pt x="2663625" y="4505057"/>
                  <a:pt x="2441150" y="4528670"/>
                </a:cubicBezTo>
                <a:cubicBezTo>
                  <a:pt x="2218675" y="4552283"/>
                  <a:pt x="1770625" y="4466570"/>
                  <a:pt x="1513029" y="4528670"/>
                </a:cubicBezTo>
                <a:cubicBezTo>
                  <a:pt x="823001" y="4483325"/>
                  <a:pt x="91070" y="3799046"/>
                  <a:pt x="0" y="3015641"/>
                </a:cubicBezTo>
                <a:cubicBezTo>
                  <a:pt x="-44907" y="2843107"/>
                  <a:pt x="8030" y="2619533"/>
                  <a:pt x="0" y="2484718"/>
                </a:cubicBezTo>
                <a:cubicBezTo>
                  <a:pt x="-8030" y="2349903"/>
                  <a:pt x="2200" y="2244362"/>
                  <a:pt x="0" y="2028926"/>
                </a:cubicBezTo>
                <a:cubicBezTo>
                  <a:pt x="-2200" y="1813490"/>
                  <a:pt x="5308" y="1695352"/>
                  <a:pt x="0" y="1513029"/>
                </a:cubicBezTo>
                <a:close/>
              </a:path>
              <a:path w="10338523" h="4528670" stroke="0" extrusionOk="0">
                <a:moveTo>
                  <a:pt x="0" y="1513029"/>
                </a:moveTo>
                <a:cubicBezTo>
                  <a:pt x="90974" y="630650"/>
                  <a:pt x="626905" y="-47739"/>
                  <a:pt x="1513029" y="0"/>
                </a:cubicBezTo>
                <a:cubicBezTo>
                  <a:pt x="1652980" y="-6691"/>
                  <a:pt x="1779861" y="27966"/>
                  <a:pt x="1856152" y="0"/>
                </a:cubicBezTo>
                <a:cubicBezTo>
                  <a:pt x="1932443" y="-27966"/>
                  <a:pt x="2285642" y="53718"/>
                  <a:pt x="2418650" y="0"/>
                </a:cubicBezTo>
                <a:cubicBezTo>
                  <a:pt x="2551658" y="-53718"/>
                  <a:pt x="2863310" y="5523"/>
                  <a:pt x="2981147" y="0"/>
                </a:cubicBezTo>
                <a:cubicBezTo>
                  <a:pt x="3098984" y="-5523"/>
                  <a:pt x="3356178" y="17274"/>
                  <a:pt x="3543644" y="0"/>
                </a:cubicBezTo>
                <a:cubicBezTo>
                  <a:pt x="3731110" y="-17274"/>
                  <a:pt x="3766502" y="16146"/>
                  <a:pt x="3959892" y="0"/>
                </a:cubicBezTo>
                <a:cubicBezTo>
                  <a:pt x="4153282" y="-16146"/>
                  <a:pt x="4246944" y="40565"/>
                  <a:pt x="4449265" y="0"/>
                </a:cubicBezTo>
                <a:cubicBezTo>
                  <a:pt x="4651586" y="-40565"/>
                  <a:pt x="4856411" y="64728"/>
                  <a:pt x="5011762" y="0"/>
                </a:cubicBezTo>
                <a:cubicBezTo>
                  <a:pt x="5167113" y="-64728"/>
                  <a:pt x="5391683" y="43091"/>
                  <a:pt x="5574260" y="0"/>
                </a:cubicBezTo>
                <a:cubicBezTo>
                  <a:pt x="5756837" y="-43091"/>
                  <a:pt x="5987899" y="57265"/>
                  <a:pt x="6136757" y="0"/>
                </a:cubicBezTo>
                <a:cubicBezTo>
                  <a:pt x="6285615" y="-57265"/>
                  <a:pt x="6347663" y="9824"/>
                  <a:pt x="6553005" y="0"/>
                </a:cubicBezTo>
                <a:cubicBezTo>
                  <a:pt x="6758347" y="-9824"/>
                  <a:pt x="6931814" y="38506"/>
                  <a:pt x="7261751" y="0"/>
                </a:cubicBezTo>
                <a:cubicBezTo>
                  <a:pt x="7591688" y="-38506"/>
                  <a:pt x="7669245" y="14915"/>
                  <a:pt x="7824249" y="0"/>
                </a:cubicBezTo>
                <a:cubicBezTo>
                  <a:pt x="7979253" y="-14915"/>
                  <a:pt x="8579546" y="43867"/>
                  <a:pt x="8825494" y="0"/>
                </a:cubicBezTo>
                <a:cubicBezTo>
                  <a:pt x="9560964" y="-121403"/>
                  <a:pt x="10467450" y="649022"/>
                  <a:pt x="10338523" y="1513029"/>
                </a:cubicBezTo>
                <a:cubicBezTo>
                  <a:pt x="10346219" y="1617538"/>
                  <a:pt x="10282741" y="1889757"/>
                  <a:pt x="10338523" y="2028926"/>
                </a:cubicBezTo>
                <a:cubicBezTo>
                  <a:pt x="10394305" y="2168095"/>
                  <a:pt x="10285102" y="2329911"/>
                  <a:pt x="10338523" y="2544823"/>
                </a:cubicBezTo>
                <a:cubicBezTo>
                  <a:pt x="10391944" y="2759735"/>
                  <a:pt x="10300242" y="2811173"/>
                  <a:pt x="10338523" y="3015641"/>
                </a:cubicBezTo>
                <a:cubicBezTo>
                  <a:pt x="10096113" y="3840579"/>
                  <a:pt x="9823786" y="4568339"/>
                  <a:pt x="8825494" y="4528670"/>
                </a:cubicBezTo>
                <a:cubicBezTo>
                  <a:pt x="8586710" y="4585627"/>
                  <a:pt x="8506220" y="4515823"/>
                  <a:pt x="8336121" y="4528670"/>
                </a:cubicBezTo>
                <a:cubicBezTo>
                  <a:pt x="8166022" y="4541517"/>
                  <a:pt x="8031068" y="4500469"/>
                  <a:pt x="7846749" y="4528670"/>
                </a:cubicBezTo>
                <a:cubicBezTo>
                  <a:pt x="7662430" y="4556871"/>
                  <a:pt x="7549998" y="4504064"/>
                  <a:pt x="7430501" y="4528670"/>
                </a:cubicBezTo>
                <a:cubicBezTo>
                  <a:pt x="7311004" y="4553276"/>
                  <a:pt x="7106815" y="4500451"/>
                  <a:pt x="7014253" y="4528670"/>
                </a:cubicBezTo>
                <a:cubicBezTo>
                  <a:pt x="6921691" y="4556889"/>
                  <a:pt x="6809384" y="4522995"/>
                  <a:pt x="6671129" y="4528670"/>
                </a:cubicBezTo>
                <a:cubicBezTo>
                  <a:pt x="6532874" y="4534345"/>
                  <a:pt x="6432125" y="4492925"/>
                  <a:pt x="6328006" y="4528670"/>
                </a:cubicBezTo>
                <a:cubicBezTo>
                  <a:pt x="6223887" y="4564415"/>
                  <a:pt x="5915712" y="4468744"/>
                  <a:pt x="5692384" y="4528670"/>
                </a:cubicBezTo>
                <a:cubicBezTo>
                  <a:pt x="5469056" y="4588596"/>
                  <a:pt x="5363293" y="4502876"/>
                  <a:pt x="5203011" y="4528670"/>
                </a:cubicBezTo>
                <a:cubicBezTo>
                  <a:pt x="5042729" y="4554464"/>
                  <a:pt x="4966872" y="4490683"/>
                  <a:pt x="4786763" y="4528670"/>
                </a:cubicBezTo>
                <a:cubicBezTo>
                  <a:pt x="4606654" y="4566657"/>
                  <a:pt x="4362963" y="4508481"/>
                  <a:pt x="4151141" y="4528670"/>
                </a:cubicBezTo>
                <a:cubicBezTo>
                  <a:pt x="3939319" y="4548859"/>
                  <a:pt x="3897449" y="4522149"/>
                  <a:pt x="3808018" y="4528670"/>
                </a:cubicBezTo>
                <a:cubicBezTo>
                  <a:pt x="3718587" y="4535191"/>
                  <a:pt x="3467511" y="4460713"/>
                  <a:pt x="3172396" y="4528670"/>
                </a:cubicBezTo>
                <a:cubicBezTo>
                  <a:pt x="2877281" y="4596627"/>
                  <a:pt x="2978352" y="4505407"/>
                  <a:pt x="2829273" y="4528670"/>
                </a:cubicBezTo>
                <a:cubicBezTo>
                  <a:pt x="2680194" y="4551933"/>
                  <a:pt x="2524928" y="4526004"/>
                  <a:pt x="2339900" y="4528670"/>
                </a:cubicBezTo>
                <a:cubicBezTo>
                  <a:pt x="2154872" y="4531336"/>
                  <a:pt x="1837090" y="4430525"/>
                  <a:pt x="1513029" y="4528670"/>
                </a:cubicBezTo>
                <a:cubicBezTo>
                  <a:pt x="793256" y="4527615"/>
                  <a:pt x="-43990" y="4032131"/>
                  <a:pt x="0" y="3015641"/>
                </a:cubicBezTo>
                <a:cubicBezTo>
                  <a:pt x="-3024" y="2885831"/>
                  <a:pt x="52320" y="2755514"/>
                  <a:pt x="0" y="2514770"/>
                </a:cubicBezTo>
                <a:cubicBezTo>
                  <a:pt x="-52320" y="2274026"/>
                  <a:pt x="40580" y="2136169"/>
                  <a:pt x="0" y="2013900"/>
                </a:cubicBezTo>
                <a:cubicBezTo>
                  <a:pt x="-40580" y="1891631"/>
                  <a:pt x="58855" y="1751194"/>
                  <a:pt x="0" y="151302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15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en-US" sz="162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图片 20">
            <a:extLst>
              <a:ext uri="{FF2B5EF4-FFF2-40B4-BE49-F238E27FC236}">
                <a16:creationId xmlns:a16="http://schemas.microsoft.com/office/drawing/2014/main" id="{01A5A6BF-0022-4F8E-B884-8B069DC31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4202" r="70628" b="38635"/>
          <a:stretch>
            <a:fillRect/>
          </a:stretch>
        </p:blipFill>
        <p:spPr bwMode="auto">
          <a:xfrm>
            <a:off x="9923146" y="-108585"/>
            <a:ext cx="2394584" cy="126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DF07B56-AE49-4FED-B057-CAF3A4E2D371}"/>
              </a:ext>
            </a:extLst>
          </p:cNvPr>
          <p:cNvSpPr txBox="1"/>
          <p:nvPr/>
        </p:nvSpPr>
        <p:spPr>
          <a:xfrm>
            <a:off x="1560945" y="1376218"/>
            <a:ext cx="167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05FA289-3D36-4FEF-8A8A-1D74B6B23763}"/>
              </a:ext>
            </a:extLst>
          </p:cNvPr>
          <p:cNvSpPr/>
          <p:nvPr/>
        </p:nvSpPr>
        <p:spPr>
          <a:xfrm>
            <a:off x="2087417" y="1376218"/>
            <a:ext cx="2415685" cy="4341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74 : 3 = 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294DF46-A625-4FF6-96B7-E4F4D9989562}"/>
              </a:ext>
            </a:extLst>
          </p:cNvPr>
          <p:cNvSpPr/>
          <p:nvPr/>
        </p:nvSpPr>
        <p:spPr>
          <a:xfrm>
            <a:off x="4049767" y="2315535"/>
            <a:ext cx="6327152" cy="2644389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C2F264-A686-4E03-862F-D7E4CE5E16FD}"/>
              </a:ext>
            </a:extLst>
          </p:cNvPr>
          <p:cNvCxnSpPr/>
          <p:nvPr/>
        </p:nvCxnSpPr>
        <p:spPr>
          <a:xfrm>
            <a:off x="2448903" y="33272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8" name="TextBox 43">
            <a:extLst>
              <a:ext uri="{FF2B5EF4-FFF2-40B4-BE49-F238E27FC236}">
                <a16:creationId xmlns:a16="http://schemas.microsoft.com/office/drawing/2014/main" id="{CE0B50F0-35AE-47E3-8361-342AA271E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54" y="238813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TextBox 49">
            <a:extLst>
              <a:ext uri="{FF2B5EF4-FFF2-40B4-BE49-F238E27FC236}">
                <a16:creationId xmlns:a16="http://schemas.microsoft.com/office/drawing/2014/main" id="{94854F86-FC0C-43E8-B2E2-7F2F716F6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192" y="2371671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grpSp>
        <p:nvGrpSpPr>
          <p:cNvPr id="40" name="Group 66">
            <a:extLst>
              <a:ext uri="{FF2B5EF4-FFF2-40B4-BE49-F238E27FC236}">
                <a16:creationId xmlns:a16="http://schemas.microsoft.com/office/drawing/2014/main" id="{2BF4E85C-3F3C-4321-93E5-9EDFD3DE72A4}"/>
              </a:ext>
            </a:extLst>
          </p:cNvPr>
          <p:cNvGrpSpPr>
            <a:grpSpLocks/>
          </p:cNvGrpSpPr>
          <p:nvPr/>
        </p:nvGrpSpPr>
        <p:grpSpPr bwMode="auto">
          <a:xfrm>
            <a:off x="3234933" y="2437787"/>
            <a:ext cx="712788" cy="1431301"/>
            <a:chOff x="2299" y="1252"/>
            <a:chExt cx="449" cy="65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DD9315F-C98F-4823-818C-16D18EF7991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FB56871-C8B2-455F-BCEA-460B32D7C953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3" name="TextBox 36">
            <a:extLst>
              <a:ext uri="{FF2B5EF4-FFF2-40B4-BE49-F238E27FC236}">
                <a16:creationId xmlns:a16="http://schemas.microsoft.com/office/drawing/2014/main" id="{9A316DB8-06BC-4498-9673-80391726C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278" y="317417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TextBox 38">
            <a:extLst>
              <a:ext uri="{FF2B5EF4-FFF2-40B4-BE49-F238E27FC236}">
                <a16:creationId xmlns:a16="http://schemas.microsoft.com/office/drawing/2014/main" id="{758B7BAF-0F89-4F4B-832B-C88D5F10B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666" y="324784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TextBox 39">
            <a:extLst>
              <a:ext uri="{FF2B5EF4-FFF2-40B4-BE49-F238E27FC236}">
                <a16:creationId xmlns:a16="http://schemas.microsoft.com/office/drawing/2014/main" id="{62B2B308-96B4-44D3-AF85-AECF45B0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185" y="286530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B49219-3020-486E-90F5-1DD15D979AE0}"/>
              </a:ext>
            </a:extLst>
          </p:cNvPr>
          <p:cNvSpPr txBox="1"/>
          <p:nvPr/>
        </p:nvSpPr>
        <p:spPr>
          <a:xfrm>
            <a:off x="4119132" y="2437787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chia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6; 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1C9560-ABEA-4BB9-8744-773ADA31D42E}"/>
              </a:ext>
            </a:extLst>
          </p:cNvPr>
          <p:cNvSpPr txBox="1"/>
          <p:nvPr/>
        </p:nvSpPr>
        <p:spPr>
          <a:xfrm>
            <a:off x="4117865" y="3301409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14; 14 chia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12; 14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10B7EE8D-1E22-4DE4-966A-E69D2A80D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778" y="317801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5EE5DC30-7ECD-4275-BF13-29916D5E0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920" y="323664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3983B73E-DC2E-42EF-9F72-1EDF1241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497" y="3576478"/>
            <a:ext cx="589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7DC98ED-4F0A-4820-AB19-0C40A2F519C4}"/>
              </a:ext>
            </a:extLst>
          </p:cNvPr>
          <p:cNvCxnSpPr/>
          <p:nvPr/>
        </p:nvCxnSpPr>
        <p:spPr>
          <a:xfrm>
            <a:off x="2477710" y="407470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2" name="TextBox 38">
            <a:extLst>
              <a:ext uri="{FF2B5EF4-FFF2-40B4-BE49-F238E27FC236}">
                <a16:creationId xmlns:a16="http://schemas.microsoft.com/office/drawing/2014/main" id="{145037C0-C7BD-4435-A57A-01F39A38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997" y="398750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FAB6F10-CBA5-4980-88D9-7236D56AB1B7}"/>
              </a:ext>
            </a:extLst>
          </p:cNvPr>
          <p:cNvSpPr/>
          <p:nvPr/>
        </p:nvSpPr>
        <p:spPr>
          <a:xfrm>
            <a:off x="5122560" y="4240728"/>
            <a:ext cx="3615040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74 : 3 = 24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612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39" grpId="0"/>
      <p:bldP spid="43" grpId="0"/>
      <p:bldP spid="44" grpId="0"/>
      <p:bldP spid="45" grpId="0"/>
      <p:bldP spid="46" grpId="0" uiExpand="1" build="p"/>
      <p:bldP spid="47" grpId="0" uiExpand="1" build="p"/>
      <p:bldP spid="48" grpId="0"/>
      <p:bldP spid="49" grpId="0" uiExpand="1"/>
      <p:bldP spid="50" grpId="0"/>
      <p:bldP spid="52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45E51-3E1F-404A-A61D-93CEA6AE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77" y="2445410"/>
            <a:ext cx="72609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vcscrk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428</Words>
  <Application>Microsoft Office PowerPoint</Application>
  <PresentationFormat>Widescreen</PresentationFormat>
  <Paragraphs>144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微软雅黑</vt:lpstr>
      <vt:lpstr>Arial</vt:lpstr>
      <vt:lpstr>Calibri</vt:lpstr>
      <vt:lpstr>Calibri Light</vt:lpstr>
      <vt:lpstr>Cambria</vt:lpstr>
      <vt:lpstr>等线</vt:lpstr>
      <vt:lpstr>等线 Light</vt:lpstr>
      <vt:lpstr>inpin heiti</vt:lpstr>
      <vt:lpstr>Nunito black</vt:lpstr>
      <vt:lpstr>SVN-Beauford</vt:lpstr>
      <vt:lpstr>Times New Roman</vt:lpstr>
      <vt:lpstr>UTM Showcard</vt:lpstr>
      <vt:lpstr>Custom Design</vt:lpstr>
      <vt:lpstr>1_Custom Design</vt:lpstr>
      <vt:lpstr>2_Custom Design</vt:lpstr>
      <vt:lpstr>3_Custom Design</vt:lpstr>
      <vt:lpstr>4_Custom Design</vt:lpstr>
      <vt:lpstr>www.freeppt7.com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Home</cp:lastModifiedBy>
  <cp:revision>42</cp:revision>
  <dcterms:created xsi:type="dcterms:W3CDTF">2022-08-16T10:11:07Z</dcterms:created>
  <dcterms:modified xsi:type="dcterms:W3CDTF">2022-11-13T22:51:40Z</dcterms:modified>
</cp:coreProperties>
</file>