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012" r:id="rId1"/>
  </p:sldMasterIdLst>
  <p:notesMasterIdLst>
    <p:notesMasterId r:id="rId19"/>
  </p:notesMasterIdLst>
  <p:sldIdLst>
    <p:sldId id="346" r:id="rId2"/>
    <p:sldId id="321" r:id="rId3"/>
    <p:sldId id="322" r:id="rId4"/>
    <p:sldId id="376" r:id="rId5"/>
    <p:sldId id="375" r:id="rId6"/>
    <p:sldId id="352" r:id="rId7"/>
    <p:sldId id="381" r:id="rId8"/>
    <p:sldId id="383" r:id="rId9"/>
    <p:sldId id="382" r:id="rId10"/>
    <p:sldId id="386" r:id="rId11"/>
    <p:sldId id="385" r:id="rId12"/>
    <p:sldId id="377" r:id="rId13"/>
    <p:sldId id="380" r:id="rId14"/>
    <p:sldId id="356" r:id="rId15"/>
    <p:sldId id="372" r:id="rId16"/>
    <p:sldId id="373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0" autoAdjust="0"/>
    <p:restoredTop sz="94628"/>
  </p:normalViewPr>
  <p:slideViewPr>
    <p:cSldViewPr>
      <p:cViewPr varScale="1">
        <p:scale>
          <a:sx n="124" d="100"/>
          <a:sy n="124" d="100"/>
        </p:scale>
        <p:origin x="1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0DFC272-5BE0-169F-EA3C-C8018697E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549D57-D497-6392-75E2-31D2C2684F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96E44DC-7F33-909B-1CAA-0A2AA565BC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B1A55450-63A1-AEF3-9E60-109205C765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2A5AC54-71DD-A5FD-3630-74DEC1EBB0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6BC24A0C-FEAC-1068-AEAC-B86792853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285B9A1-3163-894A-A4F9-41C68B56B91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135A809-EA35-862A-705B-3190CD4F8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ED397BB-6C56-A9CD-1C47-FAC81ADC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5B7874E-31C5-A254-F1E6-D2C9CA047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D7B05-884C-7245-B45A-AEDAD65D90D4}" type="slidenum"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17CA-C5D8-FA95-5118-D8E54F1E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F523-1F2A-8F7F-F5A1-A9912E80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84FEC-15F9-6AE5-0AD6-D217AB80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BEE2-D36B-0843-B77D-4318D5C2E7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407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4345-81B5-756D-69EE-B4F68562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02F3-F299-B381-FB6A-BD0FA3B9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1869-FDCA-B198-0309-565D1CE1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EC1A5-E522-AE46-A534-0BAF63D13D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72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FFB3-AFAC-A1EF-ADC7-37295050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C2D8-652A-6F20-EDBF-6963E603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B1A29-3026-2B85-809E-4D779A4C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CC92E-C6DC-7643-8606-6CCE762A3F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48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27B8-BA25-FA65-672B-559A53F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093BA-3DC6-4112-04D5-AA39539F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BE9D-D068-9DF3-5A4C-D1E1AE3B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D253C-5D25-0844-BF78-8C0A3EE2AA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613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8535-FE83-63E6-5667-4FCCEF57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FF4C-D09B-ED78-A4A9-CFD396BA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D540-44D4-3C48-13FE-E42E8790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1992D-D9DF-3D4D-A345-67F30DF51F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0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2F4D6D-1F39-EADF-64D0-DD82206B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FF277D-1273-705E-DE24-22458FB8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F6F28-FF0A-5240-28C3-317E95B5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6EB1-4861-8349-802F-FEE19DCC6A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56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FFF1FF-0F98-CE44-9FB4-178D411A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925B74-84AB-9850-87FF-1F7CC506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D96B5B-FCFB-ABB7-0DDD-FEB155DE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FB13A-038A-9644-AB61-032A4257E1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25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257AC-BF4D-3EE9-11CA-1DC121F6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6B2E82-FB0D-1DA6-4FB5-3D77309E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0C9FE7-A7E7-E974-CC8D-280A90BD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E9FC-A15D-0A43-83BD-47145260A2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607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308413-EF86-DFBD-34DB-D6D8D18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B429BF-0C4A-EE45-93F7-9CB7CA57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9FE64A-D8EB-677F-066C-0C58A91A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344E-BCB1-C24B-9858-63E49B7A2C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93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362B73-0DBA-B340-3077-E9C37F2C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4F52A2-76CB-DF9F-5924-7768D65A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97779B-5EED-292B-2DEC-465212E6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EC64F-D441-FE40-92E9-69E6E7B558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928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2CF072-0C51-8CFC-8AAC-7F14C8AE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EBB214-CBCC-BF4D-781A-CE93413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B6FA6B-F675-A547-FB61-052B48E6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3A72B-477E-A948-BBDD-B23A9461CE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16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114267-491D-AF66-EC83-0ADF6AB9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C3559E-7ED3-DAAC-7740-7F5F9A234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A20EB-B0F3-2B86-AD0B-45CE86649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BEC8E-7B4D-0710-9F7B-4D88F0E52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2A3E-FF26-2CE2-208C-DDD2AFA53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7680BC5-FE6F-C246-8A67-93287109F5C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1ECCD1D0-20FB-22F8-3A7E-DC6748C4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1643" r="8720"/>
          <a:stretch>
            <a:fillRect/>
          </a:stretch>
        </p:blipFill>
        <p:spPr bwMode="auto">
          <a:xfrm>
            <a:off x="0" y="1588"/>
            <a:ext cx="91614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3840C0D3-07DE-1505-D51E-F8157DB1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7"/>
          <a:stretch>
            <a:fillRect/>
          </a:stretch>
        </p:blipFill>
        <p:spPr bwMode="auto">
          <a:xfrm>
            <a:off x="-3175" y="3478213"/>
            <a:ext cx="507682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AFA906-717D-A035-41BA-1FCA08E82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b="65681"/>
          <a:stretch>
            <a:fillRect/>
          </a:stretch>
        </p:blipFill>
        <p:spPr bwMode="auto">
          <a:xfrm>
            <a:off x="6248400" y="1644650"/>
            <a:ext cx="2057400" cy="1098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053" name="Picture 14">
            <a:extLst>
              <a:ext uri="{FF2B5EF4-FFF2-40B4-BE49-F238E27FC236}">
                <a16:creationId xmlns:a16="http://schemas.microsoft.com/office/drawing/2014/main" id="{B5D4093E-3DA8-CE2B-88FE-D590B139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7"/>
          <a:stretch>
            <a:fillRect/>
          </a:stretch>
        </p:blipFill>
        <p:spPr bwMode="auto">
          <a:xfrm>
            <a:off x="4537075" y="3478213"/>
            <a:ext cx="4624388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E47B5-491A-B5D4-D70D-D4852DCF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48689"/>
          <a:stretch>
            <a:fillRect/>
          </a:stretch>
        </p:blipFill>
        <p:spPr bwMode="auto">
          <a:xfrm>
            <a:off x="4038600" y="800100"/>
            <a:ext cx="3054350" cy="4076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A82FEB-6E18-C176-55E2-ED14AEDF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b="65681"/>
          <a:stretch>
            <a:fillRect/>
          </a:stretch>
        </p:blipFill>
        <p:spPr bwMode="auto">
          <a:xfrm>
            <a:off x="1295400" y="1635125"/>
            <a:ext cx="2219325" cy="1184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BFB08-8EAD-77A1-805E-C2C80EBD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r="48071"/>
          <a:stretch>
            <a:fillRect/>
          </a:stretch>
        </p:blipFill>
        <p:spPr bwMode="auto">
          <a:xfrm>
            <a:off x="-609600" y="1884363"/>
            <a:ext cx="3244850" cy="3846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FAF11-E113-3523-34FE-6D519D63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61481" r="780"/>
          <a:stretch>
            <a:fillRect/>
          </a:stretch>
        </p:blipFill>
        <p:spPr bwMode="auto">
          <a:xfrm>
            <a:off x="2438400" y="971550"/>
            <a:ext cx="2057400" cy="3733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D4945-8EB0-6833-A5A8-390172BA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54156"/>
          <a:stretch>
            <a:fillRect/>
          </a:stretch>
        </p:blipFill>
        <p:spPr bwMode="auto">
          <a:xfrm>
            <a:off x="6629400" y="1757363"/>
            <a:ext cx="2608263" cy="3500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54A91-04E6-1B94-06AA-51970CC8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19188" r="11401"/>
          <a:stretch>
            <a:fillRect/>
          </a:stretch>
        </p:blipFill>
        <p:spPr bwMode="auto">
          <a:xfrm>
            <a:off x="28575" y="2640013"/>
            <a:ext cx="9161463" cy="4278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9395C48E-23CF-E14B-752A-B4AF2AFB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76200"/>
            <a:ext cx="9147175" cy="8318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TRUNG TÂM TƯ VẤN TÂM LÝ 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VÀ ĐÀO TẠO KỸ NĂNG HƯƠNG VÂN</a:t>
            </a:r>
          </a:p>
        </p:txBody>
      </p:sp>
      <p:pic>
        <p:nvPicPr>
          <p:cNvPr id="2061" name="Picture 12">
            <a:extLst>
              <a:ext uri="{FF2B5EF4-FFF2-40B4-BE49-F238E27FC236}">
                <a16:creationId xmlns:a16="http://schemas.microsoft.com/office/drawing/2014/main" id="{89E24387-82B0-AF67-41F4-B5C2583A94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3581400"/>
            <a:ext cx="5929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TextBox 1">
            <a:extLst>
              <a:ext uri="{FF2B5EF4-FFF2-40B4-BE49-F238E27FC236}">
                <a16:creationId xmlns:a16="http://schemas.microsoft.com/office/drawing/2014/main" id="{E590400D-0E41-FBB0-C03C-216538D89DE5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33900"/>
            <a:ext cx="9474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65FBBD-AC6A-CB52-9147-97F001D96EC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685800"/>
          <a:ext cx="8991600" cy="60721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03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8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Đang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vứt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nhưng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thùng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bỏ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kệ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mọi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chạm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5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du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rất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ngắt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bẻ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cành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vứt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xuống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77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viện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tàng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rất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bức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tượng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đẹp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rất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tò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mò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chạm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nhắc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nhở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mọi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nữa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chen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lấn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xô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đẩy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giống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như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mọi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khu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du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rất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du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khách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cầm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đá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khắc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cầm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tìm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thùng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77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du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thuyền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đảo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thuyền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chen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lấn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xô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đẩy</a:t>
                      </a:r>
                      <a:r>
                        <a:rPr lang="en-US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chạm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bức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tượng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h.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nhắc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nhở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mọi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xếp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1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98" name="TextBox 5">
            <a:extLst>
              <a:ext uri="{FF2B5EF4-FFF2-40B4-BE49-F238E27FC236}">
                <a16:creationId xmlns:a16="http://schemas.microsoft.com/office/drawing/2014/main" id="{7871A7D5-EF93-56DC-3763-FE0ADE326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-9525"/>
            <a:ext cx="914400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TÌNH HUỐNG VỚI CÁCH XỬ LÝ ĐÚNG</a:t>
            </a:r>
            <a:endParaRPr lang="en-US" altLang="en-US" sz="29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oogle Shape;194;p11">
            <a:extLst>
              <a:ext uri="{FF2B5EF4-FFF2-40B4-BE49-F238E27FC236}">
                <a16:creationId xmlns:a16="http://schemas.microsoft.com/office/drawing/2014/main" id="{A59C0358-3974-40D3-0C39-9AA634BAAF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7338" y="1219200"/>
            <a:ext cx="1160462" cy="32766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94;p11">
            <a:extLst>
              <a:ext uri="{FF2B5EF4-FFF2-40B4-BE49-F238E27FC236}">
                <a16:creationId xmlns:a16="http://schemas.microsoft.com/office/drawing/2014/main" id="{72A44A8F-F708-BE4E-0FB0-7F5190D377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97338" y="3048000"/>
            <a:ext cx="1160462" cy="16383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Google Shape;194;p11">
            <a:extLst>
              <a:ext uri="{FF2B5EF4-FFF2-40B4-BE49-F238E27FC236}">
                <a16:creationId xmlns:a16="http://schemas.microsoft.com/office/drawing/2014/main" id="{F6C7FB50-7992-F936-64E8-8043F13AD9ED}"/>
              </a:ext>
            </a:extLst>
          </p:cNvPr>
          <p:cNvCxnSpPr/>
          <p:nvPr/>
        </p:nvCxnSpPr>
        <p:spPr>
          <a:xfrm>
            <a:off x="4114800" y="3240088"/>
            <a:ext cx="1143000" cy="2246312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Google Shape;194;p11">
            <a:extLst>
              <a:ext uri="{FF2B5EF4-FFF2-40B4-BE49-F238E27FC236}">
                <a16:creationId xmlns:a16="http://schemas.microsoft.com/office/drawing/2014/main" id="{992E1876-49A7-36EE-4C23-1E2A37E7C13A}"/>
              </a:ext>
            </a:extLst>
          </p:cNvPr>
          <p:cNvCxnSpPr/>
          <p:nvPr/>
        </p:nvCxnSpPr>
        <p:spPr>
          <a:xfrm>
            <a:off x="4097338" y="5867400"/>
            <a:ext cx="1160462" cy="457200"/>
          </a:xfrm>
          <a:prstGeom prst="straightConnector1">
            <a:avLst/>
          </a:prstGeom>
          <a:noFill/>
          <a:ln w="571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194;p11">
            <a:extLst>
              <a:ext uri="{FF2B5EF4-FFF2-40B4-BE49-F238E27FC236}">
                <a16:creationId xmlns:a16="http://schemas.microsoft.com/office/drawing/2014/main" id="{3E4D17AD-C7A2-13A6-0A2F-B6D8CA6D60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057400"/>
            <a:ext cx="1143000" cy="8001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Pin on Fondos">
            <a:extLst>
              <a:ext uri="{FF2B5EF4-FFF2-40B4-BE49-F238E27FC236}">
                <a16:creationId xmlns:a16="http://schemas.microsoft.com/office/drawing/2014/main" id="{8AD8A372-5446-EA90-5724-B938538A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D52B144D-F5C6-DD41-B7E0-DAA62D26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EB854031-5DA6-9E5D-CEAE-CAB1A17E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4A8CE9E6-B2B1-B46C-C722-C551BF96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4C8218C-2786-4C93-E386-339ABBD0551E}"/>
              </a:ext>
            </a:extLst>
          </p:cNvPr>
          <p:cNvSpPr/>
          <p:nvPr/>
        </p:nvSpPr>
        <p:spPr>
          <a:xfrm>
            <a:off x="2633663" y="304800"/>
            <a:ext cx="5791200" cy="2819400"/>
          </a:xfrm>
          <a:prstGeom prst="wedgeEllipse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8">
            <a:extLst>
              <a:ext uri="{FF2B5EF4-FFF2-40B4-BE49-F238E27FC236}">
                <a16:creationId xmlns:a16="http://schemas.microsoft.com/office/drawing/2014/main" id="{DF3F7132-27F0-593E-3065-1E85FA2E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990600"/>
            <a:ext cx="5214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HÀNH ĐỘNG NÀO CHÚNG TA KHÔNG NÊN LÀM KHI ĐI DU LỊCH?</a:t>
            </a:r>
            <a:endParaRPr lang="en-US" altLang="en-US" sz="3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in on Fondos">
            <a:extLst>
              <a:ext uri="{FF2B5EF4-FFF2-40B4-BE49-F238E27FC236}">
                <a16:creationId xmlns:a16="http://schemas.microsoft.com/office/drawing/2014/main" id="{53BC0EC2-CCB6-CA77-4B4B-EF631A6C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99C7A6E-06C1-1BA8-E4B0-1C87CDFDDB97}"/>
              </a:ext>
            </a:extLst>
          </p:cNvPr>
          <p:cNvSpPr/>
          <p:nvPr/>
        </p:nvSpPr>
        <p:spPr>
          <a:xfrm>
            <a:off x="2133600" y="609600"/>
            <a:ext cx="6861175" cy="47244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41646F20-05ED-014B-70E1-01F29C02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87DF8A5F-077E-0722-6EC7-CFF6D1DC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A39CB2B0-296F-C923-8196-1C60EF55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FD1E-3A02-F034-D1D5-32E3D2200098}"/>
              </a:ext>
            </a:extLst>
          </p:cNvPr>
          <p:cNvSpPr txBox="1"/>
          <p:nvPr/>
        </p:nvSpPr>
        <p:spPr>
          <a:xfrm>
            <a:off x="2266950" y="827088"/>
            <a:ext cx="6594475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DU LỊCH </a:t>
            </a:r>
          </a:p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KHÔNG NÊN: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Mặc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in on Fondos">
            <a:extLst>
              <a:ext uri="{FF2B5EF4-FFF2-40B4-BE49-F238E27FC236}">
                <a16:creationId xmlns:a16="http://schemas.microsoft.com/office/drawing/2014/main" id="{B7313122-F3D7-BABD-622F-5C7FA30E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766D-D797-4113-7CAD-64716670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1E79F9CD-870A-446E-47CD-F983A19D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6C5F2952-A7D7-FFDE-B4FB-27323BE1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AA915E69-C050-A617-3916-893579A129BB}"/>
              </a:ext>
            </a:extLst>
          </p:cNvPr>
          <p:cNvSpPr/>
          <p:nvPr/>
        </p:nvSpPr>
        <p:spPr>
          <a:xfrm>
            <a:off x="2633663" y="304800"/>
            <a:ext cx="5791200" cy="3048000"/>
          </a:xfrm>
          <a:prstGeom prst="wedgeEllipse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74FC305E-624D-1A61-7B49-215A92A2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838200"/>
            <a:ext cx="5214938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VN" sz="3200" b="1">
                <a:solidFill>
                  <a:srgbClr val="FF0000"/>
                </a:solidFill>
                <a:latin typeface="Arial" panose="020B0604020202020204" pitchFamily="34" charset="0"/>
              </a:rPr>
              <a:t>NHỮNG HÀNH ĐỘNG NÀO THỂ HIỆN EM LÀ NGƯỜI VĂN MINH KHI ĐI DU LỊCH?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3BF7D5BF-0025-3481-7735-059EEF8C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6784" r="8888" b="7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4F4E93-FB6D-BBF1-B788-E004A634AAA2}"/>
              </a:ext>
            </a:extLst>
          </p:cNvPr>
          <p:cNvSpPr/>
          <p:nvPr/>
        </p:nvSpPr>
        <p:spPr>
          <a:xfrm>
            <a:off x="196850" y="0"/>
            <a:ext cx="8750300" cy="6705600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Box 18">
            <a:extLst>
              <a:ext uri="{FF2B5EF4-FFF2-40B4-BE49-F238E27FC236}">
                <a16:creationId xmlns:a16="http://schemas.microsoft.com/office/drawing/2014/main" id="{2B1F37D6-DE77-0C06-946F-5CBD97F09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28600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HÀNH ĐỘNG THỂ HIỆN 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LÀ NG</a:t>
            </a:r>
            <a:r>
              <a:rPr lang="vi-VN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MINH KHI ĐI DU LỊCH: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A9347-3FDD-361B-F764-C65B59B5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30313"/>
            <a:ext cx="8382000" cy="5170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 làm ồn khi đi du lịch đến các bảo tàng, chùa chiền hoặc lăng mộ.</a:t>
            </a:r>
          </a:p>
          <a:p>
            <a:pPr marL="404813" indent="-404813" algn="just"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phục, cách ăn mặc lịch sự phù hợp với từng khu du lịch.</a:t>
            </a:r>
          </a:p>
          <a:p>
            <a:pPr marL="404813" indent="-404813" algn="just"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 thủ nội quy của từng khu du lịch.</a:t>
            </a:r>
          </a:p>
          <a:p>
            <a:pPr marL="404813" indent="-404813" algn="just"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gìn vệ sinh chung.</a:t>
            </a:r>
          </a:p>
          <a:p>
            <a:pPr marL="404813" indent="-404813" algn="just"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hàng khi mua vé hoặc tham gia các trò ch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ườ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795D151F-2A31-3639-F9C3-E2562EAC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5">
            <a:extLst>
              <a:ext uri="{FF2B5EF4-FFF2-40B4-BE49-F238E27FC236}">
                <a16:creationId xmlns:a16="http://schemas.microsoft.com/office/drawing/2014/main" id="{A26F1ECA-EBF1-F864-A260-9EDADADF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93900"/>
            <a:ext cx="21463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>
            <a:extLst>
              <a:ext uri="{FF2B5EF4-FFF2-40B4-BE49-F238E27FC236}">
                <a16:creationId xmlns:a16="http://schemas.microsoft.com/office/drawing/2014/main" id="{B29E2C43-36B0-6964-A9E1-41EF60E2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752600"/>
            <a:ext cx="21463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4267219C-90D7-417E-520C-08976608BA34}"/>
              </a:ext>
            </a:extLst>
          </p:cNvPr>
          <p:cNvSpPr/>
          <p:nvPr/>
        </p:nvSpPr>
        <p:spPr>
          <a:xfrm flipV="1">
            <a:off x="350838" y="-14288"/>
            <a:ext cx="8442325" cy="5043488"/>
          </a:xfrm>
          <a:prstGeom prst="round2Same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7414" name="TextBox 14">
            <a:extLst>
              <a:ext uri="{FF2B5EF4-FFF2-40B4-BE49-F238E27FC236}">
                <a16:creationId xmlns:a16="http://schemas.microsoft.com/office/drawing/2014/main" id="{B7C53C99-F17C-96CA-B578-B7FD8A5C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4246563"/>
            <a:ext cx="8442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TÚ EM SẼ LÀM GÌ?</a:t>
            </a:r>
          </a:p>
        </p:txBody>
      </p:sp>
      <p:pic>
        <p:nvPicPr>
          <p:cNvPr id="17415" name="Picture 10">
            <a:extLst>
              <a:ext uri="{FF2B5EF4-FFF2-40B4-BE49-F238E27FC236}">
                <a16:creationId xmlns:a16="http://schemas.microsoft.com/office/drawing/2014/main" id="{0DEAE34F-CFB6-57B0-8650-6177E2F6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02025"/>
            <a:ext cx="1765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>
            <a:extLst>
              <a:ext uri="{FF2B5EF4-FFF2-40B4-BE49-F238E27FC236}">
                <a16:creationId xmlns:a16="http://schemas.microsoft.com/office/drawing/2014/main" id="{B8A19455-FD33-6C02-A178-28CAA13A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64088"/>
            <a:ext cx="4191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>
            <a:extLst>
              <a:ext uri="{FF2B5EF4-FFF2-40B4-BE49-F238E27FC236}">
                <a16:creationId xmlns:a16="http://schemas.microsoft.com/office/drawing/2014/main" id="{327E302D-2A7F-8A25-758A-6040C24B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02025"/>
            <a:ext cx="1360487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>
            <a:extLst>
              <a:ext uri="{FF2B5EF4-FFF2-40B4-BE49-F238E27FC236}">
                <a16:creationId xmlns:a16="http://schemas.microsoft.com/office/drawing/2014/main" id="{44B54BEF-ADD7-6F05-45C0-4FB6B680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445000"/>
            <a:ext cx="1295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320C9FEB-DD80-E202-5216-662AF8E7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738"/>
            <a:ext cx="8077200" cy="411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TÌNH HUỐNG</a:t>
            </a:r>
          </a:p>
          <a:p>
            <a:pPr algn="just" eaLnBrk="1" hangingPunct="1">
              <a:defRPr/>
            </a:pP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alt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9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20" name="Picture 26">
            <a:extLst>
              <a:ext uri="{FF2B5EF4-FFF2-40B4-BE49-F238E27FC236}">
                <a16:creationId xmlns:a16="http://schemas.microsoft.com/office/drawing/2014/main" id="{D0708F2E-28AA-7FB2-B618-C98125B8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5854700"/>
            <a:ext cx="13652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27">
            <a:extLst>
              <a:ext uri="{FF2B5EF4-FFF2-40B4-BE49-F238E27FC236}">
                <a16:creationId xmlns:a16="http://schemas.microsoft.com/office/drawing/2014/main" id="{331F9F34-832F-CBEA-F2E0-2A7E4BDAAF94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6429375"/>
            <a:ext cx="9415463" cy="755650"/>
            <a:chOff x="-115939" y="6429180"/>
            <a:chExt cx="9416101" cy="755644"/>
          </a:xfrm>
        </p:grpSpPr>
        <p:pic>
          <p:nvPicPr>
            <p:cNvPr id="17422" name="Picture 21">
              <a:extLst>
                <a:ext uri="{FF2B5EF4-FFF2-40B4-BE49-F238E27FC236}">
                  <a16:creationId xmlns:a16="http://schemas.microsoft.com/office/drawing/2014/main" id="{6DEA8772-CBCB-B45F-A196-C9A6A28A5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346" y="6429180"/>
              <a:ext cx="3036816" cy="6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22">
              <a:extLst>
                <a:ext uri="{FF2B5EF4-FFF2-40B4-BE49-F238E27FC236}">
                  <a16:creationId xmlns:a16="http://schemas.microsoft.com/office/drawing/2014/main" id="{80CAD731-4BB8-FDEF-CC64-4115595A2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84" y="6450696"/>
              <a:ext cx="3036816" cy="6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23">
              <a:extLst>
                <a:ext uri="{FF2B5EF4-FFF2-40B4-BE49-F238E27FC236}">
                  <a16:creationId xmlns:a16="http://schemas.microsoft.com/office/drawing/2014/main" id="{46CD025F-8FA3-1CBE-769F-07465816D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433" y="6536757"/>
              <a:ext cx="3036816" cy="6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4">
              <a:extLst>
                <a:ext uri="{FF2B5EF4-FFF2-40B4-BE49-F238E27FC236}">
                  <a16:creationId xmlns:a16="http://schemas.microsoft.com/office/drawing/2014/main" id="{EAC02587-923B-1589-435C-6B055B2EF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39" y="6579787"/>
              <a:ext cx="3036816" cy="6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A5A7F20-F3F7-A8E9-E640-4B481B8F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345"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F690B4-DDA4-B8FC-6D1B-883C8F939CD0}"/>
              </a:ext>
            </a:extLst>
          </p:cNvPr>
          <p:cNvSpPr/>
          <p:nvPr/>
        </p:nvSpPr>
        <p:spPr>
          <a:xfrm>
            <a:off x="381000" y="2819400"/>
            <a:ext cx="8382000" cy="3733800"/>
          </a:xfrm>
          <a:prstGeom prst="roundRect">
            <a:avLst/>
          </a:prstGeom>
          <a:solidFill>
            <a:schemeClr val="bg1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3CA67D1-05EA-B77C-E110-59782DFC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873375"/>
            <a:ext cx="8191500" cy="3538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TÌNH HUỐNG</a:t>
            </a:r>
          </a:p>
          <a:p>
            <a:pPr algn="just" eaLnBrk="1" hangingPunct="1">
              <a:defRPr/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 t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EM LÀ BẢO, EM SẼ LÀM GÌ?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UONG VAN 2 cp.jpg">
            <a:extLst>
              <a:ext uri="{FF2B5EF4-FFF2-40B4-BE49-F238E27FC236}">
                <a16:creationId xmlns:a16="http://schemas.microsoft.com/office/drawing/2014/main" id="{A2F3DEDC-124F-7D70-A4E7-151AC7AFD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28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>
            <a:extLst>
              <a:ext uri="{FF2B5EF4-FFF2-40B4-BE49-F238E27FC236}">
                <a16:creationId xmlns:a16="http://schemas.microsoft.com/office/drawing/2014/main" id="{AA7A04CC-1EFA-14E1-4344-71932DD55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28600"/>
            <a:ext cx="7397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/>
            <a:r>
              <a:rPr lang="en-US" altLang="vi-VN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019CF9A9-4C89-6116-5757-DB30D19B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117475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 DU LỊCH ĐÁNG NHỚ</a:t>
            </a:r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A6D40959-593A-8B8F-6497-C6048149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in on Fondos">
            <a:extLst>
              <a:ext uri="{FF2B5EF4-FFF2-40B4-BE49-F238E27FC236}">
                <a16:creationId xmlns:a16="http://schemas.microsoft.com/office/drawing/2014/main" id="{48DF1257-A4A1-9E3A-2865-A02DC84D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71ED-90CF-EB1F-EF34-F53A6FF4BCB2}"/>
              </a:ext>
            </a:extLst>
          </p:cNvPr>
          <p:cNvSpPr/>
          <p:nvPr/>
        </p:nvSpPr>
        <p:spPr>
          <a:xfrm>
            <a:off x="2182813" y="679450"/>
            <a:ext cx="6861175" cy="381158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6568BC-F1C6-49C8-174D-4E4F8076BFE1}"/>
              </a:ext>
            </a:extLst>
          </p:cNvPr>
          <p:cNvSpPr txBox="1"/>
          <p:nvPr/>
        </p:nvSpPr>
        <p:spPr>
          <a:xfrm>
            <a:off x="2282825" y="914400"/>
            <a:ext cx="6662738" cy="3341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Kevin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biển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457200" indent="-4572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Kevin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457200" indent="-4572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rút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xong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7F50DB5F-C288-4B18-6544-3A259BA3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8BB8402A-D235-8449-8952-DD24DA2F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94526123-BE15-F846-87CA-A4B038FD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in on Fondos">
            <a:extLst>
              <a:ext uri="{FF2B5EF4-FFF2-40B4-BE49-F238E27FC236}">
                <a16:creationId xmlns:a16="http://schemas.microsoft.com/office/drawing/2014/main" id="{4C17C744-E986-85B6-12FF-659A43E7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E56BFBF6-0CC5-46D7-275C-0AC162C9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594A5528-BDC0-9F46-C15F-A61CD369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045BF484-9549-0043-DC73-F96215E9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13CB9BE3-A25D-373E-E785-349C0D43EEED}"/>
              </a:ext>
            </a:extLst>
          </p:cNvPr>
          <p:cNvSpPr/>
          <p:nvPr/>
        </p:nvSpPr>
        <p:spPr>
          <a:xfrm>
            <a:off x="2633663" y="304800"/>
            <a:ext cx="5791200" cy="3048000"/>
          </a:xfrm>
          <a:prstGeom prst="wedgeEllipse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7" name="TextBox 8">
            <a:extLst>
              <a:ext uri="{FF2B5EF4-FFF2-40B4-BE49-F238E27FC236}">
                <a16:creationId xmlns:a16="http://schemas.microsoft.com/office/drawing/2014/main" id="{D729CAC9-C7AD-A04E-7BC0-05325F7E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1009650"/>
            <a:ext cx="52149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VN" sz="3200" b="1">
                <a:solidFill>
                  <a:srgbClr val="FF0000"/>
                </a:solidFill>
                <a:latin typeface="Arial" panose="020B0604020202020204" pitchFamily="34" charset="0"/>
              </a:rPr>
              <a:t>ỨNG XỬ VĂN MÌNH KHI ĐI DU LỊCH MANG LẠI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Pin on Fondos">
            <a:extLst>
              <a:ext uri="{FF2B5EF4-FFF2-40B4-BE49-F238E27FC236}">
                <a16:creationId xmlns:a16="http://schemas.microsoft.com/office/drawing/2014/main" id="{B69A2CA3-6233-AEC4-C3E8-3897ECF1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6EB765-17F4-C3EB-6B40-91C3675867A5}"/>
              </a:ext>
            </a:extLst>
          </p:cNvPr>
          <p:cNvSpPr/>
          <p:nvPr/>
        </p:nvSpPr>
        <p:spPr>
          <a:xfrm>
            <a:off x="2133600" y="609600"/>
            <a:ext cx="6861175" cy="51054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8605CF6D-65FB-7B2C-7288-0F9268B7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709863"/>
            <a:ext cx="3090863" cy="4419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00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6A29BBE9-D8AF-CC4D-373D-8A3BC68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-228600" y="5830888"/>
            <a:ext cx="5257800" cy="127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 descr="Vẽ Tay Hoạt Hình Cây Cỏ Xanh Dễ Thương Hoa Vàng Hình ảnh | Định dạng hình  ảnh PSD 401500247| vn.lovepik.com">
            <a:extLst>
              <a:ext uri="{FF2B5EF4-FFF2-40B4-BE49-F238E27FC236}">
                <a16:creationId xmlns:a16="http://schemas.microsoft.com/office/drawing/2014/main" id="{E6CAB7B1-3C57-33FA-4E89-0A769497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01" t="39882" r="1582" b="29893"/>
          <a:stretch>
            <a:fillRect/>
          </a:stretch>
        </p:blipFill>
        <p:spPr bwMode="auto">
          <a:xfrm>
            <a:off x="4419600" y="5813425"/>
            <a:ext cx="5257800" cy="1268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018CC-A9A3-6E19-F17F-1FD560F9BCC3}"/>
              </a:ext>
            </a:extLst>
          </p:cNvPr>
          <p:cNvSpPr txBox="1"/>
          <p:nvPr/>
        </p:nvSpPr>
        <p:spPr>
          <a:xfrm>
            <a:off x="2266950" y="827088"/>
            <a:ext cx="6594475" cy="4522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XỬ VĂN MINH </a:t>
            </a:r>
          </a:p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DU LỊCH GIÚP: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ng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minh.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đ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>
            <a:extLst>
              <a:ext uri="{FF2B5EF4-FFF2-40B4-BE49-F238E27FC236}">
                <a16:creationId xmlns:a16="http://schemas.microsoft.com/office/drawing/2014/main" id="{A8C0F05D-561A-AA28-3713-2161C98C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35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 descr="Đề nghị xử phạt du khách có hành vi “xấu xí” khi đi du lịch | Báo Dân trí">
            <a:extLst>
              <a:ext uri="{FF2B5EF4-FFF2-40B4-BE49-F238E27FC236}">
                <a16:creationId xmlns:a16="http://schemas.microsoft.com/office/drawing/2014/main" id="{4BD9D2C7-C0A5-F549-9648-B882CAEA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11200"/>
            <a:ext cx="91297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EC637-29A7-DD65-F9F9-D2393B89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7852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TRONG TRANH </a:t>
            </a:r>
          </a:p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CÓ HÀNH ĐỘNG GÌ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id="{C74FCB1E-4945-B2E4-06F4-CAFC562D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35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Viết, vẽ bậy lên di tích: Thói quen “lưu danh” xấu xí của người Việt">
            <a:extLst>
              <a:ext uri="{FF2B5EF4-FFF2-40B4-BE49-F238E27FC236}">
                <a16:creationId xmlns:a16="http://schemas.microsoft.com/office/drawing/2014/main" id="{58E140DB-C84B-E300-1EE9-31645FB5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5"/>
            <a:ext cx="9144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DF9268-40C1-B0BB-4EC2-1E669E2D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7852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TRONG TRANH </a:t>
            </a:r>
          </a:p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CÓ HÀNH ĐỘNG GÌ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>
            <a:extLst>
              <a:ext uri="{FF2B5EF4-FFF2-40B4-BE49-F238E27FC236}">
                <a16:creationId xmlns:a16="http://schemas.microsoft.com/office/drawing/2014/main" id="{1053FF16-38E2-6CFA-7E7B-588E96E9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35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 descr="Những hành vi từ xấu xí của người trẻ khi du lịch - 2sao">
            <a:extLst>
              <a:ext uri="{FF2B5EF4-FFF2-40B4-BE49-F238E27FC236}">
                <a16:creationId xmlns:a16="http://schemas.microsoft.com/office/drawing/2014/main" id="{01F65F97-C30B-1F95-47B8-428F0A75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11200"/>
            <a:ext cx="91297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E476B-C941-41A2-8979-BD333465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7852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TRONG TRANH </a:t>
            </a:r>
          </a:p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CÓ HÀNH ĐỘNG GÌ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id="{DD19F9FE-8998-890A-1341-22CC4C70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35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5" descr="Nhân viên bảo tàng chụp ảnh tư thế “lạ” trước hiện vật">
            <a:extLst>
              <a:ext uri="{FF2B5EF4-FFF2-40B4-BE49-F238E27FC236}">
                <a16:creationId xmlns:a16="http://schemas.microsoft.com/office/drawing/2014/main" id="{281C2590-8B3D-E644-885C-2F9137E9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35000"/>
            <a:ext cx="91297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E266CC-D9DA-95A1-8C24-A5846C169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7852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TRONG TRANH </a:t>
            </a:r>
          </a:p>
          <a:p>
            <a:pPr algn="ctr"/>
            <a:r>
              <a:rPr lang="en-US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CÓ HÀNH ĐỘNG GÌ</a:t>
            </a:r>
            <a:r>
              <a:rPr lang="vi-VN" altLang="en-US" sz="2800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6204</TotalTime>
  <Words>761</Words>
  <Application>Microsoft Macintosh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Calibri Light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hi everybody</dc:creator>
  <cp:lastModifiedBy>Tuấn Vũ</cp:lastModifiedBy>
  <cp:revision>466</cp:revision>
  <dcterms:created xsi:type="dcterms:W3CDTF">2014-04-10T20:59:50Z</dcterms:created>
  <dcterms:modified xsi:type="dcterms:W3CDTF">2025-04-17T03:27:11Z</dcterms:modified>
</cp:coreProperties>
</file>