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52">
          <p15:clr>
            <a:srgbClr val="A4A3A4"/>
          </p15:clr>
        </p15:guide>
        <p15:guide id="2" pos="286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j2PdYbMM83l5RWSoilyn8qusQ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92" y="48"/>
      </p:cViewPr>
      <p:guideLst>
        <p:guide orient="horz" pos="1652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66C21-A770-4F62-94AA-426490E6CB9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D2603B-D09A-4035-88BD-9289206C16FF}">
      <dgm:prSet phldrT="[Text]" custT="1"/>
      <dgm:spPr/>
      <dgm:t>
        <a:bodyPr/>
        <a:lstStyle/>
        <a:p>
          <a:pPr algn="just"/>
          <a:r>
            <a:rPr lang="en-US" sz="2800" b="1" i="0" u="none" strike="noStrike" cap="none" smtClean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Thiệt hại về người: Bị bỏng, tàn tật, tử vong.</a:t>
          </a:r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0F024-7618-4D14-901A-9CB1A1AD65A5}" type="parTrans" cxnId="{A4694491-9CF3-48FF-B3E2-10DC1A04D62B}">
      <dgm:prSet/>
      <dgm:spPr/>
      <dgm:t>
        <a:bodyPr/>
        <a:lstStyle/>
        <a:p>
          <a:endParaRPr lang="en-US"/>
        </a:p>
      </dgm:t>
    </dgm:pt>
    <dgm:pt modelId="{FB884D4E-F320-4DCB-82E3-3BDF70B99193}" type="sibTrans" cxnId="{A4694491-9CF3-48FF-B3E2-10DC1A04D62B}">
      <dgm:prSet/>
      <dgm:spPr/>
      <dgm:t>
        <a:bodyPr/>
        <a:lstStyle/>
        <a:p>
          <a:endParaRPr lang="en-US"/>
        </a:p>
      </dgm:t>
    </dgm:pt>
    <dgm:pt modelId="{D843367B-4257-4839-AFE7-08E02D6520A3}">
      <dgm:prSet phldrT="[Text]" custT="1"/>
      <dgm:spPr/>
      <dgm:t>
        <a:bodyPr/>
        <a:lstStyle/>
        <a:p>
          <a:r>
            <a:rPr lang="en-US" sz="2800" b="1" i="0" u="none" strike="noStrike" cap="none" smtClean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Thiệt hại về kinh tế: cháy nhà, đồ đạc…</a:t>
          </a:r>
          <a:endParaRPr lang="en-US" sz="2800"/>
        </a:p>
      </dgm:t>
    </dgm:pt>
    <dgm:pt modelId="{C0835785-8727-4F92-80A0-764FA0B4618A}" type="parTrans" cxnId="{A0A37A3B-19E6-43B1-AB68-31B466B7852B}">
      <dgm:prSet/>
      <dgm:spPr/>
      <dgm:t>
        <a:bodyPr/>
        <a:lstStyle/>
        <a:p>
          <a:endParaRPr lang="en-US"/>
        </a:p>
      </dgm:t>
    </dgm:pt>
    <dgm:pt modelId="{CC115C30-A404-414F-BCFA-BC672ACF5694}" type="sibTrans" cxnId="{A0A37A3B-19E6-43B1-AB68-31B466B7852B}">
      <dgm:prSet/>
      <dgm:spPr/>
      <dgm:t>
        <a:bodyPr/>
        <a:lstStyle/>
        <a:p>
          <a:endParaRPr lang="en-US"/>
        </a:p>
      </dgm:t>
    </dgm:pt>
    <dgm:pt modelId="{C76CFAEB-C577-47EB-904E-26671D3549A4}">
      <dgm:prSet phldrT="[Text]" custT="1"/>
      <dgm:spPr/>
      <dgm:t>
        <a:bodyPr/>
        <a:lstStyle/>
        <a:p>
          <a:r>
            <a:rPr lang="en-US" sz="2800" b="1" smtClean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Ảnh hưởng nghiêm trọng đến môi trường: ô nhiễm không khí, đất, nước…</a:t>
          </a:r>
          <a:endParaRPr lang="en-US" sz="2800"/>
        </a:p>
      </dgm:t>
    </dgm:pt>
    <dgm:pt modelId="{0E5228DF-B9CC-4137-A3F3-E01DC14FE410}" type="parTrans" cxnId="{032BB18B-033C-48DB-8F06-EF4E559A4A28}">
      <dgm:prSet/>
      <dgm:spPr/>
      <dgm:t>
        <a:bodyPr/>
        <a:lstStyle/>
        <a:p>
          <a:endParaRPr lang="en-US"/>
        </a:p>
      </dgm:t>
    </dgm:pt>
    <dgm:pt modelId="{39123B4F-AF8F-47D5-9BD4-FC0B447086BA}" type="sibTrans" cxnId="{032BB18B-033C-48DB-8F06-EF4E559A4A28}">
      <dgm:prSet/>
      <dgm:spPr/>
      <dgm:t>
        <a:bodyPr/>
        <a:lstStyle/>
        <a:p>
          <a:endParaRPr lang="en-US"/>
        </a:p>
      </dgm:t>
    </dgm:pt>
    <dgm:pt modelId="{DC443E24-CF85-4AA6-AC31-AAE2C936EB7E}" type="pres">
      <dgm:prSet presAssocID="{08366C21-A770-4F62-94AA-426490E6CB92}" presName="Name0" presStyleCnt="0">
        <dgm:presLayoutVars>
          <dgm:chMax val="7"/>
          <dgm:chPref val="7"/>
          <dgm:dir/>
        </dgm:presLayoutVars>
      </dgm:prSet>
      <dgm:spPr/>
    </dgm:pt>
    <dgm:pt modelId="{DC9CCB75-ED79-4B89-B28E-E0FC3A571513}" type="pres">
      <dgm:prSet presAssocID="{08366C21-A770-4F62-94AA-426490E6CB92}" presName="Name1" presStyleCnt="0"/>
      <dgm:spPr/>
    </dgm:pt>
    <dgm:pt modelId="{B803B178-E1ED-4FD1-97DF-52D2C7B07177}" type="pres">
      <dgm:prSet presAssocID="{08366C21-A770-4F62-94AA-426490E6CB92}" presName="cycle" presStyleCnt="0"/>
      <dgm:spPr/>
    </dgm:pt>
    <dgm:pt modelId="{4A6064E1-7D7A-4B08-95E9-0803F3A9891D}" type="pres">
      <dgm:prSet presAssocID="{08366C21-A770-4F62-94AA-426490E6CB92}" presName="srcNode" presStyleLbl="node1" presStyleIdx="0" presStyleCnt="3"/>
      <dgm:spPr/>
    </dgm:pt>
    <dgm:pt modelId="{82C8D0C1-298B-4B02-95E5-B97D17D199E1}" type="pres">
      <dgm:prSet presAssocID="{08366C21-A770-4F62-94AA-426490E6CB92}" presName="conn" presStyleLbl="parChTrans1D2" presStyleIdx="0" presStyleCnt="1"/>
      <dgm:spPr/>
    </dgm:pt>
    <dgm:pt modelId="{D529CEF1-B8A6-4ACD-A14B-B8E5D636A054}" type="pres">
      <dgm:prSet presAssocID="{08366C21-A770-4F62-94AA-426490E6CB92}" presName="extraNode" presStyleLbl="node1" presStyleIdx="0" presStyleCnt="3"/>
      <dgm:spPr/>
    </dgm:pt>
    <dgm:pt modelId="{CB50BBA0-9903-48ED-B966-979EE6B1DD1D}" type="pres">
      <dgm:prSet presAssocID="{08366C21-A770-4F62-94AA-426490E6CB92}" presName="dstNode" presStyleLbl="node1" presStyleIdx="0" presStyleCnt="3"/>
      <dgm:spPr/>
    </dgm:pt>
    <dgm:pt modelId="{1610F7E5-3F1A-420F-84A7-B17C07C023AD}" type="pres">
      <dgm:prSet presAssocID="{B0D2603B-D09A-4035-88BD-9289206C16F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7A7A6-A98F-4CBD-B123-58B29A3AADF0}" type="pres">
      <dgm:prSet presAssocID="{B0D2603B-D09A-4035-88BD-9289206C16FF}" presName="accent_1" presStyleCnt="0"/>
      <dgm:spPr/>
    </dgm:pt>
    <dgm:pt modelId="{6DEAD57C-E9E0-498F-9F18-4E8951851C10}" type="pres">
      <dgm:prSet presAssocID="{B0D2603B-D09A-4035-88BD-9289206C16FF}" presName="accentRepeatNode" presStyleLbl="solidFgAcc1" presStyleIdx="0" presStyleCnt="3"/>
      <dgm:spPr/>
    </dgm:pt>
    <dgm:pt modelId="{0A30F7D3-FF22-4B38-B660-B1A9275C487D}" type="pres">
      <dgm:prSet presAssocID="{D843367B-4257-4839-AFE7-08E02D6520A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B9FE4-95AE-477A-8093-E5EF82B98509}" type="pres">
      <dgm:prSet presAssocID="{D843367B-4257-4839-AFE7-08E02D6520A3}" presName="accent_2" presStyleCnt="0"/>
      <dgm:spPr/>
    </dgm:pt>
    <dgm:pt modelId="{5F846E0F-31F3-46F0-8771-2CC64547B7A7}" type="pres">
      <dgm:prSet presAssocID="{D843367B-4257-4839-AFE7-08E02D6520A3}" presName="accentRepeatNode" presStyleLbl="solidFgAcc1" presStyleIdx="1" presStyleCnt="3"/>
      <dgm:spPr/>
    </dgm:pt>
    <dgm:pt modelId="{D4664C7C-0F76-418F-9EB9-9FD29DD822E5}" type="pres">
      <dgm:prSet presAssocID="{C76CFAEB-C577-47EB-904E-26671D3549A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CF6D9-4596-448A-A59C-027D8A9D18B5}" type="pres">
      <dgm:prSet presAssocID="{C76CFAEB-C577-47EB-904E-26671D3549A4}" presName="accent_3" presStyleCnt="0"/>
      <dgm:spPr/>
    </dgm:pt>
    <dgm:pt modelId="{71B4B66F-4457-4E00-B75B-7E8D4F414E96}" type="pres">
      <dgm:prSet presAssocID="{C76CFAEB-C577-47EB-904E-26671D3549A4}" presName="accentRepeatNode" presStyleLbl="solidFgAcc1" presStyleIdx="2" presStyleCnt="3"/>
      <dgm:spPr/>
    </dgm:pt>
  </dgm:ptLst>
  <dgm:cxnLst>
    <dgm:cxn modelId="{A0A37A3B-19E6-43B1-AB68-31B466B7852B}" srcId="{08366C21-A770-4F62-94AA-426490E6CB92}" destId="{D843367B-4257-4839-AFE7-08E02D6520A3}" srcOrd="1" destOrd="0" parTransId="{C0835785-8727-4F92-80A0-764FA0B4618A}" sibTransId="{CC115C30-A404-414F-BCFA-BC672ACF5694}"/>
    <dgm:cxn modelId="{578AB629-D5A0-4909-8EAA-613AFC19409B}" type="presOf" srcId="{08366C21-A770-4F62-94AA-426490E6CB92}" destId="{DC443E24-CF85-4AA6-AC31-AAE2C936EB7E}" srcOrd="0" destOrd="0" presId="urn:microsoft.com/office/officeart/2008/layout/VerticalCurvedList"/>
    <dgm:cxn modelId="{446891FE-382D-4050-A123-C134A589E3A3}" type="presOf" srcId="{C76CFAEB-C577-47EB-904E-26671D3549A4}" destId="{D4664C7C-0F76-418F-9EB9-9FD29DD822E5}" srcOrd="0" destOrd="0" presId="urn:microsoft.com/office/officeart/2008/layout/VerticalCurvedList"/>
    <dgm:cxn modelId="{032BB18B-033C-48DB-8F06-EF4E559A4A28}" srcId="{08366C21-A770-4F62-94AA-426490E6CB92}" destId="{C76CFAEB-C577-47EB-904E-26671D3549A4}" srcOrd="2" destOrd="0" parTransId="{0E5228DF-B9CC-4137-A3F3-E01DC14FE410}" sibTransId="{39123B4F-AF8F-47D5-9BD4-FC0B447086BA}"/>
    <dgm:cxn modelId="{A4694491-9CF3-48FF-B3E2-10DC1A04D62B}" srcId="{08366C21-A770-4F62-94AA-426490E6CB92}" destId="{B0D2603B-D09A-4035-88BD-9289206C16FF}" srcOrd="0" destOrd="0" parTransId="{3880F024-7618-4D14-901A-9CB1A1AD65A5}" sibTransId="{FB884D4E-F320-4DCB-82E3-3BDF70B99193}"/>
    <dgm:cxn modelId="{EA728979-9D8F-4EBD-A837-37D7A444D52C}" type="presOf" srcId="{B0D2603B-D09A-4035-88BD-9289206C16FF}" destId="{1610F7E5-3F1A-420F-84A7-B17C07C023AD}" srcOrd="0" destOrd="0" presId="urn:microsoft.com/office/officeart/2008/layout/VerticalCurvedList"/>
    <dgm:cxn modelId="{148F2219-D705-4F45-A28D-C6BD101C865B}" type="presOf" srcId="{D843367B-4257-4839-AFE7-08E02D6520A3}" destId="{0A30F7D3-FF22-4B38-B660-B1A9275C487D}" srcOrd="0" destOrd="0" presId="urn:microsoft.com/office/officeart/2008/layout/VerticalCurvedList"/>
    <dgm:cxn modelId="{DD208DEC-8EC6-4146-8EA1-C74C874D3C2A}" type="presOf" srcId="{FB884D4E-F320-4DCB-82E3-3BDF70B99193}" destId="{82C8D0C1-298B-4B02-95E5-B97D17D199E1}" srcOrd="0" destOrd="0" presId="urn:microsoft.com/office/officeart/2008/layout/VerticalCurvedList"/>
    <dgm:cxn modelId="{3E6362FB-2436-4DD6-BFCC-F07D7AD32F56}" type="presParOf" srcId="{DC443E24-CF85-4AA6-AC31-AAE2C936EB7E}" destId="{DC9CCB75-ED79-4B89-B28E-E0FC3A571513}" srcOrd="0" destOrd="0" presId="urn:microsoft.com/office/officeart/2008/layout/VerticalCurvedList"/>
    <dgm:cxn modelId="{8365E84C-D794-4ED7-B659-395126B680DC}" type="presParOf" srcId="{DC9CCB75-ED79-4B89-B28E-E0FC3A571513}" destId="{B803B178-E1ED-4FD1-97DF-52D2C7B07177}" srcOrd="0" destOrd="0" presId="urn:microsoft.com/office/officeart/2008/layout/VerticalCurvedList"/>
    <dgm:cxn modelId="{CA72740C-48DD-4DA5-B6B4-3F4302B0D98A}" type="presParOf" srcId="{B803B178-E1ED-4FD1-97DF-52D2C7B07177}" destId="{4A6064E1-7D7A-4B08-95E9-0803F3A9891D}" srcOrd="0" destOrd="0" presId="urn:microsoft.com/office/officeart/2008/layout/VerticalCurvedList"/>
    <dgm:cxn modelId="{0A9ADC6E-145D-40E5-BA01-516C26B5BB97}" type="presParOf" srcId="{B803B178-E1ED-4FD1-97DF-52D2C7B07177}" destId="{82C8D0C1-298B-4B02-95E5-B97D17D199E1}" srcOrd="1" destOrd="0" presId="urn:microsoft.com/office/officeart/2008/layout/VerticalCurvedList"/>
    <dgm:cxn modelId="{482E6C64-E182-4201-A3B4-FCC86D015004}" type="presParOf" srcId="{B803B178-E1ED-4FD1-97DF-52D2C7B07177}" destId="{D529CEF1-B8A6-4ACD-A14B-B8E5D636A054}" srcOrd="2" destOrd="0" presId="urn:microsoft.com/office/officeart/2008/layout/VerticalCurvedList"/>
    <dgm:cxn modelId="{A20F9896-6E89-4CCA-A256-A7AC0F6225C5}" type="presParOf" srcId="{B803B178-E1ED-4FD1-97DF-52D2C7B07177}" destId="{CB50BBA0-9903-48ED-B966-979EE6B1DD1D}" srcOrd="3" destOrd="0" presId="urn:microsoft.com/office/officeart/2008/layout/VerticalCurvedList"/>
    <dgm:cxn modelId="{C998EF69-8F6B-44E3-9653-05C9E204A4BC}" type="presParOf" srcId="{DC9CCB75-ED79-4B89-B28E-E0FC3A571513}" destId="{1610F7E5-3F1A-420F-84A7-B17C07C023AD}" srcOrd="1" destOrd="0" presId="urn:microsoft.com/office/officeart/2008/layout/VerticalCurvedList"/>
    <dgm:cxn modelId="{E6799F63-5DBF-4240-94DF-2F1527DBC52C}" type="presParOf" srcId="{DC9CCB75-ED79-4B89-B28E-E0FC3A571513}" destId="{BDC7A7A6-A98F-4CBD-B123-58B29A3AADF0}" srcOrd="2" destOrd="0" presId="urn:microsoft.com/office/officeart/2008/layout/VerticalCurvedList"/>
    <dgm:cxn modelId="{9BF4E15F-1298-4807-9AC3-F4AB72BBA854}" type="presParOf" srcId="{BDC7A7A6-A98F-4CBD-B123-58B29A3AADF0}" destId="{6DEAD57C-E9E0-498F-9F18-4E8951851C10}" srcOrd="0" destOrd="0" presId="urn:microsoft.com/office/officeart/2008/layout/VerticalCurvedList"/>
    <dgm:cxn modelId="{535DE65C-04AD-48D0-8CBB-767B6C03375B}" type="presParOf" srcId="{DC9CCB75-ED79-4B89-B28E-E0FC3A571513}" destId="{0A30F7D3-FF22-4B38-B660-B1A9275C487D}" srcOrd="3" destOrd="0" presId="urn:microsoft.com/office/officeart/2008/layout/VerticalCurvedList"/>
    <dgm:cxn modelId="{3357A080-8694-41E6-A7C5-CA3E42AC2763}" type="presParOf" srcId="{DC9CCB75-ED79-4B89-B28E-E0FC3A571513}" destId="{1BDB9FE4-95AE-477A-8093-E5EF82B98509}" srcOrd="4" destOrd="0" presId="urn:microsoft.com/office/officeart/2008/layout/VerticalCurvedList"/>
    <dgm:cxn modelId="{C24C4349-E75C-448D-AC31-CB190D32C5F2}" type="presParOf" srcId="{1BDB9FE4-95AE-477A-8093-E5EF82B98509}" destId="{5F846E0F-31F3-46F0-8771-2CC64547B7A7}" srcOrd="0" destOrd="0" presId="urn:microsoft.com/office/officeart/2008/layout/VerticalCurvedList"/>
    <dgm:cxn modelId="{3877C117-098C-4746-8523-C397B5B99953}" type="presParOf" srcId="{DC9CCB75-ED79-4B89-B28E-E0FC3A571513}" destId="{D4664C7C-0F76-418F-9EB9-9FD29DD822E5}" srcOrd="5" destOrd="0" presId="urn:microsoft.com/office/officeart/2008/layout/VerticalCurvedList"/>
    <dgm:cxn modelId="{105115E0-6003-4638-9537-2FAA631A79D3}" type="presParOf" srcId="{DC9CCB75-ED79-4B89-B28E-E0FC3A571513}" destId="{DE7CF6D9-4596-448A-A59C-027D8A9D18B5}" srcOrd="6" destOrd="0" presId="urn:microsoft.com/office/officeart/2008/layout/VerticalCurvedList"/>
    <dgm:cxn modelId="{0A2D5B71-D36B-469F-855A-8FC1FE6F0DB9}" type="presParOf" srcId="{DE7CF6D9-4596-448A-A59C-027D8A9D18B5}" destId="{71B4B66F-4457-4E00-B75B-7E8D4F414E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D3F3B5-7AB7-408D-95AF-26F2ADD953B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43AFEB-7783-4EEC-863D-E9E67C8A8267}">
      <dgm:prSet phldrT="[Text]" custT="1"/>
      <dgm:spPr/>
      <dgm:t>
        <a:bodyPr/>
        <a:lstStyle/>
        <a:p>
          <a:pPr algn="just" rtl="0"/>
          <a:r>
            <a:rPr lang="en-US" sz="3000" b="1" i="0" u="none" strike="noStrike" cap="none" smtClean="0">
              <a:latin typeface="Arial"/>
              <a:ea typeface="Arial"/>
              <a:cs typeface="Arial"/>
              <a:sym typeface="Arial"/>
            </a:rPr>
            <a:t>1. KHÔNG dùng điện thoại khi đang sạc pin, khi đang ở trạm xăng.</a:t>
          </a:r>
          <a:endParaRPr lang="en-US" sz="3000"/>
        </a:p>
      </dgm:t>
    </dgm:pt>
    <dgm:pt modelId="{D475E7D7-76DF-43AB-945C-3950A6D9B7A1}" type="parTrans" cxnId="{ED1EA160-8403-457D-8426-6C26D3D36302}">
      <dgm:prSet/>
      <dgm:spPr/>
      <dgm:t>
        <a:bodyPr/>
        <a:lstStyle/>
        <a:p>
          <a:endParaRPr lang="en-US"/>
        </a:p>
      </dgm:t>
    </dgm:pt>
    <dgm:pt modelId="{BC04C220-EC8D-4FE3-A8A3-2DF5D542BE50}" type="sibTrans" cxnId="{ED1EA160-8403-457D-8426-6C26D3D36302}">
      <dgm:prSet/>
      <dgm:spPr/>
      <dgm:t>
        <a:bodyPr/>
        <a:lstStyle/>
        <a:p>
          <a:endParaRPr lang="en-US"/>
        </a:p>
      </dgm:t>
    </dgm:pt>
    <dgm:pt modelId="{384D4918-393F-4879-BAD1-65BFF9AE0727}">
      <dgm:prSet phldrT="[Text]" custT="1"/>
      <dgm:spPr/>
      <dgm:t>
        <a:bodyPr/>
        <a:lstStyle/>
        <a:p>
          <a:pPr algn="just"/>
          <a:r>
            <a:rPr lang="en-US" sz="3000" b="1" i="0" u="none" strike="noStrike" cap="none" smtClean="0">
              <a:latin typeface="Arial"/>
              <a:ea typeface="Arial"/>
              <a:cs typeface="Arial"/>
              <a:sym typeface="Arial"/>
            </a:rPr>
            <a:t>2. Khóa chốt bình ga khi không sử dụng.</a:t>
          </a:r>
          <a:endParaRPr lang="en-US" sz="3000"/>
        </a:p>
      </dgm:t>
    </dgm:pt>
    <dgm:pt modelId="{A4EEE661-E9B6-4F76-B9AF-9051770B83C0}" type="parTrans" cxnId="{A1B1F3B4-9E04-4223-AF22-B3214C9B5F5E}">
      <dgm:prSet/>
      <dgm:spPr/>
      <dgm:t>
        <a:bodyPr/>
        <a:lstStyle/>
        <a:p>
          <a:endParaRPr lang="en-US"/>
        </a:p>
      </dgm:t>
    </dgm:pt>
    <dgm:pt modelId="{4A0F0C38-3EE5-4693-A7EF-14715063A62B}" type="sibTrans" cxnId="{A1B1F3B4-9E04-4223-AF22-B3214C9B5F5E}">
      <dgm:prSet/>
      <dgm:spPr/>
      <dgm:t>
        <a:bodyPr/>
        <a:lstStyle/>
        <a:p>
          <a:endParaRPr lang="en-US"/>
        </a:p>
      </dgm:t>
    </dgm:pt>
    <dgm:pt modelId="{C4136E91-0637-43BE-B7F4-80C3117F0A5C}">
      <dgm:prSet phldrT="[Text]" custT="1"/>
      <dgm:spPr/>
      <dgm:t>
        <a:bodyPr/>
        <a:lstStyle/>
        <a:p>
          <a:r>
            <a:rPr lang="en-US" sz="3000" b="1" i="0" u="none" strike="noStrike" cap="none" smtClean="0">
              <a:latin typeface="Arial"/>
              <a:ea typeface="Arial"/>
              <a:cs typeface="Arial"/>
              <a:sym typeface="Arial"/>
            </a:rPr>
            <a:t>3. Không tự ý sử dụng hóa chất. </a:t>
          </a:r>
          <a:endParaRPr lang="en-US" sz="3000"/>
        </a:p>
      </dgm:t>
    </dgm:pt>
    <dgm:pt modelId="{1BFCB3EF-85B1-4B19-8A91-C2946D19D830}" type="parTrans" cxnId="{D7B4FACD-161D-4A3D-B706-9048ABAB147B}">
      <dgm:prSet/>
      <dgm:spPr/>
      <dgm:t>
        <a:bodyPr/>
        <a:lstStyle/>
        <a:p>
          <a:endParaRPr lang="en-US"/>
        </a:p>
      </dgm:t>
    </dgm:pt>
    <dgm:pt modelId="{FB119ED0-1D7C-4CC1-8B93-0EAF95C0C8E2}" type="sibTrans" cxnId="{D7B4FACD-161D-4A3D-B706-9048ABAB147B}">
      <dgm:prSet/>
      <dgm:spPr/>
      <dgm:t>
        <a:bodyPr/>
        <a:lstStyle/>
        <a:p>
          <a:endParaRPr lang="en-US"/>
        </a:p>
      </dgm:t>
    </dgm:pt>
    <dgm:pt modelId="{8C606B36-3329-48EF-9501-0FEC80EBC7FA}">
      <dgm:prSet phldrT="[Text]" custT="1"/>
      <dgm:spPr/>
      <dgm:t>
        <a:bodyPr/>
        <a:lstStyle/>
        <a:p>
          <a:r>
            <a:rPr lang="en-US" sz="3000" b="1" i="0" u="none" strike="noStrike" cap="none" smtClean="0">
              <a:latin typeface="Arial"/>
              <a:ea typeface="Arial"/>
              <a:cs typeface="Arial"/>
              <a:sym typeface="Arial"/>
            </a:rPr>
            <a:t>4. Không nhặt, nghịch các vật thể lạ. </a:t>
          </a:r>
          <a:endParaRPr lang="en-US" sz="3000"/>
        </a:p>
      </dgm:t>
    </dgm:pt>
    <dgm:pt modelId="{656B4AB2-A2FD-43DC-BD9D-D2626B0D6044}" type="parTrans" cxnId="{D588EF19-AF74-4FB8-8C22-734DD8E166B5}">
      <dgm:prSet/>
      <dgm:spPr/>
      <dgm:t>
        <a:bodyPr/>
        <a:lstStyle/>
        <a:p>
          <a:endParaRPr lang="en-US"/>
        </a:p>
      </dgm:t>
    </dgm:pt>
    <dgm:pt modelId="{7E743219-6D43-43CE-AA9F-40CACA50FE4B}" type="sibTrans" cxnId="{D588EF19-AF74-4FB8-8C22-734DD8E166B5}">
      <dgm:prSet/>
      <dgm:spPr/>
      <dgm:t>
        <a:bodyPr/>
        <a:lstStyle/>
        <a:p>
          <a:endParaRPr lang="en-US"/>
        </a:p>
      </dgm:t>
    </dgm:pt>
    <dgm:pt modelId="{AFB52ED8-5D5D-4EF7-AEB8-9620A1FE282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3000" b="1" i="0" u="none" strike="noStrike" cap="none" smtClean="0">
              <a:latin typeface="Arial"/>
              <a:ea typeface="Arial"/>
              <a:cs typeface="Arial"/>
              <a:sym typeface="Arial"/>
            </a:rPr>
            <a:t>5. Không nghịch bật lửa, ném bật lửa. </a:t>
          </a:r>
          <a:endParaRPr lang="en-US" sz="3000"/>
        </a:p>
      </dgm:t>
    </dgm:pt>
    <dgm:pt modelId="{0F822182-CD9B-4F6E-957E-DD0F2C29F0A4}" type="parTrans" cxnId="{2470C835-C8C6-46CF-9BA3-DBBD34C02417}">
      <dgm:prSet/>
      <dgm:spPr/>
      <dgm:t>
        <a:bodyPr/>
        <a:lstStyle/>
        <a:p>
          <a:endParaRPr lang="en-US"/>
        </a:p>
      </dgm:t>
    </dgm:pt>
    <dgm:pt modelId="{14EC98D9-861B-4585-9ED4-DC8603394B2C}" type="sibTrans" cxnId="{2470C835-C8C6-46CF-9BA3-DBBD34C02417}">
      <dgm:prSet/>
      <dgm:spPr/>
      <dgm:t>
        <a:bodyPr/>
        <a:lstStyle/>
        <a:p>
          <a:endParaRPr lang="en-US"/>
        </a:p>
      </dgm:t>
    </dgm:pt>
    <dgm:pt modelId="{48D88010-1794-45FD-A0E2-4E53FC6B5BC0}" type="pres">
      <dgm:prSet presAssocID="{DFD3F3B5-7AB7-408D-95AF-26F2ADD953B6}" presName="Name0" presStyleCnt="0">
        <dgm:presLayoutVars>
          <dgm:chMax val="7"/>
          <dgm:chPref val="7"/>
          <dgm:dir/>
        </dgm:presLayoutVars>
      </dgm:prSet>
      <dgm:spPr/>
    </dgm:pt>
    <dgm:pt modelId="{E7DB09AE-8EE7-4F84-82FF-0D2491677B3B}" type="pres">
      <dgm:prSet presAssocID="{DFD3F3B5-7AB7-408D-95AF-26F2ADD953B6}" presName="Name1" presStyleCnt="0"/>
      <dgm:spPr/>
    </dgm:pt>
    <dgm:pt modelId="{7F577954-0C60-43C9-B961-2014801A7616}" type="pres">
      <dgm:prSet presAssocID="{DFD3F3B5-7AB7-408D-95AF-26F2ADD953B6}" presName="cycle" presStyleCnt="0"/>
      <dgm:spPr/>
    </dgm:pt>
    <dgm:pt modelId="{BF6F8D1E-0CD9-4810-9B43-F321DC52070F}" type="pres">
      <dgm:prSet presAssocID="{DFD3F3B5-7AB7-408D-95AF-26F2ADD953B6}" presName="srcNode" presStyleLbl="node1" presStyleIdx="0" presStyleCnt="5"/>
      <dgm:spPr/>
    </dgm:pt>
    <dgm:pt modelId="{98226F8A-A364-4005-8934-208BEE508079}" type="pres">
      <dgm:prSet presAssocID="{DFD3F3B5-7AB7-408D-95AF-26F2ADD953B6}" presName="conn" presStyleLbl="parChTrans1D2" presStyleIdx="0" presStyleCnt="1"/>
      <dgm:spPr/>
    </dgm:pt>
    <dgm:pt modelId="{12ED927E-56E0-4D63-8783-D0A2FC6C0E13}" type="pres">
      <dgm:prSet presAssocID="{DFD3F3B5-7AB7-408D-95AF-26F2ADD953B6}" presName="extraNode" presStyleLbl="node1" presStyleIdx="0" presStyleCnt="5"/>
      <dgm:spPr/>
    </dgm:pt>
    <dgm:pt modelId="{C4054380-684A-436A-ACE9-D5561CBA5625}" type="pres">
      <dgm:prSet presAssocID="{DFD3F3B5-7AB7-408D-95AF-26F2ADD953B6}" presName="dstNode" presStyleLbl="node1" presStyleIdx="0" presStyleCnt="5"/>
      <dgm:spPr/>
    </dgm:pt>
    <dgm:pt modelId="{F91580F4-D73A-4ED6-8EAC-E164A8337C4D}" type="pres">
      <dgm:prSet presAssocID="{0143AFEB-7783-4EEC-863D-E9E67C8A8267}" presName="text_1" presStyleLbl="node1" presStyleIdx="0" presStyleCnt="5" custScaleY="156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680D4-B755-47B7-92A2-63F372F24B0B}" type="pres">
      <dgm:prSet presAssocID="{0143AFEB-7783-4EEC-863D-E9E67C8A8267}" presName="accent_1" presStyleCnt="0"/>
      <dgm:spPr/>
    </dgm:pt>
    <dgm:pt modelId="{845B57FD-782F-456F-B9F2-67A98477993F}" type="pres">
      <dgm:prSet presAssocID="{0143AFEB-7783-4EEC-863D-E9E67C8A8267}" presName="accentRepeatNode" presStyleLbl="solidFgAcc1" presStyleIdx="0" presStyleCnt="5"/>
      <dgm:spPr/>
    </dgm:pt>
    <dgm:pt modelId="{087F7939-4B25-4911-9E67-B52A03468549}" type="pres">
      <dgm:prSet presAssocID="{384D4918-393F-4879-BAD1-65BFF9AE072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5EC42-B4F3-4999-A0A3-292FF491747B}" type="pres">
      <dgm:prSet presAssocID="{384D4918-393F-4879-BAD1-65BFF9AE0727}" presName="accent_2" presStyleCnt="0"/>
      <dgm:spPr/>
    </dgm:pt>
    <dgm:pt modelId="{C5DDEC9C-B88E-42AB-9114-91580F1B1F7B}" type="pres">
      <dgm:prSet presAssocID="{384D4918-393F-4879-BAD1-65BFF9AE0727}" presName="accentRepeatNode" presStyleLbl="solidFgAcc1" presStyleIdx="1" presStyleCnt="5"/>
      <dgm:spPr/>
    </dgm:pt>
    <dgm:pt modelId="{143A4FD9-745B-4CB2-A7BC-003E296517D1}" type="pres">
      <dgm:prSet presAssocID="{C4136E91-0637-43BE-B7F4-80C3117F0A5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C01B4-71B7-45E0-834F-0248F5CADC13}" type="pres">
      <dgm:prSet presAssocID="{C4136E91-0637-43BE-B7F4-80C3117F0A5C}" presName="accent_3" presStyleCnt="0"/>
      <dgm:spPr/>
    </dgm:pt>
    <dgm:pt modelId="{E842E694-E257-465F-B62B-3F6DB88F6759}" type="pres">
      <dgm:prSet presAssocID="{C4136E91-0637-43BE-B7F4-80C3117F0A5C}" presName="accentRepeatNode" presStyleLbl="solidFgAcc1" presStyleIdx="2" presStyleCnt="5"/>
      <dgm:spPr/>
    </dgm:pt>
    <dgm:pt modelId="{F5A64939-5D38-4B51-8E22-66C67ADCCA7D}" type="pres">
      <dgm:prSet presAssocID="{8C606B36-3329-48EF-9501-0FEC80EBC7F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F86E5-BB51-4ABB-A463-697679BC79DB}" type="pres">
      <dgm:prSet presAssocID="{8C606B36-3329-48EF-9501-0FEC80EBC7FA}" presName="accent_4" presStyleCnt="0"/>
      <dgm:spPr/>
    </dgm:pt>
    <dgm:pt modelId="{E00438E0-D837-43A7-89CB-B2CFA25D1AFA}" type="pres">
      <dgm:prSet presAssocID="{8C606B36-3329-48EF-9501-0FEC80EBC7FA}" presName="accentRepeatNode" presStyleLbl="solidFgAcc1" presStyleIdx="3" presStyleCnt="5"/>
      <dgm:spPr/>
    </dgm:pt>
    <dgm:pt modelId="{618C32A3-02D6-40F3-84E3-8DFF1164D30D}" type="pres">
      <dgm:prSet presAssocID="{AFB52ED8-5D5D-4EF7-AEB8-9620A1FE282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4006A-FD6D-46C8-B334-084265F72D27}" type="pres">
      <dgm:prSet presAssocID="{AFB52ED8-5D5D-4EF7-AEB8-9620A1FE282A}" presName="accent_5" presStyleCnt="0"/>
      <dgm:spPr/>
    </dgm:pt>
    <dgm:pt modelId="{FC705612-B3FF-4B6E-A0EF-81048C68228C}" type="pres">
      <dgm:prSet presAssocID="{AFB52ED8-5D5D-4EF7-AEB8-9620A1FE282A}" presName="accentRepeatNode" presStyleLbl="solidFgAcc1" presStyleIdx="4" presStyleCnt="5"/>
      <dgm:spPr/>
    </dgm:pt>
  </dgm:ptLst>
  <dgm:cxnLst>
    <dgm:cxn modelId="{68F1BAD6-9ADF-407F-9C0E-760E39F804D4}" type="presOf" srcId="{BC04C220-EC8D-4FE3-A8A3-2DF5D542BE50}" destId="{98226F8A-A364-4005-8934-208BEE508079}" srcOrd="0" destOrd="0" presId="urn:microsoft.com/office/officeart/2008/layout/VerticalCurvedList"/>
    <dgm:cxn modelId="{A1B1F3B4-9E04-4223-AF22-B3214C9B5F5E}" srcId="{DFD3F3B5-7AB7-408D-95AF-26F2ADD953B6}" destId="{384D4918-393F-4879-BAD1-65BFF9AE0727}" srcOrd="1" destOrd="0" parTransId="{A4EEE661-E9B6-4F76-B9AF-9051770B83C0}" sibTransId="{4A0F0C38-3EE5-4693-A7EF-14715063A62B}"/>
    <dgm:cxn modelId="{69D99AFF-22C7-43E0-8653-F31DE824733D}" type="presOf" srcId="{8C606B36-3329-48EF-9501-0FEC80EBC7FA}" destId="{F5A64939-5D38-4B51-8E22-66C67ADCCA7D}" srcOrd="0" destOrd="0" presId="urn:microsoft.com/office/officeart/2008/layout/VerticalCurvedList"/>
    <dgm:cxn modelId="{ED1EA160-8403-457D-8426-6C26D3D36302}" srcId="{DFD3F3B5-7AB7-408D-95AF-26F2ADD953B6}" destId="{0143AFEB-7783-4EEC-863D-E9E67C8A8267}" srcOrd="0" destOrd="0" parTransId="{D475E7D7-76DF-43AB-945C-3950A6D9B7A1}" sibTransId="{BC04C220-EC8D-4FE3-A8A3-2DF5D542BE50}"/>
    <dgm:cxn modelId="{D588EF19-AF74-4FB8-8C22-734DD8E166B5}" srcId="{DFD3F3B5-7AB7-408D-95AF-26F2ADD953B6}" destId="{8C606B36-3329-48EF-9501-0FEC80EBC7FA}" srcOrd="3" destOrd="0" parTransId="{656B4AB2-A2FD-43DC-BD9D-D2626B0D6044}" sibTransId="{7E743219-6D43-43CE-AA9F-40CACA50FE4B}"/>
    <dgm:cxn modelId="{904F0D1B-AAE6-4292-ADD9-3C60882F92F5}" type="presOf" srcId="{0143AFEB-7783-4EEC-863D-E9E67C8A8267}" destId="{F91580F4-D73A-4ED6-8EAC-E164A8337C4D}" srcOrd="0" destOrd="0" presId="urn:microsoft.com/office/officeart/2008/layout/VerticalCurvedList"/>
    <dgm:cxn modelId="{2470C835-C8C6-46CF-9BA3-DBBD34C02417}" srcId="{DFD3F3B5-7AB7-408D-95AF-26F2ADD953B6}" destId="{AFB52ED8-5D5D-4EF7-AEB8-9620A1FE282A}" srcOrd="4" destOrd="0" parTransId="{0F822182-CD9B-4F6E-957E-DD0F2C29F0A4}" sibTransId="{14EC98D9-861B-4585-9ED4-DC8603394B2C}"/>
    <dgm:cxn modelId="{FDD2DEC4-C986-4ABF-8E36-7F6A97A90636}" type="presOf" srcId="{384D4918-393F-4879-BAD1-65BFF9AE0727}" destId="{087F7939-4B25-4911-9E67-B52A03468549}" srcOrd="0" destOrd="0" presId="urn:microsoft.com/office/officeart/2008/layout/VerticalCurvedList"/>
    <dgm:cxn modelId="{178FCA31-3A7B-4920-A7CB-D9828BA0A3A6}" type="presOf" srcId="{AFB52ED8-5D5D-4EF7-AEB8-9620A1FE282A}" destId="{618C32A3-02D6-40F3-84E3-8DFF1164D30D}" srcOrd="0" destOrd="0" presId="urn:microsoft.com/office/officeart/2008/layout/VerticalCurvedList"/>
    <dgm:cxn modelId="{4493FDEE-FDB3-4DC9-A225-96553361BD80}" type="presOf" srcId="{DFD3F3B5-7AB7-408D-95AF-26F2ADD953B6}" destId="{48D88010-1794-45FD-A0E2-4E53FC6B5BC0}" srcOrd="0" destOrd="0" presId="urn:microsoft.com/office/officeart/2008/layout/VerticalCurvedList"/>
    <dgm:cxn modelId="{D7B4FACD-161D-4A3D-B706-9048ABAB147B}" srcId="{DFD3F3B5-7AB7-408D-95AF-26F2ADD953B6}" destId="{C4136E91-0637-43BE-B7F4-80C3117F0A5C}" srcOrd="2" destOrd="0" parTransId="{1BFCB3EF-85B1-4B19-8A91-C2946D19D830}" sibTransId="{FB119ED0-1D7C-4CC1-8B93-0EAF95C0C8E2}"/>
    <dgm:cxn modelId="{1625EB17-37E4-40AD-B2B4-A96B24345E1F}" type="presOf" srcId="{C4136E91-0637-43BE-B7F4-80C3117F0A5C}" destId="{143A4FD9-745B-4CB2-A7BC-003E296517D1}" srcOrd="0" destOrd="0" presId="urn:microsoft.com/office/officeart/2008/layout/VerticalCurvedList"/>
    <dgm:cxn modelId="{FAEAD8CF-8B17-4892-9052-7B4301C28F68}" type="presParOf" srcId="{48D88010-1794-45FD-A0E2-4E53FC6B5BC0}" destId="{E7DB09AE-8EE7-4F84-82FF-0D2491677B3B}" srcOrd="0" destOrd="0" presId="urn:microsoft.com/office/officeart/2008/layout/VerticalCurvedList"/>
    <dgm:cxn modelId="{F4EDC6CD-1A40-46C1-B1AC-3AADD47056B8}" type="presParOf" srcId="{E7DB09AE-8EE7-4F84-82FF-0D2491677B3B}" destId="{7F577954-0C60-43C9-B961-2014801A7616}" srcOrd="0" destOrd="0" presId="urn:microsoft.com/office/officeart/2008/layout/VerticalCurvedList"/>
    <dgm:cxn modelId="{447B811D-CF85-4EE4-AC63-E8C064E5369E}" type="presParOf" srcId="{7F577954-0C60-43C9-B961-2014801A7616}" destId="{BF6F8D1E-0CD9-4810-9B43-F321DC52070F}" srcOrd="0" destOrd="0" presId="urn:microsoft.com/office/officeart/2008/layout/VerticalCurvedList"/>
    <dgm:cxn modelId="{8E8252B2-A767-4519-9375-C32A05E29F32}" type="presParOf" srcId="{7F577954-0C60-43C9-B961-2014801A7616}" destId="{98226F8A-A364-4005-8934-208BEE508079}" srcOrd="1" destOrd="0" presId="urn:microsoft.com/office/officeart/2008/layout/VerticalCurvedList"/>
    <dgm:cxn modelId="{42A7EF6D-06B6-4343-989A-A4FA27AAD260}" type="presParOf" srcId="{7F577954-0C60-43C9-B961-2014801A7616}" destId="{12ED927E-56E0-4D63-8783-D0A2FC6C0E13}" srcOrd="2" destOrd="0" presId="urn:microsoft.com/office/officeart/2008/layout/VerticalCurvedList"/>
    <dgm:cxn modelId="{0DAB4B94-109A-4F30-8E75-7726818FF495}" type="presParOf" srcId="{7F577954-0C60-43C9-B961-2014801A7616}" destId="{C4054380-684A-436A-ACE9-D5561CBA5625}" srcOrd="3" destOrd="0" presId="urn:microsoft.com/office/officeart/2008/layout/VerticalCurvedList"/>
    <dgm:cxn modelId="{8A591C00-7B3D-44F2-8A17-282856D86E99}" type="presParOf" srcId="{E7DB09AE-8EE7-4F84-82FF-0D2491677B3B}" destId="{F91580F4-D73A-4ED6-8EAC-E164A8337C4D}" srcOrd="1" destOrd="0" presId="urn:microsoft.com/office/officeart/2008/layout/VerticalCurvedList"/>
    <dgm:cxn modelId="{AAC2E657-26F4-4710-ABCC-9A95D35B5D7F}" type="presParOf" srcId="{E7DB09AE-8EE7-4F84-82FF-0D2491677B3B}" destId="{CB9680D4-B755-47B7-92A2-63F372F24B0B}" srcOrd="2" destOrd="0" presId="urn:microsoft.com/office/officeart/2008/layout/VerticalCurvedList"/>
    <dgm:cxn modelId="{E50D2CBD-6D25-461F-8813-C89195935165}" type="presParOf" srcId="{CB9680D4-B755-47B7-92A2-63F372F24B0B}" destId="{845B57FD-782F-456F-B9F2-67A98477993F}" srcOrd="0" destOrd="0" presId="urn:microsoft.com/office/officeart/2008/layout/VerticalCurvedList"/>
    <dgm:cxn modelId="{48202F85-401E-499D-8928-2C337A75FA4E}" type="presParOf" srcId="{E7DB09AE-8EE7-4F84-82FF-0D2491677B3B}" destId="{087F7939-4B25-4911-9E67-B52A03468549}" srcOrd="3" destOrd="0" presId="urn:microsoft.com/office/officeart/2008/layout/VerticalCurvedList"/>
    <dgm:cxn modelId="{D37586A3-4AB3-4AF0-A22B-129EF3A0E08D}" type="presParOf" srcId="{E7DB09AE-8EE7-4F84-82FF-0D2491677B3B}" destId="{F685EC42-B4F3-4999-A0A3-292FF491747B}" srcOrd="4" destOrd="0" presId="urn:microsoft.com/office/officeart/2008/layout/VerticalCurvedList"/>
    <dgm:cxn modelId="{A0D1EF3B-49D2-406E-ACAB-4E49CD162CA6}" type="presParOf" srcId="{F685EC42-B4F3-4999-A0A3-292FF491747B}" destId="{C5DDEC9C-B88E-42AB-9114-91580F1B1F7B}" srcOrd="0" destOrd="0" presId="urn:microsoft.com/office/officeart/2008/layout/VerticalCurvedList"/>
    <dgm:cxn modelId="{5B5F2F71-AE69-42D4-ABC1-C7A6BE445FB7}" type="presParOf" srcId="{E7DB09AE-8EE7-4F84-82FF-0D2491677B3B}" destId="{143A4FD9-745B-4CB2-A7BC-003E296517D1}" srcOrd="5" destOrd="0" presId="urn:microsoft.com/office/officeart/2008/layout/VerticalCurvedList"/>
    <dgm:cxn modelId="{7C6E575D-2A18-4DDF-AD1C-BF43F3667F41}" type="presParOf" srcId="{E7DB09AE-8EE7-4F84-82FF-0D2491677B3B}" destId="{6B6C01B4-71B7-45E0-834F-0248F5CADC13}" srcOrd="6" destOrd="0" presId="urn:microsoft.com/office/officeart/2008/layout/VerticalCurvedList"/>
    <dgm:cxn modelId="{73F33FB2-6382-4512-A265-12B642B232E3}" type="presParOf" srcId="{6B6C01B4-71B7-45E0-834F-0248F5CADC13}" destId="{E842E694-E257-465F-B62B-3F6DB88F6759}" srcOrd="0" destOrd="0" presId="urn:microsoft.com/office/officeart/2008/layout/VerticalCurvedList"/>
    <dgm:cxn modelId="{4C6676E4-E58B-4AF0-B26D-63636F3389BB}" type="presParOf" srcId="{E7DB09AE-8EE7-4F84-82FF-0D2491677B3B}" destId="{F5A64939-5D38-4B51-8E22-66C67ADCCA7D}" srcOrd="7" destOrd="0" presId="urn:microsoft.com/office/officeart/2008/layout/VerticalCurvedList"/>
    <dgm:cxn modelId="{FC565914-112F-40F8-9BC3-10BBC38D283D}" type="presParOf" srcId="{E7DB09AE-8EE7-4F84-82FF-0D2491677B3B}" destId="{EDDF86E5-BB51-4ABB-A463-697679BC79DB}" srcOrd="8" destOrd="0" presId="urn:microsoft.com/office/officeart/2008/layout/VerticalCurvedList"/>
    <dgm:cxn modelId="{28A7B21D-A9FB-4AA7-AF94-5D4E42565839}" type="presParOf" srcId="{EDDF86E5-BB51-4ABB-A463-697679BC79DB}" destId="{E00438E0-D837-43A7-89CB-B2CFA25D1AFA}" srcOrd="0" destOrd="0" presId="urn:microsoft.com/office/officeart/2008/layout/VerticalCurvedList"/>
    <dgm:cxn modelId="{A7FE0BD9-97F8-4FA2-B275-229FFCBE637E}" type="presParOf" srcId="{E7DB09AE-8EE7-4F84-82FF-0D2491677B3B}" destId="{618C32A3-02D6-40F3-84E3-8DFF1164D30D}" srcOrd="9" destOrd="0" presId="urn:microsoft.com/office/officeart/2008/layout/VerticalCurvedList"/>
    <dgm:cxn modelId="{800021DB-4A48-41D7-963A-EA598F12F0BC}" type="presParOf" srcId="{E7DB09AE-8EE7-4F84-82FF-0D2491677B3B}" destId="{38D4006A-FD6D-46C8-B334-084265F72D27}" srcOrd="10" destOrd="0" presId="urn:microsoft.com/office/officeart/2008/layout/VerticalCurvedList"/>
    <dgm:cxn modelId="{D22C9B5E-327D-4245-81C4-1BE4109A2B05}" type="presParOf" srcId="{38D4006A-FD6D-46C8-B334-084265F72D27}" destId="{FC705612-B3FF-4B6E-A0EF-81048C6822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2B66E4-606C-4137-9C9F-5F4FB7C1A81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0DF038-0096-41E5-94FE-0169A2FF4E8E}">
      <dgm:prSet phldrT="[Text]" custT="1"/>
      <dgm:spPr/>
      <dgm:t>
        <a:bodyPr/>
        <a:lstStyle/>
        <a:p>
          <a:pPr algn="just"/>
          <a:r>
            <a:rPr lang="en-US" sz="3200" b="1" i="0" u="none" strike="noStrike" cap="none" smtClean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1. Tuyệt đối không lại gần.</a:t>
          </a:r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C73458-CB98-437F-BDB6-FCE9E6122E34}" type="parTrans" cxnId="{E042C35B-B7D2-442B-86DE-D84748040E4B}">
      <dgm:prSet/>
      <dgm:spPr/>
      <dgm:t>
        <a:bodyPr/>
        <a:lstStyle/>
        <a:p>
          <a:endParaRPr lang="en-US"/>
        </a:p>
      </dgm:t>
    </dgm:pt>
    <dgm:pt modelId="{6EA1D0A8-414A-4512-973E-7B86947D9BB2}" type="sibTrans" cxnId="{E042C35B-B7D2-442B-86DE-D84748040E4B}">
      <dgm:prSet/>
      <dgm:spPr/>
      <dgm:t>
        <a:bodyPr/>
        <a:lstStyle/>
        <a:p>
          <a:endParaRPr lang="en-US"/>
        </a:p>
      </dgm:t>
    </dgm:pt>
    <dgm:pt modelId="{C396C012-F14E-431E-96A6-A5886ACB7458}">
      <dgm:prSet phldrT="[Text]" custT="1"/>
      <dgm:spPr/>
      <dgm:t>
        <a:bodyPr/>
        <a:lstStyle/>
        <a:p>
          <a:r>
            <a:rPr lang="en-US" sz="3200" b="1" i="0" u="none" strike="noStrike" cap="none" smtClean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2. Giữ bình tĩnh, không la hét. </a:t>
          </a:r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D80DD-B9CE-494E-8D1D-5538E5D40EE2}" type="parTrans" cxnId="{A39672AF-F03F-42C8-8226-F780A598775F}">
      <dgm:prSet/>
      <dgm:spPr/>
      <dgm:t>
        <a:bodyPr/>
        <a:lstStyle/>
        <a:p>
          <a:endParaRPr lang="en-US"/>
        </a:p>
      </dgm:t>
    </dgm:pt>
    <dgm:pt modelId="{37E52D48-9884-4344-B3DD-B49F84546B4B}" type="sibTrans" cxnId="{A39672AF-F03F-42C8-8226-F780A598775F}">
      <dgm:prSet/>
      <dgm:spPr/>
      <dgm:t>
        <a:bodyPr/>
        <a:lstStyle/>
        <a:p>
          <a:endParaRPr lang="en-US"/>
        </a:p>
      </dgm:t>
    </dgm:pt>
    <dgm:pt modelId="{54D792AA-7BC4-4721-9C61-C72475288922}">
      <dgm:prSet phldrT="[Text]" custT="1"/>
      <dgm:spPr/>
      <dgm:t>
        <a:bodyPr/>
        <a:lstStyle/>
        <a:p>
          <a:r>
            <a:rPr lang="en-US" sz="3200" b="1" smtClean="0">
              <a:latin typeface="Arial" panose="020B0604020202020204" pitchFamily="34" charset="0"/>
              <a:cs typeface="Arial" panose="020B0604020202020204" pitchFamily="34" charset="0"/>
            </a:rPr>
            <a:t>3. B</a:t>
          </a:r>
          <a:r>
            <a:rPr lang="en-US" sz="3200" b="1" i="0" u="none" strike="noStrike" cap="none" smtClean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áo ngay với người lớn.</a:t>
          </a:r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B2DAA0-7E3B-4ACC-A88F-E12C62AC1428}" type="parTrans" cxnId="{9D39BDDA-9996-47A5-B337-93DA9B9F1CF1}">
      <dgm:prSet/>
      <dgm:spPr/>
      <dgm:t>
        <a:bodyPr/>
        <a:lstStyle/>
        <a:p>
          <a:endParaRPr lang="en-US"/>
        </a:p>
      </dgm:t>
    </dgm:pt>
    <dgm:pt modelId="{79F6D9C5-8872-46E4-B48B-E67B095D8BC1}" type="sibTrans" cxnId="{9D39BDDA-9996-47A5-B337-93DA9B9F1CF1}">
      <dgm:prSet/>
      <dgm:spPr/>
      <dgm:t>
        <a:bodyPr/>
        <a:lstStyle/>
        <a:p>
          <a:endParaRPr lang="en-US"/>
        </a:p>
      </dgm:t>
    </dgm:pt>
    <dgm:pt modelId="{563B197C-59B0-4A31-B0FA-E6F0903DECD2}" type="pres">
      <dgm:prSet presAssocID="{EB2B66E4-606C-4137-9C9F-5F4FB7C1A81D}" presName="outerComposite" presStyleCnt="0">
        <dgm:presLayoutVars>
          <dgm:chMax val="5"/>
          <dgm:dir/>
          <dgm:resizeHandles val="exact"/>
        </dgm:presLayoutVars>
      </dgm:prSet>
      <dgm:spPr/>
    </dgm:pt>
    <dgm:pt modelId="{14B79BED-3BFC-48B5-B3E0-5F4E15C193BE}" type="pres">
      <dgm:prSet presAssocID="{EB2B66E4-606C-4137-9C9F-5F4FB7C1A81D}" presName="dummyMaxCanvas" presStyleCnt="0">
        <dgm:presLayoutVars/>
      </dgm:prSet>
      <dgm:spPr/>
    </dgm:pt>
    <dgm:pt modelId="{14AA508F-8061-4655-8031-E1BDB94303E6}" type="pres">
      <dgm:prSet presAssocID="{EB2B66E4-606C-4137-9C9F-5F4FB7C1A81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DCC24-EE81-468A-8F73-C19A1C8BCB82}" type="pres">
      <dgm:prSet presAssocID="{EB2B66E4-606C-4137-9C9F-5F4FB7C1A81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F0EAF-78C4-4350-B999-40CDD827D5D7}" type="pres">
      <dgm:prSet presAssocID="{EB2B66E4-606C-4137-9C9F-5F4FB7C1A81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0861C-30E3-4C8C-AF54-C2814C759B0A}" type="pres">
      <dgm:prSet presAssocID="{EB2B66E4-606C-4137-9C9F-5F4FB7C1A81D}" presName="ThreeConn_1-2" presStyleLbl="fgAccFollowNode1" presStyleIdx="0" presStyleCnt="2">
        <dgm:presLayoutVars>
          <dgm:bulletEnabled val="1"/>
        </dgm:presLayoutVars>
      </dgm:prSet>
      <dgm:spPr/>
    </dgm:pt>
    <dgm:pt modelId="{BE437A11-E216-4CF2-8511-8AE159FE76D6}" type="pres">
      <dgm:prSet presAssocID="{EB2B66E4-606C-4137-9C9F-5F4FB7C1A81D}" presName="ThreeConn_2-3" presStyleLbl="fgAccFollowNode1" presStyleIdx="1" presStyleCnt="2">
        <dgm:presLayoutVars>
          <dgm:bulletEnabled val="1"/>
        </dgm:presLayoutVars>
      </dgm:prSet>
      <dgm:spPr/>
    </dgm:pt>
    <dgm:pt modelId="{A67DF37F-7BAD-4A25-8AC5-231508B2AFCF}" type="pres">
      <dgm:prSet presAssocID="{EB2B66E4-606C-4137-9C9F-5F4FB7C1A81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DB03D-FAB4-4DAE-BFBD-0F4BF2F6880D}" type="pres">
      <dgm:prSet presAssocID="{EB2B66E4-606C-4137-9C9F-5F4FB7C1A81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B6214-3453-4238-B95F-C2629DF20CBD}" type="pres">
      <dgm:prSet presAssocID="{EB2B66E4-606C-4137-9C9F-5F4FB7C1A81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060A6D-812D-4008-B454-97116BB580CA}" type="presOf" srcId="{FB0DF038-0096-41E5-94FE-0169A2FF4E8E}" destId="{14AA508F-8061-4655-8031-E1BDB94303E6}" srcOrd="0" destOrd="0" presId="urn:microsoft.com/office/officeart/2005/8/layout/vProcess5"/>
    <dgm:cxn modelId="{9D39BDDA-9996-47A5-B337-93DA9B9F1CF1}" srcId="{EB2B66E4-606C-4137-9C9F-5F4FB7C1A81D}" destId="{54D792AA-7BC4-4721-9C61-C72475288922}" srcOrd="2" destOrd="0" parTransId="{5BB2DAA0-7E3B-4ACC-A88F-E12C62AC1428}" sibTransId="{79F6D9C5-8872-46E4-B48B-E67B095D8BC1}"/>
    <dgm:cxn modelId="{A39672AF-F03F-42C8-8226-F780A598775F}" srcId="{EB2B66E4-606C-4137-9C9F-5F4FB7C1A81D}" destId="{C396C012-F14E-431E-96A6-A5886ACB7458}" srcOrd="1" destOrd="0" parTransId="{FE4D80DD-B9CE-494E-8D1D-5538E5D40EE2}" sibTransId="{37E52D48-9884-4344-B3DD-B49F84546B4B}"/>
    <dgm:cxn modelId="{ADA0974B-713F-4766-9D13-B0C0CD87AFD4}" type="presOf" srcId="{54D792AA-7BC4-4721-9C61-C72475288922}" destId="{23CB6214-3453-4238-B95F-C2629DF20CBD}" srcOrd="1" destOrd="0" presId="urn:microsoft.com/office/officeart/2005/8/layout/vProcess5"/>
    <dgm:cxn modelId="{E31019E5-C456-465D-B571-F90994B8460D}" type="presOf" srcId="{C396C012-F14E-431E-96A6-A5886ACB7458}" destId="{208DB03D-FAB4-4DAE-BFBD-0F4BF2F6880D}" srcOrd="1" destOrd="0" presId="urn:microsoft.com/office/officeart/2005/8/layout/vProcess5"/>
    <dgm:cxn modelId="{E042C35B-B7D2-442B-86DE-D84748040E4B}" srcId="{EB2B66E4-606C-4137-9C9F-5F4FB7C1A81D}" destId="{FB0DF038-0096-41E5-94FE-0169A2FF4E8E}" srcOrd="0" destOrd="0" parTransId="{39C73458-CB98-437F-BDB6-FCE9E6122E34}" sibTransId="{6EA1D0A8-414A-4512-973E-7B86947D9BB2}"/>
    <dgm:cxn modelId="{59F5CBA1-5D2F-4DBD-9AE4-128191A4C79C}" type="presOf" srcId="{6EA1D0A8-414A-4512-973E-7B86947D9BB2}" destId="{E990861C-30E3-4C8C-AF54-C2814C759B0A}" srcOrd="0" destOrd="0" presId="urn:microsoft.com/office/officeart/2005/8/layout/vProcess5"/>
    <dgm:cxn modelId="{F2656B87-2D68-4D88-9C9A-EFAE06C095E7}" type="presOf" srcId="{37E52D48-9884-4344-B3DD-B49F84546B4B}" destId="{BE437A11-E216-4CF2-8511-8AE159FE76D6}" srcOrd="0" destOrd="0" presId="urn:microsoft.com/office/officeart/2005/8/layout/vProcess5"/>
    <dgm:cxn modelId="{11859DCE-C5C7-4B7C-8F00-C3D2AE2C1E7F}" type="presOf" srcId="{C396C012-F14E-431E-96A6-A5886ACB7458}" destId="{7A8DCC24-EE81-468A-8F73-C19A1C8BCB82}" srcOrd="0" destOrd="0" presId="urn:microsoft.com/office/officeart/2005/8/layout/vProcess5"/>
    <dgm:cxn modelId="{116014D7-8256-463D-BD36-1F8F8BDF5E9F}" type="presOf" srcId="{FB0DF038-0096-41E5-94FE-0169A2FF4E8E}" destId="{A67DF37F-7BAD-4A25-8AC5-231508B2AFCF}" srcOrd="1" destOrd="0" presId="urn:microsoft.com/office/officeart/2005/8/layout/vProcess5"/>
    <dgm:cxn modelId="{407EC206-9D5F-4DFE-908C-330BD07B730E}" type="presOf" srcId="{EB2B66E4-606C-4137-9C9F-5F4FB7C1A81D}" destId="{563B197C-59B0-4A31-B0FA-E6F0903DECD2}" srcOrd="0" destOrd="0" presId="urn:microsoft.com/office/officeart/2005/8/layout/vProcess5"/>
    <dgm:cxn modelId="{14BBD2DA-0FF6-4BCE-9224-1C5547E81F0B}" type="presOf" srcId="{54D792AA-7BC4-4721-9C61-C72475288922}" destId="{F8CF0EAF-78C4-4350-B999-40CDD827D5D7}" srcOrd="0" destOrd="0" presId="urn:microsoft.com/office/officeart/2005/8/layout/vProcess5"/>
    <dgm:cxn modelId="{C375FE74-579C-45F4-9F6B-D2583CBF36CA}" type="presParOf" srcId="{563B197C-59B0-4A31-B0FA-E6F0903DECD2}" destId="{14B79BED-3BFC-48B5-B3E0-5F4E15C193BE}" srcOrd="0" destOrd="0" presId="urn:microsoft.com/office/officeart/2005/8/layout/vProcess5"/>
    <dgm:cxn modelId="{099B8230-9C1B-4218-B40B-3BFCCAD35D4A}" type="presParOf" srcId="{563B197C-59B0-4A31-B0FA-E6F0903DECD2}" destId="{14AA508F-8061-4655-8031-E1BDB94303E6}" srcOrd="1" destOrd="0" presId="urn:microsoft.com/office/officeart/2005/8/layout/vProcess5"/>
    <dgm:cxn modelId="{75D7D12E-B6A0-4A60-AB3D-2400B8DE056B}" type="presParOf" srcId="{563B197C-59B0-4A31-B0FA-E6F0903DECD2}" destId="{7A8DCC24-EE81-468A-8F73-C19A1C8BCB82}" srcOrd="2" destOrd="0" presId="urn:microsoft.com/office/officeart/2005/8/layout/vProcess5"/>
    <dgm:cxn modelId="{3B5F3F0F-51D1-448F-9B85-1C8D272BD34B}" type="presParOf" srcId="{563B197C-59B0-4A31-B0FA-E6F0903DECD2}" destId="{F8CF0EAF-78C4-4350-B999-40CDD827D5D7}" srcOrd="3" destOrd="0" presId="urn:microsoft.com/office/officeart/2005/8/layout/vProcess5"/>
    <dgm:cxn modelId="{1E39E47C-DD6C-4732-B099-C23E355164F3}" type="presParOf" srcId="{563B197C-59B0-4A31-B0FA-E6F0903DECD2}" destId="{E990861C-30E3-4C8C-AF54-C2814C759B0A}" srcOrd="4" destOrd="0" presId="urn:microsoft.com/office/officeart/2005/8/layout/vProcess5"/>
    <dgm:cxn modelId="{6477A3BA-0785-4DDC-BA5A-02E0E0B20C04}" type="presParOf" srcId="{563B197C-59B0-4A31-B0FA-E6F0903DECD2}" destId="{BE437A11-E216-4CF2-8511-8AE159FE76D6}" srcOrd="5" destOrd="0" presId="urn:microsoft.com/office/officeart/2005/8/layout/vProcess5"/>
    <dgm:cxn modelId="{F81019CA-7EBD-4694-AD7D-E0F91ACBF469}" type="presParOf" srcId="{563B197C-59B0-4A31-B0FA-E6F0903DECD2}" destId="{A67DF37F-7BAD-4A25-8AC5-231508B2AFCF}" srcOrd="6" destOrd="0" presId="urn:microsoft.com/office/officeart/2005/8/layout/vProcess5"/>
    <dgm:cxn modelId="{0164E671-2F26-4BBF-A8A9-4F6126AAB3DD}" type="presParOf" srcId="{563B197C-59B0-4A31-B0FA-E6F0903DECD2}" destId="{208DB03D-FAB4-4DAE-BFBD-0F4BF2F6880D}" srcOrd="7" destOrd="0" presId="urn:microsoft.com/office/officeart/2005/8/layout/vProcess5"/>
    <dgm:cxn modelId="{AE37F8B5-8BDC-41F4-86F7-D95CD59E879A}" type="presParOf" srcId="{563B197C-59B0-4A31-B0FA-E6F0903DECD2}" destId="{23CB6214-3453-4238-B95F-C2629DF20CB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8D0C1-298B-4B02-95E5-B97D17D199E1}">
      <dsp:nvSpPr>
        <dsp:cNvPr id="0" name=""/>
        <dsp:cNvSpPr/>
      </dsp:nvSpPr>
      <dsp:spPr>
        <a:xfrm>
          <a:off x="-4863747" y="-745365"/>
          <a:ext cx="5792857" cy="5792857"/>
        </a:xfrm>
        <a:prstGeom prst="blockArc">
          <a:avLst>
            <a:gd name="adj1" fmla="val 18900000"/>
            <a:gd name="adj2" fmla="val 2700000"/>
            <a:gd name="adj3" fmla="val 37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0F7E5-3F1A-420F-84A7-B17C07C023AD}">
      <dsp:nvSpPr>
        <dsp:cNvPr id="0" name=""/>
        <dsp:cNvSpPr/>
      </dsp:nvSpPr>
      <dsp:spPr>
        <a:xfrm>
          <a:off x="597556" y="430212"/>
          <a:ext cx="8275827" cy="860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963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u="none" strike="noStrike" kern="1200" cap="none" smtClean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Thiệt hại về người: Bị bỏng, tàn tật, tử vong.</a:t>
          </a:r>
          <a:endParaRPr lang="en-US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556" y="430212"/>
        <a:ext cx="8275827" cy="860425"/>
      </dsp:txXfrm>
    </dsp:sp>
    <dsp:sp modelId="{6DEAD57C-E9E0-498F-9F18-4E8951851C10}">
      <dsp:nvSpPr>
        <dsp:cNvPr id="0" name=""/>
        <dsp:cNvSpPr/>
      </dsp:nvSpPr>
      <dsp:spPr>
        <a:xfrm>
          <a:off x="59791" y="322659"/>
          <a:ext cx="1075531" cy="10755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0F7D3-FF22-4B38-B660-B1A9275C487D}">
      <dsp:nvSpPr>
        <dsp:cNvPr id="0" name=""/>
        <dsp:cNvSpPr/>
      </dsp:nvSpPr>
      <dsp:spPr>
        <a:xfrm>
          <a:off x="910321" y="1720850"/>
          <a:ext cx="7963063" cy="8604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96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u="none" strike="noStrike" kern="1200" cap="none" smtClean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Thiệt hại về kinh tế: cháy nhà, đồ đạc…</a:t>
          </a:r>
          <a:endParaRPr lang="en-US" sz="2800" kern="1200"/>
        </a:p>
      </dsp:txBody>
      <dsp:txXfrm>
        <a:off x="910321" y="1720850"/>
        <a:ext cx="7963063" cy="860425"/>
      </dsp:txXfrm>
    </dsp:sp>
    <dsp:sp modelId="{5F846E0F-31F3-46F0-8771-2CC64547B7A7}">
      <dsp:nvSpPr>
        <dsp:cNvPr id="0" name=""/>
        <dsp:cNvSpPr/>
      </dsp:nvSpPr>
      <dsp:spPr>
        <a:xfrm>
          <a:off x="372555" y="1613297"/>
          <a:ext cx="1075531" cy="10755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64C7C-0F76-418F-9EB9-9FD29DD822E5}">
      <dsp:nvSpPr>
        <dsp:cNvPr id="0" name=""/>
        <dsp:cNvSpPr/>
      </dsp:nvSpPr>
      <dsp:spPr>
        <a:xfrm>
          <a:off x="597556" y="3011488"/>
          <a:ext cx="8275827" cy="8604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96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Ảnh hưởng nghiêm trọng đến môi trường: ô nhiễm không khí, đất, nước…</a:t>
          </a:r>
          <a:endParaRPr lang="en-US" sz="2800" kern="1200"/>
        </a:p>
      </dsp:txBody>
      <dsp:txXfrm>
        <a:off x="597556" y="3011488"/>
        <a:ext cx="8275827" cy="860425"/>
      </dsp:txXfrm>
    </dsp:sp>
    <dsp:sp modelId="{71B4B66F-4457-4E00-B75B-7E8D4F414E96}">
      <dsp:nvSpPr>
        <dsp:cNvPr id="0" name=""/>
        <dsp:cNvSpPr/>
      </dsp:nvSpPr>
      <dsp:spPr>
        <a:xfrm>
          <a:off x="59791" y="2903935"/>
          <a:ext cx="1075531" cy="10755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26F8A-A364-4005-8934-208BEE508079}">
      <dsp:nvSpPr>
        <dsp:cNvPr id="0" name=""/>
        <dsp:cNvSpPr/>
      </dsp:nvSpPr>
      <dsp:spPr>
        <a:xfrm>
          <a:off x="-5204999" y="-797244"/>
          <a:ext cx="6198240" cy="61982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580F4-D73A-4ED6-8EAC-E164A8337C4D}">
      <dsp:nvSpPr>
        <dsp:cNvPr id="0" name=""/>
        <dsp:cNvSpPr/>
      </dsp:nvSpPr>
      <dsp:spPr>
        <a:xfrm>
          <a:off x="434414" y="125857"/>
          <a:ext cx="8645874" cy="8992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924" tIns="76200" rIns="76200" bIns="76200" numCol="1" spcCol="1270" anchor="ctr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0" u="none" strike="noStrike" kern="1200" cap="none" smtClean="0">
              <a:latin typeface="Arial"/>
              <a:ea typeface="Arial"/>
              <a:cs typeface="Arial"/>
              <a:sym typeface="Arial"/>
            </a:rPr>
            <a:t>1. KHÔNG dùng điện thoại khi đang sạc pin, khi đang ở trạm xăng.</a:t>
          </a:r>
          <a:endParaRPr lang="en-US" sz="3000" kern="1200"/>
        </a:p>
      </dsp:txBody>
      <dsp:txXfrm>
        <a:off x="434414" y="125857"/>
        <a:ext cx="8645874" cy="899221"/>
      </dsp:txXfrm>
    </dsp:sp>
    <dsp:sp modelId="{845B57FD-782F-456F-B9F2-67A98477993F}">
      <dsp:nvSpPr>
        <dsp:cNvPr id="0" name=""/>
        <dsp:cNvSpPr/>
      </dsp:nvSpPr>
      <dsp:spPr>
        <a:xfrm>
          <a:off x="74631" y="215685"/>
          <a:ext cx="719566" cy="719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F7939-4B25-4911-9E67-B52A03468549}">
      <dsp:nvSpPr>
        <dsp:cNvPr id="0" name=""/>
        <dsp:cNvSpPr/>
      </dsp:nvSpPr>
      <dsp:spPr>
        <a:xfrm>
          <a:off x="846910" y="1150845"/>
          <a:ext cx="8233378" cy="5756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924" tIns="76200" rIns="76200" bIns="762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0" u="none" strike="noStrike" kern="1200" cap="none" smtClean="0">
              <a:latin typeface="Arial"/>
              <a:ea typeface="Arial"/>
              <a:cs typeface="Arial"/>
              <a:sym typeface="Arial"/>
            </a:rPr>
            <a:t>2. Khóa chốt bình ga khi không sử dụng.</a:t>
          </a:r>
          <a:endParaRPr lang="en-US" sz="3000" kern="1200"/>
        </a:p>
      </dsp:txBody>
      <dsp:txXfrm>
        <a:off x="846910" y="1150845"/>
        <a:ext cx="8233378" cy="575652"/>
      </dsp:txXfrm>
    </dsp:sp>
    <dsp:sp modelId="{C5DDEC9C-B88E-42AB-9114-91580F1B1F7B}">
      <dsp:nvSpPr>
        <dsp:cNvPr id="0" name=""/>
        <dsp:cNvSpPr/>
      </dsp:nvSpPr>
      <dsp:spPr>
        <a:xfrm>
          <a:off x="487127" y="1078888"/>
          <a:ext cx="719566" cy="719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A4FD9-745B-4CB2-A7BC-003E296517D1}">
      <dsp:nvSpPr>
        <dsp:cNvPr id="0" name=""/>
        <dsp:cNvSpPr/>
      </dsp:nvSpPr>
      <dsp:spPr>
        <a:xfrm>
          <a:off x="973513" y="2014048"/>
          <a:ext cx="8106775" cy="5756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92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0" u="none" strike="noStrike" kern="1200" cap="none" smtClean="0">
              <a:latin typeface="Arial"/>
              <a:ea typeface="Arial"/>
              <a:cs typeface="Arial"/>
              <a:sym typeface="Arial"/>
            </a:rPr>
            <a:t>3. Không tự ý sử dụng hóa chất. </a:t>
          </a:r>
          <a:endParaRPr lang="en-US" sz="3000" kern="1200"/>
        </a:p>
      </dsp:txBody>
      <dsp:txXfrm>
        <a:off x="973513" y="2014048"/>
        <a:ext cx="8106775" cy="575652"/>
      </dsp:txXfrm>
    </dsp:sp>
    <dsp:sp modelId="{E842E694-E257-465F-B62B-3F6DB88F6759}">
      <dsp:nvSpPr>
        <dsp:cNvPr id="0" name=""/>
        <dsp:cNvSpPr/>
      </dsp:nvSpPr>
      <dsp:spPr>
        <a:xfrm>
          <a:off x="613730" y="1942091"/>
          <a:ext cx="719566" cy="719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64939-5D38-4B51-8E22-66C67ADCCA7D}">
      <dsp:nvSpPr>
        <dsp:cNvPr id="0" name=""/>
        <dsp:cNvSpPr/>
      </dsp:nvSpPr>
      <dsp:spPr>
        <a:xfrm>
          <a:off x="846910" y="2877251"/>
          <a:ext cx="8233378" cy="5756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92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0" u="none" strike="noStrike" kern="1200" cap="none" smtClean="0">
              <a:latin typeface="Arial"/>
              <a:ea typeface="Arial"/>
              <a:cs typeface="Arial"/>
              <a:sym typeface="Arial"/>
            </a:rPr>
            <a:t>4. Không nhặt, nghịch các vật thể lạ. </a:t>
          </a:r>
          <a:endParaRPr lang="en-US" sz="3000" kern="1200"/>
        </a:p>
      </dsp:txBody>
      <dsp:txXfrm>
        <a:off x="846910" y="2877251"/>
        <a:ext cx="8233378" cy="575652"/>
      </dsp:txXfrm>
    </dsp:sp>
    <dsp:sp modelId="{E00438E0-D837-43A7-89CB-B2CFA25D1AFA}">
      <dsp:nvSpPr>
        <dsp:cNvPr id="0" name=""/>
        <dsp:cNvSpPr/>
      </dsp:nvSpPr>
      <dsp:spPr>
        <a:xfrm>
          <a:off x="487127" y="2805295"/>
          <a:ext cx="719566" cy="719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C32A3-02D6-40F3-84E3-8DFF1164D30D}">
      <dsp:nvSpPr>
        <dsp:cNvPr id="0" name=""/>
        <dsp:cNvSpPr/>
      </dsp:nvSpPr>
      <dsp:spPr>
        <a:xfrm>
          <a:off x="434414" y="3740454"/>
          <a:ext cx="8645874" cy="57565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92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0" u="none" strike="noStrike" kern="1200" cap="none" smtClean="0">
              <a:latin typeface="Arial"/>
              <a:ea typeface="Arial"/>
              <a:cs typeface="Arial"/>
              <a:sym typeface="Arial"/>
            </a:rPr>
            <a:t>5. Không nghịch bật lửa, ném bật lửa. </a:t>
          </a:r>
          <a:endParaRPr lang="en-US" sz="3000" kern="1200"/>
        </a:p>
      </dsp:txBody>
      <dsp:txXfrm>
        <a:off x="434414" y="3740454"/>
        <a:ext cx="8645874" cy="575652"/>
      </dsp:txXfrm>
    </dsp:sp>
    <dsp:sp modelId="{FC705612-B3FF-4B6E-A0EF-81048C68228C}">
      <dsp:nvSpPr>
        <dsp:cNvPr id="0" name=""/>
        <dsp:cNvSpPr/>
      </dsp:nvSpPr>
      <dsp:spPr>
        <a:xfrm>
          <a:off x="74631" y="3668498"/>
          <a:ext cx="719566" cy="719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A508F-8061-4655-8031-E1BDB94303E6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u="none" strike="noStrike" kern="1200" cap="none" smtClean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1. Tuyệt đối không lại gần.</a:t>
          </a:r>
          <a:endParaRPr lang="en-US" sz="3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09" y="35709"/>
        <a:ext cx="3865988" cy="1147782"/>
      </dsp:txXfrm>
    </dsp:sp>
    <dsp:sp modelId="{7A8DCC24-EE81-468A-8F73-C19A1C8BCB82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u="none" strike="noStrike" kern="1200" cap="none" smtClean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2. Giữ bình tĩnh, không la hét. </a:t>
          </a:r>
          <a:endParaRPr lang="en-US" sz="3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908" y="1458108"/>
        <a:ext cx="3860502" cy="1147782"/>
      </dsp:txXfrm>
    </dsp:sp>
    <dsp:sp modelId="{F8CF0EAF-78C4-4350-B999-40CDD827D5D7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Arial" panose="020B0604020202020204" pitchFamily="34" charset="0"/>
              <a:cs typeface="Arial" panose="020B0604020202020204" pitchFamily="34" charset="0"/>
            </a:rPr>
            <a:t>3. B</a:t>
          </a:r>
          <a:r>
            <a:rPr lang="en-US" sz="3200" b="1" i="0" u="none" strike="noStrike" kern="1200" cap="none" smtClean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áo ngay với người lớn.</a:t>
          </a:r>
          <a:endParaRPr lang="en-US" sz="3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0108" y="2880508"/>
        <a:ext cx="3860502" cy="1147782"/>
      </dsp:txXfrm>
    </dsp:sp>
    <dsp:sp modelId="{E990861C-30E3-4C8C-AF54-C2814C759B0A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567428" y="924560"/>
        <a:ext cx="435864" cy="596341"/>
      </dsp:txXfrm>
    </dsp:sp>
    <dsp:sp modelId="{BE437A11-E216-4CF2-8511-8AE159FE76D6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2874963" y="-1217612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body" idx="1"/>
          </p:nvPr>
        </p:nvSpPr>
        <p:spPr>
          <a:xfrm rot="5400000">
            <a:off x="2874963" y="-1217612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" descr="HUONG VAN 2 c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8" y="11113"/>
            <a:ext cx="1614487" cy="86201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"/>
          <p:cNvSpPr txBox="1"/>
          <p:nvPr/>
        </p:nvSpPr>
        <p:spPr>
          <a:xfrm>
            <a:off x="3276600" y="111125"/>
            <a:ext cx="5202238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TRUNG TÂM TƯ VẤN TÂM LÝ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VÀ ĐÀO TẠO KỸ NĂNG HƯƠNG VÂN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"/>
          <p:cNvPicPr preferRelativeResize="0"/>
          <p:nvPr/>
        </p:nvPicPr>
        <p:blipFill rotWithShape="1">
          <a:blip r:embed="rId4">
            <a:alphaModFix/>
          </a:blip>
          <a:srcRect l="9779" t="13333" b="23632"/>
          <a:stretch/>
        </p:blipFill>
        <p:spPr>
          <a:xfrm>
            <a:off x="1976050" y="2127150"/>
            <a:ext cx="4464051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"/>
          <p:cNvSpPr/>
          <p:nvPr/>
        </p:nvSpPr>
        <p:spPr>
          <a:xfrm>
            <a:off x="800100" y="1383854"/>
            <a:ext cx="75438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KỸ NĂNG PHÒNG TRÁNH CHÁY NỔ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1187450" y="839788"/>
            <a:ext cx="6850063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GIÁO DỤC KỸ NĂNG SỐNG</a:t>
            </a:r>
            <a:endParaRPr sz="2600" b="1" i="0" u="none" strike="noStrike" cap="none">
              <a:solidFill>
                <a:srgbClr val="1025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7288" y="1636713"/>
            <a:ext cx="4176712" cy="267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/>
          <p:nvPr/>
        </p:nvSpPr>
        <p:spPr>
          <a:xfrm>
            <a:off x="0" y="-66675"/>
            <a:ext cx="9144000" cy="7540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400"/>
              <a:buFont typeface="Times New Roman"/>
              <a:buNone/>
            </a:pPr>
            <a:r>
              <a:rPr lang="en-US" sz="34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NGUYÊN NHÂN DẪN ĐẾN CHÁY, NỔ</a:t>
            </a:r>
            <a:endParaRPr sz="3400" b="1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7150" y="687388"/>
            <a:ext cx="6546850" cy="445611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 descr="40 năm Mỹ thả quả bom cuối cùng xuống VN: Hệ lụy chưa dứt"/>
          <p:cNvSpPr/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 descr="40 năm Mỹ thả quả bom cuối cùng xuống VN: Hệ lụy chưa dứt"/>
          <p:cNvSpPr/>
          <p:nvPr/>
        </p:nvSpPr>
        <p:spPr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-1" y="687388"/>
            <a:ext cx="2597151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vi-VN" sz="3600" b="1" i="0" u="none" strike="noStrike" cap="none" smtClean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Làm thí nghiệm hóa chất sai hướng dẫn hoặc chưa đảm bảo an toàn</a:t>
            </a:r>
            <a:r>
              <a:rPr lang="en-US" sz="3600" b="1" i="0" u="none" strike="noStrike" cap="none" smtClean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</a:t>
            </a:r>
            <a:endParaRPr lang="vi-VN" sz="3600" b="1" i="0" u="none" strike="noStrike" cap="none">
              <a:solidFill>
                <a:schemeClr val="dk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/>
          <p:nvPr/>
        </p:nvSpPr>
        <p:spPr>
          <a:xfrm>
            <a:off x="0" y="0"/>
            <a:ext cx="9144000" cy="755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400"/>
              <a:buFont typeface="Times New Roman"/>
              <a:buNone/>
            </a:pPr>
            <a:r>
              <a:rPr lang="en-US" sz="34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NGUYÊN NHÂN DẪN ĐẾN CHÁY, NỔ</a:t>
            </a:r>
            <a:endParaRPr sz="3400" b="1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Google Shape;23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62" y="755650"/>
            <a:ext cx="6532562" cy="438626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/>
          <p:nvPr/>
        </p:nvSpPr>
        <p:spPr>
          <a:xfrm>
            <a:off x="6527799" y="768350"/>
            <a:ext cx="2675467" cy="44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Times New Roman"/>
              <a:buNone/>
            </a:pPr>
            <a:r>
              <a:rPr lang="vi-VN" sz="3600" b="1" i="0" u="none" strike="noStrike" cap="none" smtClean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Tò mò khi nhặt được các vật thể lạ có hình dáng như bom, mìn chôn dưới đất</a:t>
            </a:r>
            <a:r>
              <a:rPr lang="en-US" sz="3600" b="1" i="0" u="none" strike="noStrike" cap="none" smtClean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</a:t>
            </a:r>
            <a:endParaRPr lang="vi-VN" sz="3600" b="1" i="0" u="none" strike="noStrike" cap="none">
              <a:solidFill>
                <a:schemeClr val="dk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2" descr="https://img5.goodfon.com/wallpaper/nbig/9/8c/spichki-ogon-fon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700" y="-57150"/>
            <a:ext cx="9156700" cy="52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2771775" y="195263"/>
            <a:ext cx="6372225" cy="19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LUẬN NHÓM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NHỮNG CÁCH NÀO 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PHÒNG TRÁNH CHÁY NỔ?</a:t>
            </a:r>
            <a:endParaRPr sz="32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3" descr="https://cdn5.vectorstock.com/i/1000x1000/56/34/realistic-fire-flames-background-vector-25115634.jpg"/>
          <p:cNvPicPr preferRelativeResize="0"/>
          <p:nvPr/>
        </p:nvPicPr>
        <p:blipFill rotWithShape="1">
          <a:blip r:embed="rId3">
            <a:alphaModFix/>
          </a:blip>
          <a:srcRect b="12093"/>
          <a:stretch/>
        </p:blipFill>
        <p:spPr>
          <a:xfrm>
            <a:off x="0" y="0"/>
            <a:ext cx="9166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3"/>
          <p:cNvSpPr/>
          <p:nvPr/>
        </p:nvSpPr>
        <p:spPr>
          <a:xfrm>
            <a:off x="33338" y="17462"/>
            <a:ext cx="91440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1" i="0" u="none" strike="noStrike" cap="none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CÁC CÁCH PHÒNG </a:t>
            </a:r>
            <a:r>
              <a:rPr lang="en-US" sz="28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TRÁNH CHÁY </a:t>
            </a:r>
            <a:r>
              <a:rPr lang="en-US" sz="2800" b="1" i="0" u="none" strike="noStrike" cap="none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NỔ:</a:t>
            </a:r>
            <a:endParaRPr sz="28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67983420"/>
              </p:ext>
            </p:extLst>
          </p:nvPr>
        </p:nvGraphicFramePr>
        <p:xfrm>
          <a:off x="0" y="539750"/>
          <a:ext cx="91440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226F8A-A364-4005-8934-208BEE508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8226F8A-A364-4005-8934-208BEE508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8226F8A-A364-4005-8934-208BEE508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B57FD-782F-456F-B9F2-67A984779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845B57FD-782F-456F-B9F2-67A984779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845B57FD-782F-456F-B9F2-67A984779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1580F4-D73A-4ED6-8EAC-E164A8337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F91580F4-D73A-4ED6-8EAC-E164A8337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F91580F4-D73A-4ED6-8EAC-E164A8337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DEC9C-B88E-42AB-9114-91580F1B1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C5DDEC9C-B88E-42AB-9114-91580F1B1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C5DDEC9C-B88E-42AB-9114-91580F1B1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7F7939-4B25-4911-9E67-B52A03468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87F7939-4B25-4911-9E67-B52A03468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87F7939-4B25-4911-9E67-B52A03468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42E694-E257-465F-B62B-3F6DB88F6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842E694-E257-465F-B62B-3F6DB88F6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842E694-E257-465F-B62B-3F6DB88F6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3A4FD9-745B-4CB2-A7BC-003E29651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143A4FD9-745B-4CB2-A7BC-003E29651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143A4FD9-745B-4CB2-A7BC-003E29651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438E0-D837-43A7-89CB-B2CFA25D1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E00438E0-D837-43A7-89CB-B2CFA25D1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E00438E0-D837-43A7-89CB-B2CFA25D1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A64939-5D38-4B51-8E22-66C67ADCC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F5A64939-5D38-4B51-8E22-66C67ADCC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5A64939-5D38-4B51-8E22-66C67ADCC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05612-B3FF-4B6E-A0EF-81048C682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C705612-B3FF-4B6E-A0EF-81048C682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C705612-B3FF-4B6E-A0EF-81048C682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C32A3-02D6-40F3-84E3-8DFF1164D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18C32A3-02D6-40F3-84E3-8DFF1164D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18C32A3-02D6-40F3-84E3-8DFF1164D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4" descr="https://cdn5.vectorstock.com/i/1000x1000/56/34/realistic-fire-flames-background-vector-25115634.jpg"/>
          <p:cNvPicPr preferRelativeResize="0"/>
          <p:nvPr/>
        </p:nvPicPr>
        <p:blipFill rotWithShape="1">
          <a:blip r:embed="rId3">
            <a:alphaModFix/>
          </a:blip>
          <a:srcRect b="12093"/>
          <a:stretch/>
        </p:blipFill>
        <p:spPr>
          <a:xfrm>
            <a:off x="-22225" y="0"/>
            <a:ext cx="9166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4"/>
          <p:cNvSpPr/>
          <p:nvPr/>
        </p:nvSpPr>
        <p:spPr>
          <a:xfrm>
            <a:off x="615950" y="195263"/>
            <a:ext cx="7993063" cy="4608513"/>
          </a:xfrm>
          <a:prstGeom prst="rect">
            <a:avLst/>
          </a:prstGeom>
          <a:solidFill>
            <a:schemeClr val="lt1">
              <a:alpha val="8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714375" y="280988"/>
            <a:ext cx="77946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LƯU Ý KHI CHÁY NỔ XẢY RA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58734661"/>
              </p:ext>
            </p:extLst>
          </p:nvPr>
        </p:nvGraphicFramePr>
        <p:xfrm>
          <a:off x="1512887" y="8651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AA508F-8061-4655-8031-E1BDB9430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4AA508F-8061-4655-8031-E1BDB9430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4AA508F-8061-4655-8031-E1BDB9430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90861C-30E3-4C8C-AF54-C2814C759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E990861C-30E3-4C8C-AF54-C2814C759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990861C-30E3-4C8C-AF54-C2814C759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8DCC24-EE81-468A-8F73-C19A1C8BC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7A8DCC24-EE81-468A-8F73-C19A1C8BC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7A8DCC24-EE81-468A-8F73-C19A1C8BC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37A11-E216-4CF2-8511-8AE159FE7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E437A11-E216-4CF2-8511-8AE159FE7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E437A11-E216-4CF2-8511-8AE159FE7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F0EAF-78C4-4350-B999-40CDD827D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8CF0EAF-78C4-4350-B999-40CDD827D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CF0EAF-78C4-4350-B999-40CDD827D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5" descr="https://cdn5.vectorstock.com/i/1000x1000/56/34/realistic-fire-flames-background-vector-25115634.jpg"/>
          <p:cNvPicPr preferRelativeResize="0"/>
          <p:nvPr/>
        </p:nvPicPr>
        <p:blipFill rotWithShape="1">
          <a:blip r:embed="rId3">
            <a:alphaModFix/>
          </a:blip>
          <a:srcRect b="12093"/>
          <a:stretch/>
        </p:blipFill>
        <p:spPr>
          <a:xfrm>
            <a:off x="-22225" y="51435"/>
            <a:ext cx="9166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/>
          <p:nvPr/>
        </p:nvSpPr>
        <p:spPr>
          <a:xfrm>
            <a:off x="688975" y="268288"/>
            <a:ext cx="7848600" cy="3094038"/>
          </a:xfrm>
          <a:prstGeom prst="rect">
            <a:avLst/>
          </a:prstGeom>
          <a:solidFill>
            <a:schemeClr val="lt1">
              <a:alpha val="8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784225" y="401638"/>
            <a:ext cx="7659688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THÀNH PHIẾU BÀI TẬP</a:t>
            </a:r>
            <a:endParaRPr sz="40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765175" y="1331913"/>
            <a:ext cx="7559675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 CÁCH XỬ LÝ PHÙ HỢP VỚI TỪNG TÌNH HUỐNG</a:t>
            </a:r>
            <a:endParaRPr sz="4000" b="1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6" descr="https://cdn5.vectorstock.com/i/1000x1000/56/34/realistic-fire-flames-background-vector-25115634.jpg"/>
          <p:cNvPicPr preferRelativeResize="0"/>
          <p:nvPr/>
        </p:nvPicPr>
        <p:blipFill rotWithShape="1">
          <a:blip r:embed="rId3">
            <a:alphaModFix/>
          </a:blip>
          <a:srcRect b="12093"/>
          <a:stretch/>
        </p:blipFill>
        <p:spPr>
          <a:xfrm>
            <a:off x="-38100" y="0"/>
            <a:ext cx="9166225" cy="518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6" descr="ảnh b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630" y="16510"/>
            <a:ext cx="7531735" cy="5169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16"/>
          <p:cNvCxnSpPr/>
          <p:nvPr/>
        </p:nvCxnSpPr>
        <p:spPr>
          <a:xfrm>
            <a:off x="3923665" y="628015"/>
            <a:ext cx="1008380" cy="324040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5" name="Google Shape;275;p16"/>
          <p:cNvCxnSpPr/>
          <p:nvPr/>
        </p:nvCxnSpPr>
        <p:spPr>
          <a:xfrm>
            <a:off x="3923665" y="1275715"/>
            <a:ext cx="1008380" cy="187261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6" name="Google Shape;276;p16"/>
          <p:cNvCxnSpPr/>
          <p:nvPr/>
        </p:nvCxnSpPr>
        <p:spPr>
          <a:xfrm rot="10800000" flipH="1">
            <a:off x="3923665" y="699770"/>
            <a:ext cx="1008380" cy="122428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7" name="Google Shape;277;p16"/>
          <p:cNvCxnSpPr/>
          <p:nvPr/>
        </p:nvCxnSpPr>
        <p:spPr>
          <a:xfrm rot="10800000" flipH="1">
            <a:off x="3959860" y="2499995"/>
            <a:ext cx="1043940" cy="3746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8" name="Google Shape;278;p16"/>
          <p:cNvCxnSpPr/>
          <p:nvPr/>
        </p:nvCxnSpPr>
        <p:spPr>
          <a:xfrm>
            <a:off x="3923665" y="3004185"/>
            <a:ext cx="1080135" cy="151193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9" name="Google Shape;279;p16"/>
          <p:cNvCxnSpPr/>
          <p:nvPr/>
        </p:nvCxnSpPr>
        <p:spPr>
          <a:xfrm rot="10800000" flipH="1">
            <a:off x="3912870" y="1924050"/>
            <a:ext cx="1019175" cy="1892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80" name="Google Shape;280;p16"/>
          <p:cNvCxnSpPr/>
          <p:nvPr/>
        </p:nvCxnSpPr>
        <p:spPr>
          <a:xfrm rot="10800000" flipH="1">
            <a:off x="3923665" y="1275715"/>
            <a:ext cx="1008380" cy="324040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81" name="Google Shape;281;p16"/>
          <p:cNvCxnSpPr/>
          <p:nvPr/>
        </p:nvCxnSpPr>
        <p:spPr>
          <a:xfrm rot="10800000" flipH="1">
            <a:off x="3926205" y="4948555"/>
            <a:ext cx="1005840" cy="3302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7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325"/>
            <a:ext cx="9144000" cy="50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7"/>
          <p:cNvSpPr txBox="1"/>
          <p:nvPr/>
        </p:nvSpPr>
        <p:spPr>
          <a:xfrm>
            <a:off x="873125" y="267494"/>
            <a:ext cx="73977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TRUNG TÂM TƯ VẤN TÂM LÝ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VÀ ĐÀO TẠO KỸ NĂNG HƯƠNG VÂN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" descr="https://wallpapercave.com/wp/wp568425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87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"/>
          <p:cNvSpPr/>
          <p:nvPr/>
        </p:nvSpPr>
        <p:spPr>
          <a:xfrm>
            <a:off x="827088" y="700088"/>
            <a:ext cx="7705725" cy="381635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755650" y="1347788"/>
            <a:ext cx="7704138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THEO DÕI VIDEO</a:t>
            </a:r>
            <a:endParaRPr sz="36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827088" y="1995488"/>
            <a:ext cx="770572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KINH HOÀNG KHOẢNH KHẮC LOẠT BÌNH GA NỔ LIÊN TIẾP.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2CD799-7E5C-27F0-96F5-DF646B14089F}"/>
              </a:ext>
            </a:extLst>
          </p:cNvPr>
          <p:cNvSpPr txBox="1"/>
          <p:nvPr/>
        </p:nvSpPr>
        <p:spPr>
          <a:xfrm>
            <a:off x="-1311007" y="4856361"/>
            <a:ext cx="72491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  <a:sym typeface="Times New Roman"/>
              </a:rPr>
              <a:t>https://www.youtube.com/watch?v=HOjnIqKXAv8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" descr="https://image.winudf.com/v2/image/ZmlyZWJhY2tybHdwLndkcy5jb21fc2NyZWVuc2hvdHNfMV80OTVhZDM4MA/screen-1.jpg?fakeurl=1&amp;type=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087" y="-36512"/>
            <a:ext cx="9209087" cy="518001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"/>
          <p:cNvSpPr/>
          <p:nvPr/>
        </p:nvSpPr>
        <p:spPr>
          <a:xfrm>
            <a:off x="582613" y="411163"/>
            <a:ext cx="8140700" cy="3097213"/>
          </a:xfrm>
          <a:prstGeom prst="rect">
            <a:avLst/>
          </a:prstGeom>
          <a:solidFill>
            <a:schemeClr val="lt1">
              <a:alpha val="8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585788" y="708025"/>
            <a:ext cx="8064500" cy="230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✔"/>
            </a:pPr>
            <a:r>
              <a:rPr lang="en-US"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có cảm nghĩ gì sau khi xem xong video vừa rồi?</a:t>
            </a:r>
            <a:endParaRPr sz="3600" b="1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✔"/>
            </a:pPr>
            <a:r>
              <a:rPr lang="en-US"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em, có những nguy hiểm nào có thể xảy ra khi cháy nổ?</a:t>
            </a:r>
            <a:endParaRPr sz="3600" b="1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" descr="https://image.winudf.com/v2/image/ZmlyZWJhY2tybHdwLndkcy5jb21fc2NyZWVuc2hvdHNfMV80OTVhZDM4MA/screen-1.jpg?fakeurl=1&amp;type=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087" y="-36512"/>
            <a:ext cx="9209087" cy="5180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/>
          <p:nvPr/>
        </p:nvSpPr>
        <p:spPr>
          <a:xfrm>
            <a:off x="328930" y="292100"/>
            <a:ext cx="8676005" cy="4702175"/>
          </a:xfrm>
          <a:prstGeom prst="rect">
            <a:avLst/>
          </a:prstGeom>
          <a:solidFill>
            <a:schemeClr val="lt1">
              <a:alpha val="8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636588" y="292100"/>
            <a:ext cx="813752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HẬU QUẢ KHI XẢY RA CHÁY NỔ?</a:t>
            </a:r>
            <a:endParaRPr sz="30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65139960"/>
              </p:ext>
            </p:extLst>
          </p:nvPr>
        </p:nvGraphicFramePr>
        <p:xfrm>
          <a:off x="1" y="692149"/>
          <a:ext cx="8932332" cy="430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C8D0C1-298B-4B02-95E5-B97D17D19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82C8D0C1-298B-4B02-95E5-B97D17D19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82C8D0C1-298B-4B02-95E5-B97D17D19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EAD57C-E9E0-498F-9F18-4E8951851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6DEAD57C-E9E0-498F-9F18-4E8951851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6DEAD57C-E9E0-498F-9F18-4E8951851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10F7E5-3F1A-420F-84A7-B17C07C02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1610F7E5-3F1A-420F-84A7-B17C07C02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1610F7E5-3F1A-420F-84A7-B17C07C02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846E0F-31F3-46F0-8771-2CC64547B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5F846E0F-31F3-46F0-8771-2CC64547B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5F846E0F-31F3-46F0-8771-2CC64547B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30F7D3-FF22-4B38-B660-B1A9275C4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0A30F7D3-FF22-4B38-B660-B1A9275C4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0A30F7D3-FF22-4B38-B660-B1A9275C4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B4B66F-4457-4E00-B75B-7E8D4F414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71B4B66F-4457-4E00-B75B-7E8D4F414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71B4B66F-4457-4E00-B75B-7E8D4F414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664C7C-0F76-418F-9EB9-9FD29DD82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D4664C7C-0F76-418F-9EB9-9FD29DD82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D4664C7C-0F76-418F-9EB9-9FD29DD82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5" descr="https://www.muscletech.ca/wp-content/uploads/muscletech-what-flavor-are-you-fire-ice-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7462"/>
            <a:ext cx="9174163" cy="516096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/>
          <p:nvPr/>
        </p:nvSpPr>
        <p:spPr>
          <a:xfrm>
            <a:off x="827088" y="700088"/>
            <a:ext cx="7705725" cy="381635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815975" y="1182688"/>
            <a:ext cx="7705725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luận và thi tiếp sức liệt kê: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NGUYÊN NHÂN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ĐẾN CHÁY NỔ </a:t>
            </a:r>
            <a:endParaRPr sz="4000" b="1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/>
          <p:nvPr/>
        </p:nvSpPr>
        <p:spPr>
          <a:xfrm>
            <a:off x="0" y="0"/>
            <a:ext cx="9144000" cy="755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400"/>
              <a:buFont typeface="Times New Roman"/>
              <a:buNone/>
            </a:pPr>
            <a:r>
              <a:rPr lang="en-US" sz="34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NGUYÊN NHÂN DẪN ĐẾN CHÁY, NỔ.</a:t>
            </a:r>
            <a:endParaRPr sz="3400" b="1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0" name="Google Shape;20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3" y="755650"/>
            <a:ext cx="7075487" cy="43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/>
          <p:nvPr/>
        </p:nvSpPr>
        <p:spPr>
          <a:xfrm>
            <a:off x="7077075" y="703263"/>
            <a:ext cx="2051050" cy="430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 strike="noStrike" cap="none" smtClean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1. Nổ bình ga do rò rỉ khí ga.</a:t>
            </a:r>
            <a:endParaRPr lang="en-US" sz="3600" b="1" i="0" u="none" strike="noStrike" cap="none">
              <a:solidFill>
                <a:schemeClr val="dk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/>
          <p:nvPr/>
        </p:nvSpPr>
        <p:spPr>
          <a:xfrm>
            <a:off x="0" y="0"/>
            <a:ext cx="9144000" cy="755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400"/>
              <a:buFont typeface="Times New Roman"/>
              <a:buNone/>
            </a:pPr>
            <a:r>
              <a:rPr lang="en-US" sz="34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NGUYÊN NHÂN DẪN ĐẾN CHÁY, NỔ.</a:t>
            </a:r>
            <a:endParaRPr sz="3400" b="1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" y="755650"/>
            <a:ext cx="6523037" cy="43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7"/>
          <p:cNvSpPr/>
          <p:nvPr/>
        </p:nvSpPr>
        <p:spPr>
          <a:xfrm>
            <a:off x="6534150" y="703263"/>
            <a:ext cx="2593975" cy="430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 strike="noStrike" cap="none" smtClean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2. Sử dụng điện thoại khi đang sạc pin.</a:t>
            </a:r>
            <a:endParaRPr lang="en-US" sz="3600" b="1" i="0" u="none" strike="noStrike" cap="none">
              <a:solidFill>
                <a:schemeClr val="dk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55650"/>
            <a:ext cx="9144000" cy="461168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/>
          <p:nvPr/>
        </p:nvSpPr>
        <p:spPr>
          <a:xfrm>
            <a:off x="0" y="0"/>
            <a:ext cx="9144000" cy="755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400"/>
              <a:buFont typeface="Times New Roman"/>
              <a:buNone/>
            </a:pPr>
            <a:r>
              <a:rPr lang="en-US" sz="34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NGUYÊN NHÂN DẪN ĐẾN CHÁY, NỔ</a:t>
            </a:r>
            <a:endParaRPr sz="3400" b="1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250825" y="987425"/>
            <a:ext cx="3168650" cy="208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-US" sz="3600" b="1" i="0" u="none" strike="noStrike" cap="none" smtClean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Chập điện</a:t>
            </a:r>
            <a:endParaRPr lang="en-US" sz="3600" b="1" i="0" u="none" strike="noStrike" cap="none">
              <a:solidFill>
                <a:schemeClr val="lt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0" y="0"/>
            <a:ext cx="9144000" cy="755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400"/>
              <a:buFont typeface="Times New Roman"/>
              <a:buNone/>
            </a:pPr>
            <a:r>
              <a:rPr lang="en-US" sz="34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NGUYÊN NHÂN DẪN ĐẾN CHÁY, NỔ</a:t>
            </a:r>
            <a:endParaRPr sz="3400" b="1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1" name="Google Shape;22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0"/>
            <a:ext cx="6286500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6286500" y="703263"/>
            <a:ext cx="2841625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imes New Roman"/>
              <a:buNone/>
            </a:pPr>
            <a:r>
              <a:rPr lang="en-US" sz="3600" b="1" i="0" u="none" strike="noStrike" cap="none" smtClean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Dùng điện thoại khi đang ở gần trạm xăng, bếp ga đang sử dụng.</a:t>
            </a:r>
            <a:endParaRPr lang="en-US" sz="3600" b="1" i="0" u="none" strike="noStrike" cap="none">
              <a:solidFill>
                <a:schemeClr val="dk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407</Words>
  <Application>Microsoft Office PowerPoint</Application>
  <PresentationFormat>On-screen Show (16:9)</PresentationFormat>
  <Paragraphs>45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Noto Sans Symbols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Lan Lan</cp:lastModifiedBy>
  <cp:revision>5</cp:revision>
  <dcterms:created xsi:type="dcterms:W3CDTF">2018-08-28T07:28:00Z</dcterms:created>
  <dcterms:modified xsi:type="dcterms:W3CDTF">2025-09-05T09:44:06Z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F2A310DE39AE43008456755F096968EA_12</vt:lpwstr>
  </property>
  <property fmtid="{D5CDD505-2E9C-101B-9397-08002B2CF9AE}" pid="3" name="KSOProductBuildVer">
    <vt:lpwstr>1033-12.2.0.13489</vt:lpwstr>
  </property>
</Properties>
</file>