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05" r:id="rId2"/>
    <p:sldId id="313" r:id="rId3"/>
    <p:sldId id="320" r:id="rId4"/>
    <p:sldId id="314" r:id="rId5"/>
    <p:sldId id="324" r:id="rId6"/>
    <p:sldId id="309" r:id="rId7"/>
    <p:sldId id="326" r:id="rId8"/>
    <p:sldId id="327" r:id="rId9"/>
    <p:sldId id="317" r:id="rId10"/>
    <p:sldId id="319" r:id="rId11"/>
  </p:sldIdLst>
  <p:sldSz cx="6858000" cy="51435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2"/>
    <p:restoredTop sz="94626"/>
  </p:normalViewPr>
  <p:slideViewPr>
    <p:cSldViewPr>
      <p:cViewPr varScale="1">
        <p:scale>
          <a:sx n="64" d="100"/>
          <a:sy n="64" d="100"/>
        </p:scale>
        <p:origin x="52" y="224"/>
      </p:cViewPr>
      <p:guideLst>
        <p:guide orient="horz" pos="16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1" Type="http://schemas.openxmlformats.org/officeDocument/2006/relationships/image" Target="../media/image11.png"/></Relationships>
</file>

<file path=ppt/diagrams/_rels/data4.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136D6-132C-42A8-99C1-C79526CDF2A2}"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US"/>
        </a:p>
      </dgm:t>
    </dgm:pt>
    <dgm:pt modelId="{8685F8B5-B490-47E7-A20B-7D2E864A6346}">
      <dgm:prSet phldrT="[Text]" custT="1"/>
      <dgm:spPr/>
      <dgm:t>
        <a:bodyPr/>
        <a:lstStyle/>
        <a:p>
          <a:endParaRPr lang="en-US" sz="2800"/>
        </a:p>
      </dgm:t>
    </dgm:pt>
    <dgm:pt modelId="{7848F541-AB95-427A-97CC-601C55E0C183}" type="parTrans" cxnId="{AF032E9D-47F7-4DBF-9457-3478015C2B9D}">
      <dgm:prSet/>
      <dgm:spPr/>
      <dgm:t>
        <a:bodyPr/>
        <a:lstStyle/>
        <a:p>
          <a:endParaRPr lang="en-US"/>
        </a:p>
      </dgm:t>
    </dgm:pt>
    <dgm:pt modelId="{937B6037-12B4-4B03-BDD9-9C37C3877FD2}" type="sibTrans" cxnId="{AF032E9D-47F7-4DBF-9457-3478015C2B9D}">
      <dgm:prSet/>
      <dgm:spPr/>
      <dgm:t>
        <a:bodyPr/>
        <a:lstStyle/>
        <a:p>
          <a:endParaRPr lang="en-US"/>
        </a:p>
      </dgm:t>
    </dgm:pt>
    <dgm:pt modelId="{5D8A87C8-8989-446E-B0CD-6F59D9682D50}">
      <dgm:prSet phldrT="[Text]"/>
      <dgm:spPr/>
      <dgm:t>
        <a:bodyPr/>
        <a:lstStyle/>
        <a:p>
          <a:endParaRPr lang="en-US"/>
        </a:p>
      </dgm:t>
    </dgm:pt>
    <dgm:pt modelId="{8B28BC27-B45B-47FA-A288-68B2547628B8}" type="parTrans" cxnId="{2CBE777E-9E26-4B74-8615-70A99AA8BDBB}">
      <dgm:prSet/>
      <dgm:spPr/>
      <dgm:t>
        <a:bodyPr/>
        <a:lstStyle/>
        <a:p>
          <a:endParaRPr lang="en-US"/>
        </a:p>
      </dgm:t>
    </dgm:pt>
    <dgm:pt modelId="{ED217AFC-6747-4BB0-BC09-9418432953F6}" type="sibTrans" cxnId="{2CBE777E-9E26-4B74-8615-70A99AA8BDBB}">
      <dgm:prSet/>
      <dgm:spPr/>
      <dgm:t>
        <a:bodyPr/>
        <a:lstStyle/>
        <a:p>
          <a:endParaRPr lang="en-US"/>
        </a:p>
      </dgm:t>
    </dgm:pt>
    <dgm:pt modelId="{683E807A-AB59-4543-B070-FE9421603358}">
      <dgm:prSet phldrT="[Text]"/>
      <dgm:spPr/>
      <dgm:t>
        <a:bodyPr/>
        <a:lstStyle/>
        <a:p>
          <a:endParaRPr lang="en-US"/>
        </a:p>
      </dgm:t>
    </dgm:pt>
    <dgm:pt modelId="{FFEE66FA-BF6A-4152-9D68-BCDFEA01CFFE}" type="parTrans" cxnId="{E995F181-9386-46C9-ACD0-C8E3423F0AB7}">
      <dgm:prSet/>
      <dgm:spPr/>
      <dgm:t>
        <a:bodyPr/>
        <a:lstStyle/>
        <a:p>
          <a:endParaRPr lang="en-US"/>
        </a:p>
      </dgm:t>
    </dgm:pt>
    <dgm:pt modelId="{11E98021-DD4B-48EF-8E0A-459600E3A2A7}" type="sibTrans" cxnId="{E995F181-9386-46C9-ACD0-C8E3423F0AB7}">
      <dgm:prSet/>
      <dgm:spPr/>
      <dgm:t>
        <a:bodyPr/>
        <a:lstStyle/>
        <a:p>
          <a:endParaRPr lang="en-US"/>
        </a:p>
      </dgm:t>
    </dgm:pt>
    <dgm:pt modelId="{BF19A49D-C25F-4295-B8E0-1076AF2D9CDC}" type="pres">
      <dgm:prSet presAssocID="{839136D6-132C-42A8-99C1-C79526CDF2A2}" presName="composite" presStyleCnt="0">
        <dgm:presLayoutVars>
          <dgm:chMax val="5"/>
          <dgm:dir/>
          <dgm:animLvl val="ctr"/>
          <dgm:resizeHandles val="exact"/>
        </dgm:presLayoutVars>
      </dgm:prSet>
      <dgm:spPr/>
      <dgm:t>
        <a:bodyPr/>
        <a:lstStyle/>
        <a:p>
          <a:endParaRPr lang="en-US"/>
        </a:p>
      </dgm:t>
    </dgm:pt>
    <dgm:pt modelId="{B30B18AB-7350-46D5-9321-73A6562CCF07}" type="pres">
      <dgm:prSet presAssocID="{839136D6-132C-42A8-99C1-C79526CDF2A2}" presName="cycle" presStyleCnt="0"/>
      <dgm:spPr/>
    </dgm:pt>
    <dgm:pt modelId="{7205301B-A22E-48C3-8159-B9E1B7CBE957}" type="pres">
      <dgm:prSet presAssocID="{839136D6-132C-42A8-99C1-C79526CDF2A2}" presName="centerShape" presStyleCnt="0"/>
      <dgm:spPr/>
    </dgm:pt>
    <dgm:pt modelId="{8C19EDDA-1FEC-4486-BF74-37D4E1EF4EFB}" type="pres">
      <dgm:prSet presAssocID="{839136D6-132C-42A8-99C1-C79526CDF2A2}" presName="connSite" presStyleLbl="node1" presStyleIdx="0" presStyleCnt="4"/>
      <dgm:spPr/>
    </dgm:pt>
    <dgm:pt modelId="{A5FE2D79-64C2-430A-992D-6E6E295B7699}" type="pres">
      <dgm:prSet presAssocID="{839136D6-132C-42A8-99C1-C79526CDF2A2}" presName="visible" presStyleLbl="node1" presStyleIdx="0" presStyleCnt="4" custScaleY="173054" custLinFactNeighborX="10578" custLinFactNeighborY="-762"/>
      <dgm:spPr>
        <a:blipFill rotWithShape="1">
          <a:blip xmlns:r="http://schemas.openxmlformats.org/officeDocument/2006/relationships" r:embed="rId1"/>
          <a:stretch>
            <a:fillRect/>
          </a:stretch>
        </a:blipFill>
      </dgm:spPr>
    </dgm:pt>
    <dgm:pt modelId="{1894DFF5-84D4-4396-86A8-6AACDB131E88}" type="pres">
      <dgm:prSet presAssocID="{7848F541-AB95-427A-97CC-601C55E0C183}" presName="Name25" presStyleLbl="parChTrans1D1" presStyleIdx="0" presStyleCnt="3"/>
      <dgm:spPr/>
      <dgm:t>
        <a:bodyPr/>
        <a:lstStyle/>
        <a:p>
          <a:endParaRPr lang="en-US"/>
        </a:p>
      </dgm:t>
    </dgm:pt>
    <dgm:pt modelId="{1D2AD8BB-9A2C-4085-98E8-A2DC3B306076}" type="pres">
      <dgm:prSet presAssocID="{8685F8B5-B490-47E7-A20B-7D2E864A6346}" presName="node" presStyleCnt="0"/>
      <dgm:spPr/>
    </dgm:pt>
    <dgm:pt modelId="{AA9DFED0-ADAD-45B6-8657-57A5EFC19AF8}" type="pres">
      <dgm:prSet presAssocID="{8685F8B5-B490-47E7-A20B-7D2E864A6346}" presName="parentNode" presStyleLbl="node1" presStyleIdx="1" presStyleCnt="4" custScaleX="250392" custScaleY="112502" custLinFactX="58039" custLinFactNeighborX="100000" custLinFactNeighborY="2714">
        <dgm:presLayoutVars>
          <dgm:chMax val="1"/>
          <dgm:bulletEnabled val="1"/>
        </dgm:presLayoutVars>
      </dgm:prSet>
      <dgm:spPr/>
      <dgm:t>
        <a:bodyPr/>
        <a:lstStyle/>
        <a:p>
          <a:endParaRPr lang="en-US"/>
        </a:p>
      </dgm:t>
    </dgm:pt>
    <dgm:pt modelId="{EFCC1636-8F9F-4C26-8F79-3FCEAB025252}" type="pres">
      <dgm:prSet presAssocID="{8685F8B5-B490-47E7-A20B-7D2E864A6346}" presName="childNode" presStyleLbl="revTx" presStyleIdx="0" presStyleCnt="0">
        <dgm:presLayoutVars>
          <dgm:bulletEnabled val="1"/>
        </dgm:presLayoutVars>
      </dgm:prSet>
      <dgm:spPr/>
      <dgm:t>
        <a:bodyPr/>
        <a:lstStyle/>
        <a:p>
          <a:endParaRPr lang="en-US"/>
        </a:p>
      </dgm:t>
    </dgm:pt>
    <dgm:pt modelId="{7EA640C8-5ACC-49EB-B1BA-C132D884DB35}" type="pres">
      <dgm:prSet presAssocID="{8B28BC27-B45B-47FA-A288-68B2547628B8}" presName="Name25" presStyleLbl="parChTrans1D1" presStyleIdx="1" presStyleCnt="3"/>
      <dgm:spPr/>
      <dgm:t>
        <a:bodyPr/>
        <a:lstStyle/>
        <a:p>
          <a:endParaRPr lang="en-US"/>
        </a:p>
      </dgm:t>
    </dgm:pt>
    <dgm:pt modelId="{5725C429-0B74-4EDA-8BDE-22281EEA5F60}" type="pres">
      <dgm:prSet presAssocID="{5D8A87C8-8989-446E-B0CD-6F59D9682D50}" presName="node" presStyleCnt="0"/>
      <dgm:spPr/>
    </dgm:pt>
    <dgm:pt modelId="{6CE148CE-4818-44BF-9D80-FE3AC5E3A40A}" type="pres">
      <dgm:prSet presAssocID="{5D8A87C8-8989-446E-B0CD-6F59D9682D50}" presName="parentNode" presStyleLbl="node1" presStyleIdx="2" presStyleCnt="4" custScaleX="262287" custScaleY="122702" custLinFactX="25416" custLinFactNeighborX="100000" custLinFactNeighborY="-3148">
        <dgm:presLayoutVars>
          <dgm:chMax val="1"/>
          <dgm:bulletEnabled val="1"/>
        </dgm:presLayoutVars>
      </dgm:prSet>
      <dgm:spPr/>
      <dgm:t>
        <a:bodyPr/>
        <a:lstStyle/>
        <a:p>
          <a:endParaRPr lang="en-US"/>
        </a:p>
      </dgm:t>
    </dgm:pt>
    <dgm:pt modelId="{7346AB3B-2319-4B3F-8217-FF92AB2F53FD}" type="pres">
      <dgm:prSet presAssocID="{5D8A87C8-8989-446E-B0CD-6F59D9682D50}" presName="childNode" presStyleLbl="revTx" presStyleIdx="0" presStyleCnt="0">
        <dgm:presLayoutVars>
          <dgm:bulletEnabled val="1"/>
        </dgm:presLayoutVars>
      </dgm:prSet>
      <dgm:spPr/>
      <dgm:t>
        <a:bodyPr/>
        <a:lstStyle/>
        <a:p>
          <a:endParaRPr lang="en-US"/>
        </a:p>
      </dgm:t>
    </dgm:pt>
    <dgm:pt modelId="{15243170-C10E-4810-990C-BACEE0F19EC5}" type="pres">
      <dgm:prSet presAssocID="{FFEE66FA-BF6A-4152-9D68-BCDFEA01CFFE}" presName="Name25" presStyleLbl="parChTrans1D1" presStyleIdx="2" presStyleCnt="3"/>
      <dgm:spPr/>
      <dgm:t>
        <a:bodyPr/>
        <a:lstStyle/>
        <a:p>
          <a:endParaRPr lang="en-US"/>
        </a:p>
      </dgm:t>
    </dgm:pt>
    <dgm:pt modelId="{7E714EDB-5E97-4212-A091-87F6037C6C8E}" type="pres">
      <dgm:prSet presAssocID="{683E807A-AB59-4543-B070-FE9421603358}" presName="node" presStyleCnt="0"/>
      <dgm:spPr/>
    </dgm:pt>
    <dgm:pt modelId="{3F133748-1185-44F1-96D0-C52E2C7EB85A}" type="pres">
      <dgm:prSet presAssocID="{683E807A-AB59-4543-B070-FE9421603358}" presName="parentNode" presStyleLbl="node1" presStyleIdx="3" presStyleCnt="4" custScaleX="251146" custScaleY="115556" custLinFactX="59139" custLinFactNeighborX="100000" custLinFactNeighborY="-3135">
        <dgm:presLayoutVars>
          <dgm:chMax val="1"/>
          <dgm:bulletEnabled val="1"/>
        </dgm:presLayoutVars>
      </dgm:prSet>
      <dgm:spPr/>
      <dgm:t>
        <a:bodyPr/>
        <a:lstStyle/>
        <a:p>
          <a:endParaRPr lang="en-US"/>
        </a:p>
      </dgm:t>
    </dgm:pt>
    <dgm:pt modelId="{7799359C-EEAB-4978-B62F-478253E65155}" type="pres">
      <dgm:prSet presAssocID="{683E807A-AB59-4543-B070-FE9421603358}" presName="childNode" presStyleLbl="revTx" presStyleIdx="0" presStyleCnt="0">
        <dgm:presLayoutVars>
          <dgm:bulletEnabled val="1"/>
        </dgm:presLayoutVars>
      </dgm:prSet>
      <dgm:spPr/>
      <dgm:t>
        <a:bodyPr/>
        <a:lstStyle/>
        <a:p>
          <a:endParaRPr lang="en-US"/>
        </a:p>
      </dgm:t>
    </dgm:pt>
  </dgm:ptLst>
  <dgm:cxnLst>
    <dgm:cxn modelId="{86887273-37D7-4B23-A3CD-1ECF07C1C9BF}" type="presOf" srcId="{8B28BC27-B45B-47FA-A288-68B2547628B8}" destId="{7EA640C8-5ACC-49EB-B1BA-C132D884DB35}" srcOrd="0" destOrd="0" presId="urn:microsoft.com/office/officeart/2005/8/layout/radial2"/>
    <dgm:cxn modelId="{A996C4A3-2DDE-4DB8-A82E-84FD365A9360}" type="presOf" srcId="{8685F8B5-B490-47E7-A20B-7D2E864A6346}" destId="{AA9DFED0-ADAD-45B6-8657-57A5EFC19AF8}" srcOrd="0" destOrd="0" presId="urn:microsoft.com/office/officeart/2005/8/layout/radial2"/>
    <dgm:cxn modelId="{4E4CC09B-E69E-4EC2-9A68-C042798E0F14}" type="presOf" srcId="{5D8A87C8-8989-446E-B0CD-6F59D9682D50}" destId="{6CE148CE-4818-44BF-9D80-FE3AC5E3A40A}" srcOrd="0" destOrd="0" presId="urn:microsoft.com/office/officeart/2005/8/layout/radial2"/>
    <dgm:cxn modelId="{AF032E9D-47F7-4DBF-9457-3478015C2B9D}" srcId="{839136D6-132C-42A8-99C1-C79526CDF2A2}" destId="{8685F8B5-B490-47E7-A20B-7D2E864A6346}" srcOrd="0" destOrd="0" parTransId="{7848F541-AB95-427A-97CC-601C55E0C183}" sibTransId="{937B6037-12B4-4B03-BDD9-9C37C3877FD2}"/>
    <dgm:cxn modelId="{E995F181-9386-46C9-ACD0-C8E3423F0AB7}" srcId="{839136D6-132C-42A8-99C1-C79526CDF2A2}" destId="{683E807A-AB59-4543-B070-FE9421603358}" srcOrd="2" destOrd="0" parTransId="{FFEE66FA-BF6A-4152-9D68-BCDFEA01CFFE}" sibTransId="{11E98021-DD4B-48EF-8E0A-459600E3A2A7}"/>
    <dgm:cxn modelId="{E1F4B079-1DD2-49C2-87C4-2C4B70FC908A}" type="presOf" srcId="{7848F541-AB95-427A-97CC-601C55E0C183}" destId="{1894DFF5-84D4-4396-86A8-6AACDB131E88}" srcOrd="0" destOrd="0" presId="urn:microsoft.com/office/officeart/2005/8/layout/radial2"/>
    <dgm:cxn modelId="{3535A3AD-7B53-4FC1-B5A0-50D8732816F9}" type="presOf" srcId="{839136D6-132C-42A8-99C1-C79526CDF2A2}" destId="{BF19A49D-C25F-4295-B8E0-1076AF2D9CDC}" srcOrd="0" destOrd="0" presId="urn:microsoft.com/office/officeart/2005/8/layout/radial2"/>
    <dgm:cxn modelId="{AF8C8A98-2EBE-456A-9336-33E358E6965F}" type="presOf" srcId="{FFEE66FA-BF6A-4152-9D68-BCDFEA01CFFE}" destId="{15243170-C10E-4810-990C-BACEE0F19EC5}" srcOrd="0" destOrd="0" presId="urn:microsoft.com/office/officeart/2005/8/layout/radial2"/>
    <dgm:cxn modelId="{994DD552-E245-4744-8139-23F0EB0A82D3}" type="presOf" srcId="{683E807A-AB59-4543-B070-FE9421603358}" destId="{3F133748-1185-44F1-96D0-C52E2C7EB85A}" srcOrd="0" destOrd="0" presId="urn:microsoft.com/office/officeart/2005/8/layout/radial2"/>
    <dgm:cxn modelId="{2CBE777E-9E26-4B74-8615-70A99AA8BDBB}" srcId="{839136D6-132C-42A8-99C1-C79526CDF2A2}" destId="{5D8A87C8-8989-446E-B0CD-6F59D9682D50}" srcOrd="1" destOrd="0" parTransId="{8B28BC27-B45B-47FA-A288-68B2547628B8}" sibTransId="{ED217AFC-6747-4BB0-BC09-9418432953F6}"/>
    <dgm:cxn modelId="{549687AF-6AFA-4C96-A9C9-D79A49BB33B5}" type="presParOf" srcId="{BF19A49D-C25F-4295-B8E0-1076AF2D9CDC}" destId="{B30B18AB-7350-46D5-9321-73A6562CCF07}" srcOrd="0" destOrd="0" presId="urn:microsoft.com/office/officeart/2005/8/layout/radial2"/>
    <dgm:cxn modelId="{6594528F-DC8B-491C-A4DE-E788AAADCDBC}" type="presParOf" srcId="{B30B18AB-7350-46D5-9321-73A6562CCF07}" destId="{7205301B-A22E-48C3-8159-B9E1B7CBE957}" srcOrd="0" destOrd="0" presId="urn:microsoft.com/office/officeart/2005/8/layout/radial2"/>
    <dgm:cxn modelId="{A6EEC563-9529-4D49-8941-5D7F8820832D}" type="presParOf" srcId="{7205301B-A22E-48C3-8159-B9E1B7CBE957}" destId="{8C19EDDA-1FEC-4486-BF74-37D4E1EF4EFB}" srcOrd="0" destOrd="0" presId="urn:microsoft.com/office/officeart/2005/8/layout/radial2"/>
    <dgm:cxn modelId="{93A3C36D-7143-4C79-9189-0D14FD2E0A26}" type="presParOf" srcId="{7205301B-A22E-48C3-8159-B9E1B7CBE957}" destId="{A5FE2D79-64C2-430A-992D-6E6E295B7699}" srcOrd="1" destOrd="0" presId="urn:microsoft.com/office/officeart/2005/8/layout/radial2"/>
    <dgm:cxn modelId="{C0D5E6B5-BAB2-4DC6-BBCC-FA8B30A59A22}" type="presParOf" srcId="{B30B18AB-7350-46D5-9321-73A6562CCF07}" destId="{1894DFF5-84D4-4396-86A8-6AACDB131E88}" srcOrd="1" destOrd="0" presId="urn:microsoft.com/office/officeart/2005/8/layout/radial2"/>
    <dgm:cxn modelId="{E4728121-269A-49B4-969C-EDF6C1CE0318}" type="presParOf" srcId="{B30B18AB-7350-46D5-9321-73A6562CCF07}" destId="{1D2AD8BB-9A2C-4085-98E8-A2DC3B306076}" srcOrd="2" destOrd="0" presId="urn:microsoft.com/office/officeart/2005/8/layout/radial2"/>
    <dgm:cxn modelId="{ACAE99BE-B01A-483B-8B42-0504D7873D92}" type="presParOf" srcId="{1D2AD8BB-9A2C-4085-98E8-A2DC3B306076}" destId="{AA9DFED0-ADAD-45B6-8657-57A5EFC19AF8}" srcOrd="0" destOrd="0" presId="urn:microsoft.com/office/officeart/2005/8/layout/radial2"/>
    <dgm:cxn modelId="{0A90C272-87AC-4445-8B39-E56C6E1FE1CC}" type="presParOf" srcId="{1D2AD8BB-9A2C-4085-98E8-A2DC3B306076}" destId="{EFCC1636-8F9F-4C26-8F79-3FCEAB025252}" srcOrd="1" destOrd="0" presId="urn:microsoft.com/office/officeart/2005/8/layout/radial2"/>
    <dgm:cxn modelId="{2C3B1CC2-60D2-4EAE-9F7B-12A2DDD7D59D}" type="presParOf" srcId="{B30B18AB-7350-46D5-9321-73A6562CCF07}" destId="{7EA640C8-5ACC-49EB-B1BA-C132D884DB35}" srcOrd="3" destOrd="0" presId="urn:microsoft.com/office/officeart/2005/8/layout/radial2"/>
    <dgm:cxn modelId="{E08D909E-0034-41A8-9319-F2B6D778C29D}" type="presParOf" srcId="{B30B18AB-7350-46D5-9321-73A6562CCF07}" destId="{5725C429-0B74-4EDA-8BDE-22281EEA5F60}" srcOrd="4" destOrd="0" presId="urn:microsoft.com/office/officeart/2005/8/layout/radial2"/>
    <dgm:cxn modelId="{2DFCC210-B634-4654-A404-65FFF9BB8F54}" type="presParOf" srcId="{5725C429-0B74-4EDA-8BDE-22281EEA5F60}" destId="{6CE148CE-4818-44BF-9D80-FE3AC5E3A40A}" srcOrd="0" destOrd="0" presId="urn:microsoft.com/office/officeart/2005/8/layout/radial2"/>
    <dgm:cxn modelId="{75877DA9-F8B7-4B2C-971B-D418B21CDC8B}" type="presParOf" srcId="{5725C429-0B74-4EDA-8BDE-22281EEA5F60}" destId="{7346AB3B-2319-4B3F-8217-FF92AB2F53FD}" srcOrd="1" destOrd="0" presId="urn:microsoft.com/office/officeart/2005/8/layout/radial2"/>
    <dgm:cxn modelId="{58579420-0974-488D-9EA7-00C8207360BA}" type="presParOf" srcId="{B30B18AB-7350-46D5-9321-73A6562CCF07}" destId="{15243170-C10E-4810-990C-BACEE0F19EC5}" srcOrd="5" destOrd="0" presId="urn:microsoft.com/office/officeart/2005/8/layout/radial2"/>
    <dgm:cxn modelId="{95B85A6B-CF93-4049-83C5-ACE73849F8B6}" type="presParOf" srcId="{B30B18AB-7350-46D5-9321-73A6562CCF07}" destId="{7E714EDB-5E97-4212-A091-87F6037C6C8E}" srcOrd="6" destOrd="0" presId="urn:microsoft.com/office/officeart/2005/8/layout/radial2"/>
    <dgm:cxn modelId="{9250C6D5-7817-47C6-A40E-4ED095E7077E}" type="presParOf" srcId="{7E714EDB-5E97-4212-A091-87F6037C6C8E}" destId="{3F133748-1185-44F1-96D0-C52E2C7EB85A}" srcOrd="0" destOrd="0" presId="urn:microsoft.com/office/officeart/2005/8/layout/radial2"/>
    <dgm:cxn modelId="{4AD99343-125C-4111-BEB5-4AABF550B32A}" type="presParOf" srcId="{7E714EDB-5E97-4212-A091-87F6037C6C8E}" destId="{7799359C-EEAB-4978-B62F-478253E65155}"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9136D6-132C-42A8-99C1-C79526CDF2A2}"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US"/>
        </a:p>
      </dgm:t>
    </dgm:pt>
    <dgm:pt modelId="{8685F8B5-B490-47E7-A20B-7D2E864A6346}">
      <dgm:prSet phldrT="[Text]" custT="1"/>
      <dgm:spPr/>
      <dgm:t>
        <a:bodyPr/>
        <a:lstStyle/>
        <a:p>
          <a:endParaRPr lang="en-US" sz="2800"/>
        </a:p>
      </dgm:t>
    </dgm:pt>
    <dgm:pt modelId="{7848F541-AB95-427A-97CC-601C55E0C183}" type="parTrans" cxnId="{AF032E9D-47F7-4DBF-9457-3478015C2B9D}">
      <dgm:prSet/>
      <dgm:spPr/>
      <dgm:t>
        <a:bodyPr/>
        <a:lstStyle/>
        <a:p>
          <a:endParaRPr lang="en-US"/>
        </a:p>
      </dgm:t>
    </dgm:pt>
    <dgm:pt modelId="{937B6037-12B4-4B03-BDD9-9C37C3877FD2}" type="sibTrans" cxnId="{AF032E9D-47F7-4DBF-9457-3478015C2B9D}">
      <dgm:prSet/>
      <dgm:spPr/>
      <dgm:t>
        <a:bodyPr/>
        <a:lstStyle/>
        <a:p>
          <a:endParaRPr lang="en-US"/>
        </a:p>
      </dgm:t>
    </dgm:pt>
    <dgm:pt modelId="{5D8A87C8-8989-446E-B0CD-6F59D9682D50}">
      <dgm:prSet phldrT="[Text]"/>
      <dgm:spPr/>
      <dgm:t>
        <a:bodyPr/>
        <a:lstStyle/>
        <a:p>
          <a:endParaRPr lang="en-US"/>
        </a:p>
      </dgm:t>
    </dgm:pt>
    <dgm:pt modelId="{8B28BC27-B45B-47FA-A288-68B2547628B8}" type="parTrans" cxnId="{2CBE777E-9E26-4B74-8615-70A99AA8BDBB}">
      <dgm:prSet/>
      <dgm:spPr/>
      <dgm:t>
        <a:bodyPr/>
        <a:lstStyle/>
        <a:p>
          <a:endParaRPr lang="en-US"/>
        </a:p>
      </dgm:t>
    </dgm:pt>
    <dgm:pt modelId="{ED217AFC-6747-4BB0-BC09-9418432953F6}" type="sibTrans" cxnId="{2CBE777E-9E26-4B74-8615-70A99AA8BDBB}">
      <dgm:prSet/>
      <dgm:spPr/>
      <dgm:t>
        <a:bodyPr/>
        <a:lstStyle/>
        <a:p>
          <a:endParaRPr lang="en-US"/>
        </a:p>
      </dgm:t>
    </dgm:pt>
    <dgm:pt modelId="{683E807A-AB59-4543-B070-FE9421603358}">
      <dgm:prSet phldrT="[Text]"/>
      <dgm:spPr/>
      <dgm:t>
        <a:bodyPr/>
        <a:lstStyle/>
        <a:p>
          <a:endParaRPr lang="en-US"/>
        </a:p>
      </dgm:t>
    </dgm:pt>
    <dgm:pt modelId="{FFEE66FA-BF6A-4152-9D68-BCDFEA01CFFE}" type="parTrans" cxnId="{E995F181-9386-46C9-ACD0-C8E3423F0AB7}">
      <dgm:prSet/>
      <dgm:spPr/>
      <dgm:t>
        <a:bodyPr/>
        <a:lstStyle/>
        <a:p>
          <a:endParaRPr lang="en-US"/>
        </a:p>
      </dgm:t>
    </dgm:pt>
    <dgm:pt modelId="{11E98021-DD4B-48EF-8E0A-459600E3A2A7}" type="sibTrans" cxnId="{E995F181-9386-46C9-ACD0-C8E3423F0AB7}">
      <dgm:prSet/>
      <dgm:spPr/>
      <dgm:t>
        <a:bodyPr/>
        <a:lstStyle/>
        <a:p>
          <a:endParaRPr lang="en-US"/>
        </a:p>
      </dgm:t>
    </dgm:pt>
    <dgm:pt modelId="{BF19A49D-C25F-4295-B8E0-1076AF2D9CDC}" type="pres">
      <dgm:prSet presAssocID="{839136D6-132C-42A8-99C1-C79526CDF2A2}" presName="composite" presStyleCnt="0">
        <dgm:presLayoutVars>
          <dgm:chMax val="5"/>
          <dgm:dir/>
          <dgm:animLvl val="ctr"/>
          <dgm:resizeHandles val="exact"/>
        </dgm:presLayoutVars>
      </dgm:prSet>
      <dgm:spPr/>
      <dgm:t>
        <a:bodyPr/>
        <a:lstStyle/>
        <a:p>
          <a:endParaRPr lang="en-US"/>
        </a:p>
      </dgm:t>
    </dgm:pt>
    <dgm:pt modelId="{B30B18AB-7350-46D5-9321-73A6562CCF07}" type="pres">
      <dgm:prSet presAssocID="{839136D6-132C-42A8-99C1-C79526CDF2A2}" presName="cycle" presStyleCnt="0"/>
      <dgm:spPr/>
    </dgm:pt>
    <dgm:pt modelId="{7205301B-A22E-48C3-8159-B9E1B7CBE957}" type="pres">
      <dgm:prSet presAssocID="{839136D6-132C-42A8-99C1-C79526CDF2A2}" presName="centerShape" presStyleCnt="0"/>
      <dgm:spPr/>
    </dgm:pt>
    <dgm:pt modelId="{8C19EDDA-1FEC-4486-BF74-37D4E1EF4EFB}" type="pres">
      <dgm:prSet presAssocID="{839136D6-132C-42A8-99C1-C79526CDF2A2}" presName="connSite" presStyleLbl="node1" presStyleIdx="0" presStyleCnt="4"/>
      <dgm:spPr/>
    </dgm:pt>
    <dgm:pt modelId="{A5FE2D79-64C2-430A-992D-6E6E295B7699}" type="pres">
      <dgm:prSet presAssocID="{839136D6-132C-42A8-99C1-C79526CDF2A2}" presName="visible" presStyleLbl="node1" presStyleIdx="0" presStyleCnt="4" custScaleY="173054" custLinFactNeighborX="10578" custLinFactNeighborY="-762"/>
      <dgm:spPr>
        <a:blipFill rotWithShape="1">
          <a:blip xmlns:r="http://schemas.openxmlformats.org/officeDocument/2006/relationships" r:embed="rId1"/>
          <a:stretch>
            <a:fillRect/>
          </a:stretch>
        </a:blipFill>
      </dgm:spPr>
    </dgm:pt>
    <dgm:pt modelId="{1894DFF5-84D4-4396-86A8-6AACDB131E88}" type="pres">
      <dgm:prSet presAssocID="{7848F541-AB95-427A-97CC-601C55E0C183}" presName="Name25" presStyleLbl="parChTrans1D1" presStyleIdx="0" presStyleCnt="3"/>
      <dgm:spPr/>
      <dgm:t>
        <a:bodyPr/>
        <a:lstStyle/>
        <a:p>
          <a:endParaRPr lang="en-US"/>
        </a:p>
      </dgm:t>
    </dgm:pt>
    <dgm:pt modelId="{1D2AD8BB-9A2C-4085-98E8-A2DC3B306076}" type="pres">
      <dgm:prSet presAssocID="{8685F8B5-B490-47E7-A20B-7D2E864A6346}" presName="node" presStyleCnt="0"/>
      <dgm:spPr/>
    </dgm:pt>
    <dgm:pt modelId="{AA9DFED0-ADAD-45B6-8657-57A5EFC19AF8}" type="pres">
      <dgm:prSet presAssocID="{8685F8B5-B490-47E7-A20B-7D2E864A6346}" presName="parentNode" presStyleLbl="node1" presStyleIdx="1" presStyleCnt="4" custScaleX="250392" custScaleY="112502" custLinFactX="58039" custLinFactNeighborX="100000" custLinFactNeighborY="2714">
        <dgm:presLayoutVars>
          <dgm:chMax val="1"/>
          <dgm:bulletEnabled val="1"/>
        </dgm:presLayoutVars>
      </dgm:prSet>
      <dgm:spPr/>
      <dgm:t>
        <a:bodyPr/>
        <a:lstStyle/>
        <a:p>
          <a:endParaRPr lang="en-US"/>
        </a:p>
      </dgm:t>
    </dgm:pt>
    <dgm:pt modelId="{EFCC1636-8F9F-4C26-8F79-3FCEAB025252}" type="pres">
      <dgm:prSet presAssocID="{8685F8B5-B490-47E7-A20B-7D2E864A6346}" presName="childNode" presStyleLbl="revTx" presStyleIdx="0" presStyleCnt="0">
        <dgm:presLayoutVars>
          <dgm:bulletEnabled val="1"/>
        </dgm:presLayoutVars>
      </dgm:prSet>
      <dgm:spPr/>
      <dgm:t>
        <a:bodyPr/>
        <a:lstStyle/>
        <a:p>
          <a:endParaRPr lang="en-US"/>
        </a:p>
      </dgm:t>
    </dgm:pt>
    <dgm:pt modelId="{7EA640C8-5ACC-49EB-B1BA-C132D884DB35}" type="pres">
      <dgm:prSet presAssocID="{8B28BC27-B45B-47FA-A288-68B2547628B8}" presName="Name25" presStyleLbl="parChTrans1D1" presStyleIdx="1" presStyleCnt="3"/>
      <dgm:spPr/>
      <dgm:t>
        <a:bodyPr/>
        <a:lstStyle/>
        <a:p>
          <a:endParaRPr lang="en-US"/>
        </a:p>
      </dgm:t>
    </dgm:pt>
    <dgm:pt modelId="{5725C429-0B74-4EDA-8BDE-22281EEA5F60}" type="pres">
      <dgm:prSet presAssocID="{5D8A87C8-8989-446E-B0CD-6F59D9682D50}" presName="node" presStyleCnt="0"/>
      <dgm:spPr/>
    </dgm:pt>
    <dgm:pt modelId="{6CE148CE-4818-44BF-9D80-FE3AC5E3A40A}" type="pres">
      <dgm:prSet presAssocID="{5D8A87C8-8989-446E-B0CD-6F59D9682D50}" presName="parentNode" presStyleLbl="node1" presStyleIdx="2" presStyleCnt="4" custScaleX="262287" custScaleY="101463" custLinFactX="26597" custLinFactNeighborX="100000" custLinFactNeighborY="-8182">
        <dgm:presLayoutVars>
          <dgm:chMax val="1"/>
          <dgm:bulletEnabled val="1"/>
        </dgm:presLayoutVars>
      </dgm:prSet>
      <dgm:spPr/>
      <dgm:t>
        <a:bodyPr/>
        <a:lstStyle/>
        <a:p>
          <a:endParaRPr lang="en-US"/>
        </a:p>
      </dgm:t>
    </dgm:pt>
    <dgm:pt modelId="{7346AB3B-2319-4B3F-8217-FF92AB2F53FD}" type="pres">
      <dgm:prSet presAssocID="{5D8A87C8-8989-446E-B0CD-6F59D9682D50}" presName="childNode" presStyleLbl="revTx" presStyleIdx="0" presStyleCnt="0">
        <dgm:presLayoutVars>
          <dgm:bulletEnabled val="1"/>
        </dgm:presLayoutVars>
      </dgm:prSet>
      <dgm:spPr/>
      <dgm:t>
        <a:bodyPr/>
        <a:lstStyle/>
        <a:p>
          <a:endParaRPr lang="en-US"/>
        </a:p>
      </dgm:t>
    </dgm:pt>
    <dgm:pt modelId="{15243170-C10E-4810-990C-BACEE0F19EC5}" type="pres">
      <dgm:prSet presAssocID="{FFEE66FA-BF6A-4152-9D68-BCDFEA01CFFE}" presName="Name25" presStyleLbl="parChTrans1D1" presStyleIdx="2" presStyleCnt="3"/>
      <dgm:spPr/>
      <dgm:t>
        <a:bodyPr/>
        <a:lstStyle/>
        <a:p>
          <a:endParaRPr lang="en-US"/>
        </a:p>
      </dgm:t>
    </dgm:pt>
    <dgm:pt modelId="{7E714EDB-5E97-4212-A091-87F6037C6C8E}" type="pres">
      <dgm:prSet presAssocID="{683E807A-AB59-4543-B070-FE9421603358}" presName="node" presStyleCnt="0"/>
      <dgm:spPr/>
    </dgm:pt>
    <dgm:pt modelId="{3F133748-1185-44F1-96D0-C52E2C7EB85A}" type="pres">
      <dgm:prSet presAssocID="{683E807A-AB59-4543-B070-FE9421603358}" presName="parentNode" presStyleLbl="node1" presStyleIdx="3" presStyleCnt="4" custScaleX="261712" custScaleY="126931" custLinFactX="63706" custLinFactNeighborX="100000" custLinFactNeighborY="-9476">
        <dgm:presLayoutVars>
          <dgm:chMax val="1"/>
          <dgm:bulletEnabled val="1"/>
        </dgm:presLayoutVars>
      </dgm:prSet>
      <dgm:spPr/>
      <dgm:t>
        <a:bodyPr/>
        <a:lstStyle/>
        <a:p>
          <a:endParaRPr lang="en-US"/>
        </a:p>
      </dgm:t>
    </dgm:pt>
    <dgm:pt modelId="{7799359C-EEAB-4978-B62F-478253E65155}" type="pres">
      <dgm:prSet presAssocID="{683E807A-AB59-4543-B070-FE9421603358}" presName="childNode" presStyleLbl="revTx" presStyleIdx="0" presStyleCnt="0">
        <dgm:presLayoutVars>
          <dgm:bulletEnabled val="1"/>
        </dgm:presLayoutVars>
      </dgm:prSet>
      <dgm:spPr/>
      <dgm:t>
        <a:bodyPr/>
        <a:lstStyle/>
        <a:p>
          <a:endParaRPr lang="en-US"/>
        </a:p>
      </dgm:t>
    </dgm:pt>
  </dgm:ptLst>
  <dgm:cxnLst>
    <dgm:cxn modelId="{86887273-37D7-4B23-A3CD-1ECF07C1C9BF}" type="presOf" srcId="{8B28BC27-B45B-47FA-A288-68B2547628B8}" destId="{7EA640C8-5ACC-49EB-B1BA-C132D884DB35}" srcOrd="0" destOrd="0" presId="urn:microsoft.com/office/officeart/2005/8/layout/radial2"/>
    <dgm:cxn modelId="{A996C4A3-2DDE-4DB8-A82E-84FD365A9360}" type="presOf" srcId="{8685F8B5-B490-47E7-A20B-7D2E864A6346}" destId="{AA9DFED0-ADAD-45B6-8657-57A5EFC19AF8}" srcOrd="0" destOrd="0" presId="urn:microsoft.com/office/officeart/2005/8/layout/radial2"/>
    <dgm:cxn modelId="{4E4CC09B-E69E-4EC2-9A68-C042798E0F14}" type="presOf" srcId="{5D8A87C8-8989-446E-B0CD-6F59D9682D50}" destId="{6CE148CE-4818-44BF-9D80-FE3AC5E3A40A}" srcOrd="0" destOrd="0" presId="urn:microsoft.com/office/officeart/2005/8/layout/radial2"/>
    <dgm:cxn modelId="{AF032E9D-47F7-4DBF-9457-3478015C2B9D}" srcId="{839136D6-132C-42A8-99C1-C79526CDF2A2}" destId="{8685F8B5-B490-47E7-A20B-7D2E864A6346}" srcOrd="0" destOrd="0" parTransId="{7848F541-AB95-427A-97CC-601C55E0C183}" sibTransId="{937B6037-12B4-4B03-BDD9-9C37C3877FD2}"/>
    <dgm:cxn modelId="{E995F181-9386-46C9-ACD0-C8E3423F0AB7}" srcId="{839136D6-132C-42A8-99C1-C79526CDF2A2}" destId="{683E807A-AB59-4543-B070-FE9421603358}" srcOrd="2" destOrd="0" parTransId="{FFEE66FA-BF6A-4152-9D68-BCDFEA01CFFE}" sibTransId="{11E98021-DD4B-48EF-8E0A-459600E3A2A7}"/>
    <dgm:cxn modelId="{E1F4B079-1DD2-49C2-87C4-2C4B70FC908A}" type="presOf" srcId="{7848F541-AB95-427A-97CC-601C55E0C183}" destId="{1894DFF5-84D4-4396-86A8-6AACDB131E88}" srcOrd="0" destOrd="0" presId="urn:microsoft.com/office/officeart/2005/8/layout/radial2"/>
    <dgm:cxn modelId="{3535A3AD-7B53-4FC1-B5A0-50D8732816F9}" type="presOf" srcId="{839136D6-132C-42A8-99C1-C79526CDF2A2}" destId="{BF19A49D-C25F-4295-B8E0-1076AF2D9CDC}" srcOrd="0" destOrd="0" presId="urn:microsoft.com/office/officeart/2005/8/layout/radial2"/>
    <dgm:cxn modelId="{AF8C8A98-2EBE-456A-9336-33E358E6965F}" type="presOf" srcId="{FFEE66FA-BF6A-4152-9D68-BCDFEA01CFFE}" destId="{15243170-C10E-4810-990C-BACEE0F19EC5}" srcOrd="0" destOrd="0" presId="urn:microsoft.com/office/officeart/2005/8/layout/radial2"/>
    <dgm:cxn modelId="{994DD552-E245-4744-8139-23F0EB0A82D3}" type="presOf" srcId="{683E807A-AB59-4543-B070-FE9421603358}" destId="{3F133748-1185-44F1-96D0-C52E2C7EB85A}" srcOrd="0" destOrd="0" presId="urn:microsoft.com/office/officeart/2005/8/layout/radial2"/>
    <dgm:cxn modelId="{2CBE777E-9E26-4B74-8615-70A99AA8BDBB}" srcId="{839136D6-132C-42A8-99C1-C79526CDF2A2}" destId="{5D8A87C8-8989-446E-B0CD-6F59D9682D50}" srcOrd="1" destOrd="0" parTransId="{8B28BC27-B45B-47FA-A288-68B2547628B8}" sibTransId="{ED217AFC-6747-4BB0-BC09-9418432953F6}"/>
    <dgm:cxn modelId="{549687AF-6AFA-4C96-A9C9-D79A49BB33B5}" type="presParOf" srcId="{BF19A49D-C25F-4295-B8E0-1076AF2D9CDC}" destId="{B30B18AB-7350-46D5-9321-73A6562CCF07}" srcOrd="0" destOrd="0" presId="urn:microsoft.com/office/officeart/2005/8/layout/radial2"/>
    <dgm:cxn modelId="{6594528F-DC8B-491C-A4DE-E788AAADCDBC}" type="presParOf" srcId="{B30B18AB-7350-46D5-9321-73A6562CCF07}" destId="{7205301B-A22E-48C3-8159-B9E1B7CBE957}" srcOrd="0" destOrd="0" presId="urn:microsoft.com/office/officeart/2005/8/layout/radial2"/>
    <dgm:cxn modelId="{A6EEC563-9529-4D49-8941-5D7F8820832D}" type="presParOf" srcId="{7205301B-A22E-48C3-8159-B9E1B7CBE957}" destId="{8C19EDDA-1FEC-4486-BF74-37D4E1EF4EFB}" srcOrd="0" destOrd="0" presId="urn:microsoft.com/office/officeart/2005/8/layout/radial2"/>
    <dgm:cxn modelId="{93A3C36D-7143-4C79-9189-0D14FD2E0A26}" type="presParOf" srcId="{7205301B-A22E-48C3-8159-B9E1B7CBE957}" destId="{A5FE2D79-64C2-430A-992D-6E6E295B7699}" srcOrd="1" destOrd="0" presId="urn:microsoft.com/office/officeart/2005/8/layout/radial2"/>
    <dgm:cxn modelId="{C0D5E6B5-BAB2-4DC6-BBCC-FA8B30A59A22}" type="presParOf" srcId="{B30B18AB-7350-46D5-9321-73A6562CCF07}" destId="{1894DFF5-84D4-4396-86A8-6AACDB131E88}" srcOrd="1" destOrd="0" presId="urn:microsoft.com/office/officeart/2005/8/layout/radial2"/>
    <dgm:cxn modelId="{E4728121-269A-49B4-969C-EDF6C1CE0318}" type="presParOf" srcId="{B30B18AB-7350-46D5-9321-73A6562CCF07}" destId="{1D2AD8BB-9A2C-4085-98E8-A2DC3B306076}" srcOrd="2" destOrd="0" presId="urn:microsoft.com/office/officeart/2005/8/layout/radial2"/>
    <dgm:cxn modelId="{ACAE99BE-B01A-483B-8B42-0504D7873D92}" type="presParOf" srcId="{1D2AD8BB-9A2C-4085-98E8-A2DC3B306076}" destId="{AA9DFED0-ADAD-45B6-8657-57A5EFC19AF8}" srcOrd="0" destOrd="0" presId="urn:microsoft.com/office/officeart/2005/8/layout/radial2"/>
    <dgm:cxn modelId="{0A90C272-87AC-4445-8B39-E56C6E1FE1CC}" type="presParOf" srcId="{1D2AD8BB-9A2C-4085-98E8-A2DC3B306076}" destId="{EFCC1636-8F9F-4C26-8F79-3FCEAB025252}" srcOrd="1" destOrd="0" presId="urn:microsoft.com/office/officeart/2005/8/layout/radial2"/>
    <dgm:cxn modelId="{2C3B1CC2-60D2-4EAE-9F7B-12A2DDD7D59D}" type="presParOf" srcId="{B30B18AB-7350-46D5-9321-73A6562CCF07}" destId="{7EA640C8-5ACC-49EB-B1BA-C132D884DB35}" srcOrd="3" destOrd="0" presId="urn:microsoft.com/office/officeart/2005/8/layout/radial2"/>
    <dgm:cxn modelId="{E08D909E-0034-41A8-9319-F2B6D778C29D}" type="presParOf" srcId="{B30B18AB-7350-46D5-9321-73A6562CCF07}" destId="{5725C429-0B74-4EDA-8BDE-22281EEA5F60}" srcOrd="4" destOrd="0" presId="urn:microsoft.com/office/officeart/2005/8/layout/radial2"/>
    <dgm:cxn modelId="{2DFCC210-B634-4654-A404-65FFF9BB8F54}" type="presParOf" srcId="{5725C429-0B74-4EDA-8BDE-22281EEA5F60}" destId="{6CE148CE-4818-44BF-9D80-FE3AC5E3A40A}" srcOrd="0" destOrd="0" presId="urn:microsoft.com/office/officeart/2005/8/layout/radial2"/>
    <dgm:cxn modelId="{75877DA9-F8B7-4B2C-971B-D418B21CDC8B}" type="presParOf" srcId="{5725C429-0B74-4EDA-8BDE-22281EEA5F60}" destId="{7346AB3B-2319-4B3F-8217-FF92AB2F53FD}" srcOrd="1" destOrd="0" presId="urn:microsoft.com/office/officeart/2005/8/layout/radial2"/>
    <dgm:cxn modelId="{58579420-0974-488D-9EA7-00C8207360BA}" type="presParOf" srcId="{B30B18AB-7350-46D5-9321-73A6562CCF07}" destId="{15243170-C10E-4810-990C-BACEE0F19EC5}" srcOrd="5" destOrd="0" presId="urn:microsoft.com/office/officeart/2005/8/layout/radial2"/>
    <dgm:cxn modelId="{95B85A6B-CF93-4049-83C5-ACE73849F8B6}" type="presParOf" srcId="{B30B18AB-7350-46D5-9321-73A6562CCF07}" destId="{7E714EDB-5E97-4212-A091-87F6037C6C8E}" srcOrd="6" destOrd="0" presId="urn:microsoft.com/office/officeart/2005/8/layout/radial2"/>
    <dgm:cxn modelId="{9250C6D5-7817-47C6-A40E-4ED095E7077E}" type="presParOf" srcId="{7E714EDB-5E97-4212-A091-87F6037C6C8E}" destId="{3F133748-1185-44F1-96D0-C52E2C7EB85A}" srcOrd="0" destOrd="0" presId="urn:microsoft.com/office/officeart/2005/8/layout/radial2"/>
    <dgm:cxn modelId="{4AD99343-125C-4111-BEB5-4AABF550B32A}" type="presParOf" srcId="{7E714EDB-5E97-4212-A091-87F6037C6C8E}" destId="{7799359C-EEAB-4978-B62F-478253E65155}"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9136D6-132C-42A8-99C1-C79526CDF2A2}"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US"/>
        </a:p>
      </dgm:t>
    </dgm:pt>
    <dgm:pt modelId="{8685F8B5-B490-47E7-A20B-7D2E864A6346}">
      <dgm:prSet phldrT="[Text]" custT="1"/>
      <dgm:spPr/>
      <dgm:t>
        <a:bodyPr/>
        <a:lstStyle/>
        <a:p>
          <a:endParaRPr lang="en-US" sz="2800"/>
        </a:p>
      </dgm:t>
    </dgm:pt>
    <dgm:pt modelId="{7848F541-AB95-427A-97CC-601C55E0C183}" type="parTrans" cxnId="{AF032E9D-47F7-4DBF-9457-3478015C2B9D}">
      <dgm:prSet/>
      <dgm:spPr/>
      <dgm:t>
        <a:bodyPr/>
        <a:lstStyle/>
        <a:p>
          <a:endParaRPr lang="en-US"/>
        </a:p>
      </dgm:t>
    </dgm:pt>
    <dgm:pt modelId="{937B6037-12B4-4B03-BDD9-9C37C3877FD2}" type="sibTrans" cxnId="{AF032E9D-47F7-4DBF-9457-3478015C2B9D}">
      <dgm:prSet/>
      <dgm:spPr/>
      <dgm:t>
        <a:bodyPr/>
        <a:lstStyle/>
        <a:p>
          <a:endParaRPr lang="en-US"/>
        </a:p>
      </dgm:t>
    </dgm:pt>
    <dgm:pt modelId="{5D8A87C8-8989-446E-B0CD-6F59D9682D50}">
      <dgm:prSet phldrT="[Text]"/>
      <dgm:spPr/>
      <dgm:t>
        <a:bodyPr/>
        <a:lstStyle/>
        <a:p>
          <a:endParaRPr lang="en-US"/>
        </a:p>
      </dgm:t>
    </dgm:pt>
    <dgm:pt modelId="{8B28BC27-B45B-47FA-A288-68B2547628B8}" type="parTrans" cxnId="{2CBE777E-9E26-4B74-8615-70A99AA8BDBB}">
      <dgm:prSet/>
      <dgm:spPr/>
      <dgm:t>
        <a:bodyPr/>
        <a:lstStyle/>
        <a:p>
          <a:endParaRPr lang="en-US"/>
        </a:p>
      </dgm:t>
    </dgm:pt>
    <dgm:pt modelId="{ED217AFC-6747-4BB0-BC09-9418432953F6}" type="sibTrans" cxnId="{2CBE777E-9E26-4B74-8615-70A99AA8BDBB}">
      <dgm:prSet/>
      <dgm:spPr/>
      <dgm:t>
        <a:bodyPr/>
        <a:lstStyle/>
        <a:p>
          <a:endParaRPr lang="en-US"/>
        </a:p>
      </dgm:t>
    </dgm:pt>
    <dgm:pt modelId="{683E807A-AB59-4543-B070-FE9421603358}">
      <dgm:prSet phldrT="[Text]"/>
      <dgm:spPr/>
      <dgm:t>
        <a:bodyPr/>
        <a:lstStyle/>
        <a:p>
          <a:endParaRPr lang="en-US"/>
        </a:p>
      </dgm:t>
    </dgm:pt>
    <dgm:pt modelId="{FFEE66FA-BF6A-4152-9D68-BCDFEA01CFFE}" type="parTrans" cxnId="{E995F181-9386-46C9-ACD0-C8E3423F0AB7}">
      <dgm:prSet/>
      <dgm:spPr/>
      <dgm:t>
        <a:bodyPr/>
        <a:lstStyle/>
        <a:p>
          <a:endParaRPr lang="en-US"/>
        </a:p>
      </dgm:t>
    </dgm:pt>
    <dgm:pt modelId="{11E98021-DD4B-48EF-8E0A-459600E3A2A7}" type="sibTrans" cxnId="{E995F181-9386-46C9-ACD0-C8E3423F0AB7}">
      <dgm:prSet/>
      <dgm:spPr/>
      <dgm:t>
        <a:bodyPr/>
        <a:lstStyle/>
        <a:p>
          <a:endParaRPr lang="en-US"/>
        </a:p>
      </dgm:t>
    </dgm:pt>
    <dgm:pt modelId="{BF19A49D-C25F-4295-B8E0-1076AF2D9CDC}" type="pres">
      <dgm:prSet presAssocID="{839136D6-132C-42A8-99C1-C79526CDF2A2}" presName="composite" presStyleCnt="0">
        <dgm:presLayoutVars>
          <dgm:chMax val="5"/>
          <dgm:dir/>
          <dgm:animLvl val="ctr"/>
          <dgm:resizeHandles val="exact"/>
        </dgm:presLayoutVars>
      </dgm:prSet>
      <dgm:spPr/>
      <dgm:t>
        <a:bodyPr/>
        <a:lstStyle/>
        <a:p>
          <a:endParaRPr lang="en-US"/>
        </a:p>
      </dgm:t>
    </dgm:pt>
    <dgm:pt modelId="{B30B18AB-7350-46D5-9321-73A6562CCF07}" type="pres">
      <dgm:prSet presAssocID="{839136D6-132C-42A8-99C1-C79526CDF2A2}" presName="cycle" presStyleCnt="0"/>
      <dgm:spPr/>
    </dgm:pt>
    <dgm:pt modelId="{7205301B-A22E-48C3-8159-B9E1B7CBE957}" type="pres">
      <dgm:prSet presAssocID="{839136D6-132C-42A8-99C1-C79526CDF2A2}" presName="centerShape" presStyleCnt="0"/>
      <dgm:spPr/>
    </dgm:pt>
    <dgm:pt modelId="{8C19EDDA-1FEC-4486-BF74-37D4E1EF4EFB}" type="pres">
      <dgm:prSet presAssocID="{839136D6-132C-42A8-99C1-C79526CDF2A2}" presName="connSite" presStyleLbl="node1" presStyleIdx="0" presStyleCnt="4"/>
      <dgm:spPr/>
    </dgm:pt>
    <dgm:pt modelId="{A5FE2D79-64C2-430A-992D-6E6E295B7699}" type="pres">
      <dgm:prSet presAssocID="{839136D6-132C-42A8-99C1-C79526CDF2A2}" presName="visible" presStyleLbl="node1" presStyleIdx="0" presStyleCnt="4" custScaleX="95047" custScaleY="171247" custLinFactNeighborX="12977" custLinFactNeighborY="-23719"/>
      <dgm:spPr>
        <a:blipFill rotWithShape="1">
          <a:blip xmlns:r="http://schemas.openxmlformats.org/officeDocument/2006/relationships" r:embed="rId1"/>
          <a:stretch>
            <a:fillRect/>
          </a:stretch>
        </a:blipFill>
      </dgm:spPr>
    </dgm:pt>
    <dgm:pt modelId="{1894DFF5-84D4-4396-86A8-6AACDB131E88}" type="pres">
      <dgm:prSet presAssocID="{7848F541-AB95-427A-97CC-601C55E0C183}" presName="Name25" presStyleLbl="parChTrans1D1" presStyleIdx="0" presStyleCnt="3"/>
      <dgm:spPr/>
      <dgm:t>
        <a:bodyPr/>
        <a:lstStyle/>
        <a:p>
          <a:endParaRPr lang="en-US"/>
        </a:p>
      </dgm:t>
    </dgm:pt>
    <dgm:pt modelId="{1D2AD8BB-9A2C-4085-98E8-A2DC3B306076}" type="pres">
      <dgm:prSet presAssocID="{8685F8B5-B490-47E7-A20B-7D2E864A6346}" presName="node" presStyleCnt="0"/>
      <dgm:spPr/>
    </dgm:pt>
    <dgm:pt modelId="{AA9DFED0-ADAD-45B6-8657-57A5EFC19AF8}" type="pres">
      <dgm:prSet presAssocID="{8685F8B5-B490-47E7-A20B-7D2E864A6346}" presName="parentNode" presStyleLbl="node1" presStyleIdx="1" presStyleCnt="4" custScaleX="250392" custScaleY="93604" custLinFactX="58039" custLinFactNeighborX="100000" custLinFactNeighborY="2714">
        <dgm:presLayoutVars>
          <dgm:chMax val="1"/>
          <dgm:bulletEnabled val="1"/>
        </dgm:presLayoutVars>
      </dgm:prSet>
      <dgm:spPr/>
      <dgm:t>
        <a:bodyPr/>
        <a:lstStyle/>
        <a:p>
          <a:endParaRPr lang="en-US"/>
        </a:p>
      </dgm:t>
    </dgm:pt>
    <dgm:pt modelId="{EFCC1636-8F9F-4C26-8F79-3FCEAB025252}" type="pres">
      <dgm:prSet presAssocID="{8685F8B5-B490-47E7-A20B-7D2E864A6346}" presName="childNode" presStyleLbl="revTx" presStyleIdx="0" presStyleCnt="0">
        <dgm:presLayoutVars>
          <dgm:bulletEnabled val="1"/>
        </dgm:presLayoutVars>
      </dgm:prSet>
      <dgm:spPr/>
      <dgm:t>
        <a:bodyPr/>
        <a:lstStyle/>
        <a:p>
          <a:endParaRPr lang="en-US"/>
        </a:p>
      </dgm:t>
    </dgm:pt>
    <dgm:pt modelId="{7EA640C8-5ACC-49EB-B1BA-C132D884DB35}" type="pres">
      <dgm:prSet presAssocID="{8B28BC27-B45B-47FA-A288-68B2547628B8}" presName="Name25" presStyleLbl="parChTrans1D1" presStyleIdx="1" presStyleCnt="3"/>
      <dgm:spPr/>
      <dgm:t>
        <a:bodyPr/>
        <a:lstStyle/>
        <a:p>
          <a:endParaRPr lang="en-US"/>
        </a:p>
      </dgm:t>
    </dgm:pt>
    <dgm:pt modelId="{5725C429-0B74-4EDA-8BDE-22281EEA5F60}" type="pres">
      <dgm:prSet presAssocID="{5D8A87C8-8989-446E-B0CD-6F59D9682D50}" presName="node" presStyleCnt="0"/>
      <dgm:spPr/>
    </dgm:pt>
    <dgm:pt modelId="{6CE148CE-4818-44BF-9D80-FE3AC5E3A40A}" type="pres">
      <dgm:prSet presAssocID="{5D8A87C8-8989-446E-B0CD-6F59D9682D50}" presName="parentNode" presStyleLbl="node1" presStyleIdx="2" presStyleCnt="4" custScaleX="262287" custScaleY="88318" custLinFactX="25416" custLinFactNeighborX="100000" custLinFactNeighborY="-3148">
        <dgm:presLayoutVars>
          <dgm:chMax val="1"/>
          <dgm:bulletEnabled val="1"/>
        </dgm:presLayoutVars>
      </dgm:prSet>
      <dgm:spPr/>
      <dgm:t>
        <a:bodyPr/>
        <a:lstStyle/>
        <a:p>
          <a:endParaRPr lang="en-US"/>
        </a:p>
      </dgm:t>
    </dgm:pt>
    <dgm:pt modelId="{7346AB3B-2319-4B3F-8217-FF92AB2F53FD}" type="pres">
      <dgm:prSet presAssocID="{5D8A87C8-8989-446E-B0CD-6F59D9682D50}" presName="childNode" presStyleLbl="revTx" presStyleIdx="0" presStyleCnt="0">
        <dgm:presLayoutVars>
          <dgm:bulletEnabled val="1"/>
        </dgm:presLayoutVars>
      </dgm:prSet>
      <dgm:spPr/>
      <dgm:t>
        <a:bodyPr/>
        <a:lstStyle/>
        <a:p>
          <a:endParaRPr lang="en-US"/>
        </a:p>
      </dgm:t>
    </dgm:pt>
    <dgm:pt modelId="{15243170-C10E-4810-990C-BACEE0F19EC5}" type="pres">
      <dgm:prSet presAssocID="{FFEE66FA-BF6A-4152-9D68-BCDFEA01CFFE}" presName="Name25" presStyleLbl="parChTrans1D1" presStyleIdx="2" presStyleCnt="3"/>
      <dgm:spPr/>
      <dgm:t>
        <a:bodyPr/>
        <a:lstStyle/>
        <a:p>
          <a:endParaRPr lang="en-US"/>
        </a:p>
      </dgm:t>
    </dgm:pt>
    <dgm:pt modelId="{7E714EDB-5E97-4212-A091-87F6037C6C8E}" type="pres">
      <dgm:prSet presAssocID="{683E807A-AB59-4543-B070-FE9421603358}" presName="node" presStyleCnt="0"/>
      <dgm:spPr/>
    </dgm:pt>
    <dgm:pt modelId="{3F133748-1185-44F1-96D0-C52E2C7EB85A}" type="pres">
      <dgm:prSet presAssocID="{683E807A-AB59-4543-B070-FE9421603358}" presName="parentNode" presStyleLbl="node1" presStyleIdx="3" presStyleCnt="4" custScaleX="251146" custScaleY="84083" custLinFactX="59139" custLinFactNeighborX="100000" custLinFactNeighborY="-3135">
        <dgm:presLayoutVars>
          <dgm:chMax val="1"/>
          <dgm:bulletEnabled val="1"/>
        </dgm:presLayoutVars>
      </dgm:prSet>
      <dgm:spPr/>
      <dgm:t>
        <a:bodyPr/>
        <a:lstStyle/>
        <a:p>
          <a:endParaRPr lang="en-US"/>
        </a:p>
      </dgm:t>
    </dgm:pt>
    <dgm:pt modelId="{7799359C-EEAB-4978-B62F-478253E65155}" type="pres">
      <dgm:prSet presAssocID="{683E807A-AB59-4543-B070-FE9421603358}" presName="childNode" presStyleLbl="revTx" presStyleIdx="0" presStyleCnt="0">
        <dgm:presLayoutVars>
          <dgm:bulletEnabled val="1"/>
        </dgm:presLayoutVars>
      </dgm:prSet>
      <dgm:spPr/>
      <dgm:t>
        <a:bodyPr/>
        <a:lstStyle/>
        <a:p>
          <a:endParaRPr lang="en-US"/>
        </a:p>
      </dgm:t>
    </dgm:pt>
  </dgm:ptLst>
  <dgm:cxnLst>
    <dgm:cxn modelId="{86887273-37D7-4B23-A3CD-1ECF07C1C9BF}" type="presOf" srcId="{8B28BC27-B45B-47FA-A288-68B2547628B8}" destId="{7EA640C8-5ACC-49EB-B1BA-C132D884DB35}" srcOrd="0" destOrd="0" presId="urn:microsoft.com/office/officeart/2005/8/layout/radial2"/>
    <dgm:cxn modelId="{A996C4A3-2DDE-4DB8-A82E-84FD365A9360}" type="presOf" srcId="{8685F8B5-B490-47E7-A20B-7D2E864A6346}" destId="{AA9DFED0-ADAD-45B6-8657-57A5EFC19AF8}" srcOrd="0" destOrd="0" presId="urn:microsoft.com/office/officeart/2005/8/layout/radial2"/>
    <dgm:cxn modelId="{4E4CC09B-E69E-4EC2-9A68-C042798E0F14}" type="presOf" srcId="{5D8A87C8-8989-446E-B0CD-6F59D9682D50}" destId="{6CE148CE-4818-44BF-9D80-FE3AC5E3A40A}" srcOrd="0" destOrd="0" presId="urn:microsoft.com/office/officeart/2005/8/layout/radial2"/>
    <dgm:cxn modelId="{AF032E9D-47F7-4DBF-9457-3478015C2B9D}" srcId="{839136D6-132C-42A8-99C1-C79526CDF2A2}" destId="{8685F8B5-B490-47E7-A20B-7D2E864A6346}" srcOrd="0" destOrd="0" parTransId="{7848F541-AB95-427A-97CC-601C55E0C183}" sibTransId="{937B6037-12B4-4B03-BDD9-9C37C3877FD2}"/>
    <dgm:cxn modelId="{E995F181-9386-46C9-ACD0-C8E3423F0AB7}" srcId="{839136D6-132C-42A8-99C1-C79526CDF2A2}" destId="{683E807A-AB59-4543-B070-FE9421603358}" srcOrd="2" destOrd="0" parTransId="{FFEE66FA-BF6A-4152-9D68-BCDFEA01CFFE}" sibTransId="{11E98021-DD4B-48EF-8E0A-459600E3A2A7}"/>
    <dgm:cxn modelId="{E1F4B079-1DD2-49C2-87C4-2C4B70FC908A}" type="presOf" srcId="{7848F541-AB95-427A-97CC-601C55E0C183}" destId="{1894DFF5-84D4-4396-86A8-6AACDB131E88}" srcOrd="0" destOrd="0" presId="urn:microsoft.com/office/officeart/2005/8/layout/radial2"/>
    <dgm:cxn modelId="{3535A3AD-7B53-4FC1-B5A0-50D8732816F9}" type="presOf" srcId="{839136D6-132C-42A8-99C1-C79526CDF2A2}" destId="{BF19A49D-C25F-4295-B8E0-1076AF2D9CDC}" srcOrd="0" destOrd="0" presId="urn:microsoft.com/office/officeart/2005/8/layout/radial2"/>
    <dgm:cxn modelId="{AF8C8A98-2EBE-456A-9336-33E358E6965F}" type="presOf" srcId="{FFEE66FA-BF6A-4152-9D68-BCDFEA01CFFE}" destId="{15243170-C10E-4810-990C-BACEE0F19EC5}" srcOrd="0" destOrd="0" presId="urn:microsoft.com/office/officeart/2005/8/layout/radial2"/>
    <dgm:cxn modelId="{994DD552-E245-4744-8139-23F0EB0A82D3}" type="presOf" srcId="{683E807A-AB59-4543-B070-FE9421603358}" destId="{3F133748-1185-44F1-96D0-C52E2C7EB85A}" srcOrd="0" destOrd="0" presId="urn:microsoft.com/office/officeart/2005/8/layout/radial2"/>
    <dgm:cxn modelId="{2CBE777E-9E26-4B74-8615-70A99AA8BDBB}" srcId="{839136D6-132C-42A8-99C1-C79526CDF2A2}" destId="{5D8A87C8-8989-446E-B0CD-6F59D9682D50}" srcOrd="1" destOrd="0" parTransId="{8B28BC27-B45B-47FA-A288-68B2547628B8}" sibTransId="{ED217AFC-6747-4BB0-BC09-9418432953F6}"/>
    <dgm:cxn modelId="{549687AF-6AFA-4C96-A9C9-D79A49BB33B5}" type="presParOf" srcId="{BF19A49D-C25F-4295-B8E0-1076AF2D9CDC}" destId="{B30B18AB-7350-46D5-9321-73A6562CCF07}" srcOrd="0" destOrd="0" presId="urn:microsoft.com/office/officeart/2005/8/layout/radial2"/>
    <dgm:cxn modelId="{6594528F-DC8B-491C-A4DE-E788AAADCDBC}" type="presParOf" srcId="{B30B18AB-7350-46D5-9321-73A6562CCF07}" destId="{7205301B-A22E-48C3-8159-B9E1B7CBE957}" srcOrd="0" destOrd="0" presId="urn:microsoft.com/office/officeart/2005/8/layout/radial2"/>
    <dgm:cxn modelId="{A6EEC563-9529-4D49-8941-5D7F8820832D}" type="presParOf" srcId="{7205301B-A22E-48C3-8159-B9E1B7CBE957}" destId="{8C19EDDA-1FEC-4486-BF74-37D4E1EF4EFB}" srcOrd="0" destOrd="0" presId="urn:microsoft.com/office/officeart/2005/8/layout/radial2"/>
    <dgm:cxn modelId="{93A3C36D-7143-4C79-9189-0D14FD2E0A26}" type="presParOf" srcId="{7205301B-A22E-48C3-8159-B9E1B7CBE957}" destId="{A5FE2D79-64C2-430A-992D-6E6E295B7699}" srcOrd="1" destOrd="0" presId="urn:microsoft.com/office/officeart/2005/8/layout/radial2"/>
    <dgm:cxn modelId="{C0D5E6B5-BAB2-4DC6-BBCC-FA8B30A59A22}" type="presParOf" srcId="{B30B18AB-7350-46D5-9321-73A6562CCF07}" destId="{1894DFF5-84D4-4396-86A8-6AACDB131E88}" srcOrd="1" destOrd="0" presId="urn:microsoft.com/office/officeart/2005/8/layout/radial2"/>
    <dgm:cxn modelId="{E4728121-269A-49B4-969C-EDF6C1CE0318}" type="presParOf" srcId="{B30B18AB-7350-46D5-9321-73A6562CCF07}" destId="{1D2AD8BB-9A2C-4085-98E8-A2DC3B306076}" srcOrd="2" destOrd="0" presId="urn:microsoft.com/office/officeart/2005/8/layout/radial2"/>
    <dgm:cxn modelId="{ACAE99BE-B01A-483B-8B42-0504D7873D92}" type="presParOf" srcId="{1D2AD8BB-9A2C-4085-98E8-A2DC3B306076}" destId="{AA9DFED0-ADAD-45B6-8657-57A5EFC19AF8}" srcOrd="0" destOrd="0" presId="urn:microsoft.com/office/officeart/2005/8/layout/radial2"/>
    <dgm:cxn modelId="{0A90C272-87AC-4445-8B39-E56C6E1FE1CC}" type="presParOf" srcId="{1D2AD8BB-9A2C-4085-98E8-A2DC3B306076}" destId="{EFCC1636-8F9F-4C26-8F79-3FCEAB025252}" srcOrd="1" destOrd="0" presId="urn:microsoft.com/office/officeart/2005/8/layout/radial2"/>
    <dgm:cxn modelId="{2C3B1CC2-60D2-4EAE-9F7B-12A2DDD7D59D}" type="presParOf" srcId="{B30B18AB-7350-46D5-9321-73A6562CCF07}" destId="{7EA640C8-5ACC-49EB-B1BA-C132D884DB35}" srcOrd="3" destOrd="0" presId="urn:microsoft.com/office/officeart/2005/8/layout/radial2"/>
    <dgm:cxn modelId="{E08D909E-0034-41A8-9319-F2B6D778C29D}" type="presParOf" srcId="{B30B18AB-7350-46D5-9321-73A6562CCF07}" destId="{5725C429-0B74-4EDA-8BDE-22281EEA5F60}" srcOrd="4" destOrd="0" presId="urn:microsoft.com/office/officeart/2005/8/layout/radial2"/>
    <dgm:cxn modelId="{2DFCC210-B634-4654-A404-65FFF9BB8F54}" type="presParOf" srcId="{5725C429-0B74-4EDA-8BDE-22281EEA5F60}" destId="{6CE148CE-4818-44BF-9D80-FE3AC5E3A40A}" srcOrd="0" destOrd="0" presId="urn:microsoft.com/office/officeart/2005/8/layout/radial2"/>
    <dgm:cxn modelId="{75877DA9-F8B7-4B2C-971B-D418B21CDC8B}" type="presParOf" srcId="{5725C429-0B74-4EDA-8BDE-22281EEA5F60}" destId="{7346AB3B-2319-4B3F-8217-FF92AB2F53FD}" srcOrd="1" destOrd="0" presId="urn:microsoft.com/office/officeart/2005/8/layout/radial2"/>
    <dgm:cxn modelId="{58579420-0974-488D-9EA7-00C8207360BA}" type="presParOf" srcId="{B30B18AB-7350-46D5-9321-73A6562CCF07}" destId="{15243170-C10E-4810-990C-BACEE0F19EC5}" srcOrd="5" destOrd="0" presId="urn:microsoft.com/office/officeart/2005/8/layout/radial2"/>
    <dgm:cxn modelId="{95B85A6B-CF93-4049-83C5-ACE73849F8B6}" type="presParOf" srcId="{B30B18AB-7350-46D5-9321-73A6562CCF07}" destId="{7E714EDB-5E97-4212-A091-87F6037C6C8E}" srcOrd="6" destOrd="0" presId="urn:microsoft.com/office/officeart/2005/8/layout/radial2"/>
    <dgm:cxn modelId="{9250C6D5-7817-47C6-A40E-4ED095E7077E}" type="presParOf" srcId="{7E714EDB-5E97-4212-A091-87F6037C6C8E}" destId="{3F133748-1185-44F1-96D0-C52E2C7EB85A}" srcOrd="0" destOrd="0" presId="urn:microsoft.com/office/officeart/2005/8/layout/radial2"/>
    <dgm:cxn modelId="{4AD99343-125C-4111-BEB5-4AABF550B32A}" type="presParOf" srcId="{7E714EDB-5E97-4212-A091-87F6037C6C8E}" destId="{7799359C-EEAB-4978-B62F-478253E65155}"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9136D6-132C-42A8-99C1-C79526CDF2A2}"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US"/>
        </a:p>
      </dgm:t>
    </dgm:pt>
    <dgm:pt modelId="{8685F8B5-B490-47E7-A20B-7D2E864A6346}">
      <dgm:prSet phldrT="[Text]" custT="1"/>
      <dgm:spPr/>
      <dgm:t>
        <a:bodyPr/>
        <a:lstStyle/>
        <a:p>
          <a:endParaRPr lang="en-US" sz="2800"/>
        </a:p>
      </dgm:t>
    </dgm:pt>
    <dgm:pt modelId="{7848F541-AB95-427A-97CC-601C55E0C183}" type="parTrans" cxnId="{AF032E9D-47F7-4DBF-9457-3478015C2B9D}">
      <dgm:prSet/>
      <dgm:spPr/>
      <dgm:t>
        <a:bodyPr/>
        <a:lstStyle/>
        <a:p>
          <a:endParaRPr lang="en-US"/>
        </a:p>
      </dgm:t>
    </dgm:pt>
    <dgm:pt modelId="{937B6037-12B4-4B03-BDD9-9C37C3877FD2}" type="sibTrans" cxnId="{AF032E9D-47F7-4DBF-9457-3478015C2B9D}">
      <dgm:prSet/>
      <dgm:spPr/>
      <dgm:t>
        <a:bodyPr/>
        <a:lstStyle/>
        <a:p>
          <a:endParaRPr lang="en-US"/>
        </a:p>
      </dgm:t>
    </dgm:pt>
    <dgm:pt modelId="{5D8A87C8-8989-446E-B0CD-6F59D9682D50}">
      <dgm:prSet phldrT="[Text]"/>
      <dgm:spPr/>
      <dgm:t>
        <a:bodyPr/>
        <a:lstStyle/>
        <a:p>
          <a:endParaRPr lang="en-US"/>
        </a:p>
      </dgm:t>
    </dgm:pt>
    <dgm:pt modelId="{8B28BC27-B45B-47FA-A288-68B2547628B8}" type="parTrans" cxnId="{2CBE777E-9E26-4B74-8615-70A99AA8BDBB}">
      <dgm:prSet/>
      <dgm:spPr/>
      <dgm:t>
        <a:bodyPr/>
        <a:lstStyle/>
        <a:p>
          <a:endParaRPr lang="en-US"/>
        </a:p>
      </dgm:t>
    </dgm:pt>
    <dgm:pt modelId="{ED217AFC-6747-4BB0-BC09-9418432953F6}" type="sibTrans" cxnId="{2CBE777E-9E26-4B74-8615-70A99AA8BDBB}">
      <dgm:prSet/>
      <dgm:spPr/>
      <dgm:t>
        <a:bodyPr/>
        <a:lstStyle/>
        <a:p>
          <a:endParaRPr lang="en-US"/>
        </a:p>
      </dgm:t>
    </dgm:pt>
    <dgm:pt modelId="{683E807A-AB59-4543-B070-FE9421603358}">
      <dgm:prSet phldrT="[Text]"/>
      <dgm:spPr/>
      <dgm:t>
        <a:bodyPr/>
        <a:lstStyle/>
        <a:p>
          <a:endParaRPr lang="en-US"/>
        </a:p>
      </dgm:t>
    </dgm:pt>
    <dgm:pt modelId="{FFEE66FA-BF6A-4152-9D68-BCDFEA01CFFE}" type="parTrans" cxnId="{E995F181-9386-46C9-ACD0-C8E3423F0AB7}">
      <dgm:prSet/>
      <dgm:spPr/>
      <dgm:t>
        <a:bodyPr/>
        <a:lstStyle/>
        <a:p>
          <a:endParaRPr lang="en-US"/>
        </a:p>
      </dgm:t>
    </dgm:pt>
    <dgm:pt modelId="{11E98021-DD4B-48EF-8E0A-459600E3A2A7}" type="sibTrans" cxnId="{E995F181-9386-46C9-ACD0-C8E3423F0AB7}">
      <dgm:prSet/>
      <dgm:spPr/>
      <dgm:t>
        <a:bodyPr/>
        <a:lstStyle/>
        <a:p>
          <a:endParaRPr lang="en-US"/>
        </a:p>
      </dgm:t>
    </dgm:pt>
    <dgm:pt modelId="{BF19A49D-C25F-4295-B8E0-1076AF2D9CDC}" type="pres">
      <dgm:prSet presAssocID="{839136D6-132C-42A8-99C1-C79526CDF2A2}" presName="composite" presStyleCnt="0">
        <dgm:presLayoutVars>
          <dgm:chMax val="5"/>
          <dgm:dir/>
          <dgm:animLvl val="ctr"/>
          <dgm:resizeHandles val="exact"/>
        </dgm:presLayoutVars>
      </dgm:prSet>
      <dgm:spPr/>
      <dgm:t>
        <a:bodyPr/>
        <a:lstStyle/>
        <a:p>
          <a:endParaRPr lang="en-US"/>
        </a:p>
      </dgm:t>
    </dgm:pt>
    <dgm:pt modelId="{B30B18AB-7350-46D5-9321-73A6562CCF07}" type="pres">
      <dgm:prSet presAssocID="{839136D6-132C-42A8-99C1-C79526CDF2A2}" presName="cycle" presStyleCnt="0"/>
      <dgm:spPr/>
    </dgm:pt>
    <dgm:pt modelId="{7205301B-A22E-48C3-8159-B9E1B7CBE957}" type="pres">
      <dgm:prSet presAssocID="{839136D6-132C-42A8-99C1-C79526CDF2A2}" presName="centerShape" presStyleCnt="0"/>
      <dgm:spPr/>
    </dgm:pt>
    <dgm:pt modelId="{8C19EDDA-1FEC-4486-BF74-37D4E1EF4EFB}" type="pres">
      <dgm:prSet presAssocID="{839136D6-132C-42A8-99C1-C79526CDF2A2}" presName="connSite" presStyleLbl="node1" presStyleIdx="0" presStyleCnt="4"/>
      <dgm:spPr/>
    </dgm:pt>
    <dgm:pt modelId="{A5FE2D79-64C2-430A-992D-6E6E295B7699}" type="pres">
      <dgm:prSet presAssocID="{839136D6-132C-42A8-99C1-C79526CDF2A2}" presName="visible" presStyleLbl="node1" presStyleIdx="0" presStyleCnt="4" custScaleX="95047" custScaleY="171247" custLinFactNeighborX="12977" custLinFactNeighborY="-23719"/>
      <dgm:spPr>
        <a:blipFill rotWithShape="1">
          <a:blip xmlns:r="http://schemas.openxmlformats.org/officeDocument/2006/relationships" r:embed="rId1"/>
          <a:stretch>
            <a:fillRect/>
          </a:stretch>
        </a:blipFill>
      </dgm:spPr>
    </dgm:pt>
    <dgm:pt modelId="{1894DFF5-84D4-4396-86A8-6AACDB131E88}" type="pres">
      <dgm:prSet presAssocID="{7848F541-AB95-427A-97CC-601C55E0C183}" presName="Name25" presStyleLbl="parChTrans1D1" presStyleIdx="0" presStyleCnt="3"/>
      <dgm:spPr/>
      <dgm:t>
        <a:bodyPr/>
        <a:lstStyle/>
        <a:p>
          <a:endParaRPr lang="en-US"/>
        </a:p>
      </dgm:t>
    </dgm:pt>
    <dgm:pt modelId="{1D2AD8BB-9A2C-4085-98E8-A2DC3B306076}" type="pres">
      <dgm:prSet presAssocID="{8685F8B5-B490-47E7-A20B-7D2E864A6346}" presName="node" presStyleCnt="0"/>
      <dgm:spPr/>
    </dgm:pt>
    <dgm:pt modelId="{AA9DFED0-ADAD-45B6-8657-57A5EFC19AF8}" type="pres">
      <dgm:prSet presAssocID="{8685F8B5-B490-47E7-A20B-7D2E864A6346}" presName="parentNode" presStyleLbl="node1" presStyleIdx="1" presStyleCnt="4" custScaleX="250392" custScaleY="93604" custLinFactX="58039" custLinFactNeighborX="100000" custLinFactNeighborY="2714">
        <dgm:presLayoutVars>
          <dgm:chMax val="1"/>
          <dgm:bulletEnabled val="1"/>
        </dgm:presLayoutVars>
      </dgm:prSet>
      <dgm:spPr/>
      <dgm:t>
        <a:bodyPr/>
        <a:lstStyle/>
        <a:p>
          <a:endParaRPr lang="en-US"/>
        </a:p>
      </dgm:t>
    </dgm:pt>
    <dgm:pt modelId="{EFCC1636-8F9F-4C26-8F79-3FCEAB025252}" type="pres">
      <dgm:prSet presAssocID="{8685F8B5-B490-47E7-A20B-7D2E864A6346}" presName="childNode" presStyleLbl="revTx" presStyleIdx="0" presStyleCnt="0">
        <dgm:presLayoutVars>
          <dgm:bulletEnabled val="1"/>
        </dgm:presLayoutVars>
      </dgm:prSet>
      <dgm:spPr/>
      <dgm:t>
        <a:bodyPr/>
        <a:lstStyle/>
        <a:p>
          <a:endParaRPr lang="en-US"/>
        </a:p>
      </dgm:t>
    </dgm:pt>
    <dgm:pt modelId="{7EA640C8-5ACC-49EB-B1BA-C132D884DB35}" type="pres">
      <dgm:prSet presAssocID="{8B28BC27-B45B-47FA-A288-68B2547628B8}" presName="Name25" presStyleLbl="parChTrans1D1" presStyleIdx="1" presStyleCnt="3"/>
      <dgm:spPr/>
      <dgm:t>
        <a:bodyPr/>
        <a:lstStyle/>
        <a:p>
          <a:endParaRPr lang="en-US"/>
        </a:p>
      </dgm:t>
    </dgm:pt>
    <dgm:pt modelId="{5725C429-0B74-4EDA-8BDE-22281EEA5F60}" type="pres">
      <dgm:prSet presAssocID="{5D8A87C8-8989-446E-B0CD-6F59D9682D50}" presName="node" presStyleCnt="0"/>
      <dgm:spPr/>
    </dgm:pt>
    <dgm:pt modelId="{6CE148CE-4818-44BF-9D80-FE3AC5E3A40A}" type="pres">
      <dgm:prSet presAssocID="{5D8A87C8-8989-446E-B0CD-6F59D9682D50}" presName="parentNode" presStyleLbl="node1" presStyleIdx="2" presStyleCnt="4" custScaleX="262287" custScaleY="112595" custLinFactX="25416" custLinFactNeighborX="100000" custLinFactNeighborY="-3148">
        <dgm:presLayoutVars>
          <dgm:chMax val="1"/>
          <dgm:bulletEnabled val="1"/>
        </dgm:presLayoutVars>
      </dgm:prSet>
      <dgm:spPr/>
      <dgm:t>
        <a:bodyPr/>
        <a:lstStyle/>
        <a:p>
          <a:endParaRPr lang="en-US"/>
        </a:p>
      </dgm:t>
    </dgm:pt>
    <dgm:pt modelId="{7346AB3B-2319-4B3F-8217-FF92AB2F53FD}" type="pres">
      <dgm:prSet presAssocID="{5D8A87C8-8989-446E-B0CD-6F59D9682D50}" presName="childNode" presStyleLbl="revTx" presStyleIdx="0" presStyleCnt="0">
        <dgm:presLayoutVars>
          <dgm:bulletEnabled val="1"/>
        </dgm:presLayoutVars>
      </dgm:prSet>
      <dgm:spPr/>
      <dgm:t>
        <a:bodyPr/>
        <a:lstStyle/>
        <a:p>
          <a:endParaRPr lang="en-US"/>
        </a:p>
      </dgm:t>
    </dgm:pt>
    <dgm:pt modelId="{15243170-C10E-4810-990C-BACEE0F19EC5}" type="pres">
      <dgm:prSet presAssocID="{FFEE66FA-BF6A-4152-9D68-BCDFEA01CFFE}" presName="Name25" presStyleLbl="parChTrans1D1" presStyleIdx="2" presStyleCnt="3"/>
      <dgm:spPr/>
      <dgm:t>
        <a:bodyPr/>
        <a:lstStyle/>
        <a:p>
          <a:endParaRPr lang="en-US"/>
        </a:p>
      </dgm:t>
    </dgm:pt>
    <dgm:pt modelId="{7E714EDB-5E97-4212-A091-87F6037C6C8E}" type="pres">
      <dgm:prSet presAssocID="{683E807A-AB59-4543-B070-FE9421603358}" presName="node" presStyleCnt="0"/>
      <dgm:spPr/>
    </dgm:pt>
    <dgm:pt modelId="{3F133748-1185-44F1-96D0-C52E2C7EB85A}" type="pres">
      <dgm:prSet presAssocID="{683E807A-AB59-4543-B070-FE9421603358}" presName="parentNode" presStyleLbl="node1" presStyleIdx="3" presStyleCnt="4" custScaleX="251146" custScaleY="105905" custLinFactX="59139" custLinFactNeighborX="100000" custLinFactNeighborY="-3135">
        <dgm:presLayoutVars>
          <dgm:chMax val="1"/>
          <dgm:bulletEnabled val="1"/>
        </dgm:presLayoutVars>
      </dgm:prSet>
      <dgm:spPr/>
      <dgm:t>
        <a:bodyPr/>
        <a:lstStyle/>
        <a:p>
          <a:endParaRPr lang="en-US"/>
        </a:p>
      </dgm:t>
    </dgm:pt>
    <dgm:pt modelId="{7799359C-EEAB-4978-B62F-478253E65155}" type="pres">
      <dgm:prSet presAssocID="{683E807A-AB59-4543-B070-FE9421603358}" presName="childNode" presStyleLbl="revTx" presStyleIdx="0" presStyleCnt="0">
        <dgm:presLayoutVars>
          <dgm:bulletEnabled val="1"/>
        </dgm:presLayoutVars>
      </dgm:prSet>
      <dgm:spPr/>
      <dgm:t>
        <a:bodyPr/>
        <a:lstStyle/>
        <a:p>
          <a:endParaRPr lang="en-US"/>
        </a:p>
      </dgm:t>
    </dgm:pt>
  </dgm:ptLst>
  <dgm:cxnLst>
    <dgm:cxn modelId="{86887273-37D7-4B23-A3CD-1ECF07C1C9BF}" type="presOf" srcId="{8B28BC27-B45B-47FA-A288-68B2547628B8}" destId="{7EA640C8-5ACC-49EB-B1BA-C132D884DB35}" srcOrd="0" destOrd="0" presId="urn:microsoft.com/office/officeart/2005/8/layout/radial2"/>
    <dgm:cxn modelId="{A996C4A3-2DDE-4DB8-A82E-84FD365A9360}" type="presOf" srcId="{8685F8B5-B490-47E7-A20B-7D2E864A6346}" destId="{AA9DFED0-ADAD-45B6-8657-57A5EFC19AF8}" srcOrd="0" destOrd="0" presId="urn:microsoft.com/office/officeart/2005/8/layout/radial2"/>
    <dgm:cxn modelId="{4E4CC09B-E69E-4EC2-9A68-C042798E0F14}" type="presOf" srcId="{5D8A87C8-8989-446E-B0CD-6F59D9682D50}" destId="{6CE148CE-4818-44BF-9D80-FE3AC5E3A40A}" srcOrd="0" destOrd="0" presId="urn:microsoft.com/office/officeart/2005/8/layout/radial2"/>
    <dgm:cxn modelId="{AF032E9D-47F7-4DBF-9457-3478015C2B9D}" srcId="{839136D6-132C-42A8-99C1-C79526CDF2A2}" destId="{8685F8B5-B490-47E7-A20B-7D2E864A6346}" srcOrd="0" destOrd="0" parTransId="{7848F541-AB95-427A-97CC-601C55E0C183}" sibTransId="{937B6037-12B4-4B03-BDD9-9C37C3877FD2}"/>
    <dgm:cxn modelId="{E995F181-9386-46C9-ACD0-C8E3423F0AB7}" srcId="{839136D6-132C-42A8-99C1-C79526CDF2A2}" destId="{683E807A-AB59-4543-B070-FE9421603358}" srcOrd="2" destOrd="0" parTransId="{FFEE66FA-BF6A-4152-9D68-BCDFEA01CFFE}" sibTransId="{11E98021-DD4B-48EF-8E0A-459600E3A2A7}"/>
    <dgm:cxn modelId="{E1F4B079-1DD2-49C2-87C4-2C4B70FC908A}" type="presOf" srcId="{7848F541-AB95-427A-97CC-601C55E0C183}" destId="{1894DFF5-84D4-4396-86A8-6AACDB131E88}" srcOrd="0" destOrd="0" presId="urn:microsoft.com/office/officeart/2005/8/layout/radial2"/>
    <dgm:cxn modelId="{3535A3AD-7B53-4FC1-B5A0-50D8732816F9}" type="presOf" srcId="{839136D6-132C-42A8-99C1-C79526CDF2A2}" destId="{BF19A49D-C25F-4295-B8E0-1076AF2D9CDC}" srcOrd="0" destOrd="0" presId="urn:microsoft.com/office/officeart/2005/8/layout/radial2"/>
    <dgm:cxn modelId="{AF8C8A98-2EBE-456A-9336-33E358E6965F}" type="presOf" srcId="{FFEE66FA-BF6A-4152-9D68-BCDFEA01CFFE}" destId="{15243170-C10E-4810-990C-BACEE0F19EC5}" srcOrd="0" destOrd="0" presId="urn:microsoft.com/office/officeart/2005/8/layout/radial2"/>
    <dgm:cxn modelId="{994DD552-E245-4744-8139-23F0EB0A82D3}" type="presOf" srcId="{683E807A-AB59-4543-B070-FE9421603358}" destId="{3F133748-1185-44F1-96D0-C52E2C7EB85A}" srcOrd="0" destOrd="0" presId="urn:microsoft.com/office/officeart/2005/8/layout/radial2"/>
    <dgm:cxn modelId="{2CBE777E-9E26-4B74-8615-70A99AA8BDBB}" srcId="{839136D6-132C-42A8-99C1-C79526CDF2A2}" destId="{5D8A87C8-8989-446E-B0CD-6F59D9682D50}" srcOrd="1" destOrd="0" parTransId="{8B28BC27-B45B-47FA-A288-68B2547628B8}" sibTransId="{ED217AFC-6747-4BB0-BC09-9418432953F6}"/>
    <dgm:cxn modelId="{549687AF-6AFA-4C96-A9C9-D79A49BB33B5}" type="presParOf" srcId="{BF19A49D-C25F-4295-B8E0-1076AF2D9CDC}" destId="{B30B18AB-7350-46D5-9321-73A6562CCF07}" srcOrd="0" destOrd="0" presId="urn:microsoft.com/office/officeart/2005/8/layout/radial2"/>
    <dgm:cxn modelId="{6594528F-DC8B-491C-A4DE-E788AAADCDBC}" type="presParOf" srcId="{B30B18AB-7350-46D5-9321-73A6562CCF07}" destId="{7205301B-A22E-48C3-8159-B9E1B7CBE957}" srcOrd="0" destOrd="0" presId="urn:microsoft.com/office/officeart/2005/8/layout/radial2"/>
    <dgm:cxn modelId="{A6EEC563-9529-4D49-8941-5D7F8820832D}" type="presParOf" srcId="{7205301B-A22E-48C3-8159-B9E1B7CBE957}" destId="{8C19EDDA-1FEC-4486-BF74-37D4E1EF4EFB}" srcOrd="0" destOrd="0" presId="urn:microsoft.com/office/officeart/2005/8/layout/radial2"/>
    <dgm:cxn modelId="{93A3C36D-7143-4C79-9189-0D14FD2E0A26}" type="presParOf" srcId="{7205301B-A22E-48C3-8159-B9E1B7CBE957}" destId="{A5FE2D79-64C2-430A-992D-6E6E295B7699}" srcOrd="1" destOrd="0" presId="urn:microsoft.com/office/officeart/2005/8/layout/radial2"/>
    <dgm:cxn modelId="{C0D5E6B5-BAB2-4DC6-BBCC-FA8B30A59A22}" type="presParOf" srcId="{B30B18AB-7350-46D5-9321-73A6562CCF07}" destId="{1894DFF5-84D4-4396-86A8-6AACDB131E88}" srcOrd="1" destOrd="0" presId="urn:microsoft.com/office/officeart/2005/8/layout/radial2"/>
    <dgm:cxn modelId="{E4728121-269A-49B4-969C-EDF6C1CE0318}" type="presParOf" srcId="{B30B18AB-7350-46D5-9321-73A6562CCF07}" destId="{1D2AD8BB-9A2C-4085-98E8-A2DC3B306076}" srcOrd="2" destOrd="0" presId="urn:microsoft.com/office/officeart/2005/8/layout/radial2"/>
    <dgm:cxn modelId="{ACAE99BE-B01A-483B-8B42-0504D7873D92}" type="presParOf" srcId="{1D2AD8BB-9A2C-4085-98E8-A2DC3B306076}" destId="{AA9DFED0-ADAD-45B6-8657-57A5EFC19AF8}" srcOrd="0" destOrd="0" presId="urn:microsoft.com/office/officeart/2005/8/layout/radial2"/>
    <dgm:cxn modelId="{0A90C272-87AC-4445-8B39-E56C6E1FE1CC}" type="presParOf" srcId="{1D2AD8BB-9A2C-4085-98E8-A2DC3B306076}" destId="{EFCC1636-8F9F-4C26-8F79-3FCEAB025252}" srcOrd="1" destOrd="0" presId="urn:microsoft.com/office/officeart/2005/8/layout/radial2"/>
    <dgm:cxn modelId="{2C3B1CC2-60D2-4EAE-9F7B-12A2DDD7D59D}" type="presParOf" srcId="{B30B18AB-7350-46D5-9321-73A6562CCF07}" destId="{7EA640C8-5ACC-49EB-B1BA-C132D884DB35}" srcOrd="3" destOrd="0" presId="urn:microsoft.com/office/officeart/2005/8/layout/radial2"/>
    <dgm:cxn modelId="{E08D909E-0034-41A8-9319-F2B6D778C29D}" type="presParOf" srcId="{B30B18AB-7350-46D5-9321-73A6562CCF07}" destId="{5725C429-0B74-4EDA-8BDE-22281EEA5F60}" srcOrd="4" destOrd="0" presId="urn:microsoft.com/office/officeart/2005/8/layout/radial2"/>
    <dgm:cxn modelId="{2DFCC210-B634-4654-A404-65FFF9BB8F54}" type="presParOf" srcId="{5725C429-0B74-4EDA-8BDE-22281EEA5F60}" destId="{6CE148CE-4818-44BF-9D80-FE3AC5E3A40A}" srcOrd="0" destOrd="0" presId="urn:microsoft.com/office/officeart/2005/8/layout/radial2"/>
    <dgm:cxn modelId="{75877DA9-F8B7-4B2C-971B-D418B21CDC8B}" type="presParOf" srcId="{5725C429-0B74-4EDA-8BDE-22281EEA5F60}" destId="{7346AB3B-2319-4B3F-8217-FF92AB2F53FD}" srcOrd="1" destOrd="0" presId="urn:microsoft.com/office/officeart/2005/8/layout/radial2"/>
    <dgm:cxn modelId="{58579420-0974-488D-9EA7-00C8207360BA}" type="presParOf" srcId="{B30B18AB-7350-46D5-9321-73A6562CCF07}" destId="{15243170-C10E-4810-990C-BACEE0F19EC5}" srcOrd="5" destOrd="0" presId="urn:microsoft.com/office/officeart/2005/8/layout/radial2"/>
    <dgm:cxn modelId="{95B85A6B-CF93-4049-83C5-ACE73849F8B6}" type="presParOf" srcId="{B30B18AB-7350-46D5-9321-73A6562CCF07}" destId="{7E714EDB-5E97-4212-A091-87F6037C6C8E}" srcOrd="6" destOrd="0" presId="urn:microsoft.com/office/officeart/2005/8/layout/radial2"/>
    <dgm:cxn modelId="{9250C6D5-7817-47C6-A40E-4ED095E7077E}" type="presParOf" srcId="{7E714EDB-5E97-4212-A091-87F6037C6C8E}" destId="{3F133748-1185-44F1-96D0-C52E2C7EB85A}" srcOrd="0" destOrd="0" presId="urn:microsoft.com/office/officeart/2005/8/layout/radial2"/>
    <dgm:cxn modelId="{4AD99343-125C-4111-BEB5-4AABF550B32A}" type="presParOf" srcId="{7E714EDB-5E97-4212-A091-87F6037C6C8E}" destId="{7799359C-EEAB-4978-B62F-478253E65155}"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43170-C10E-4810-990C-BACEE0F19EC5}">
      <dsp:nvSpPr>
        <dsp:cNvPr id="0" name=""/>
        <dsp:cNvSpPr/>
      </dsp:nvSpPr>
      <dsp:spPr>
        <a:xfrm rot="1424109">
          <a:off x="1269884" y="3329510"/>
          <a:ext cx="2043826" cy="64775"/>
        </a:xfrm>
        <a:custGeom>
          <a:avLst/>
          <a:gdLst/>
          <a:ahLst/>
          <a:cxnLst/>
          <a:rect l="0" t="0" r="0" b="0"/>
          <a:pathLst>
            <a:path>
              <a:moveTo>
                <a:pt x="0" y="32387"/>
              </a:moveTo>
              <a:lnTo>
                <a:pt x="2043826" y="3238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A640C8-5ACC-49EB-B1BA-C132D884DB35}">
      <dsp:nvSpPr>
        <dsp:cNvPr id="0" name=""/>
        <dsp:cNvSpPr/>
      </dsp:nvSpPr>
      <dsp:spPr>
        <a:xfrm rot="21560454">
          <a:off x="1356281" y="2521266"/>
          <a:ext cx="1247040" cy="64775"/>
        </a:xfrm>
        <a:custGeom>
          <a:avLst/>
          <a:gdLst/>
          <a:ahLst/>
          <a:cxnLst/>
          <a:rect l="0" t="0" r="0" b="0"/>
          <a:pathLst>
            <a:path>
              <a:moveTo>
                <a:pt x="0" y="32387"/>
              </a:moveTo>
              <a:lnTo>
                <a:pt x="1247040" y="3238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4DFF5-84D4-4396-86A8-6AACDB131E88}">
      <dsp:nvSpPr>
        <dsp:cNvPr id="0" name=""/>
        <dsp:cNvSpPr/>
      </dsp:nvSpPr>
      <dsp:spPr>
        <a:xfrm rot="20166841">
          <a:off x="1268271" y="1739570"/>
          <a:ext cx="2056137" cy="64775"/>
        </a:xfrm>
        <a:custGeom>
          <a:avLst/>
          <a:gdLst/>
          <a:ahLst/>
          <a:cxnLst/>
          <a:rect l="0" t="0" r="0" b="0"/>
          <a:pathLst>
            <a:path>
              <a:moveTo>
                <a:pt x="0" y="32387"/>
              </a:moveTo>
              <a:lnTo>
                <a:pt x="2056137" y="3238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E2D79-64C2-430A-992D-6E6E295B7699}">
      <dsp:nvSpPr>
        <dsp:cNvPr id="0" name=""/>
        <dsp:cNvSpPr/>
      </dsp:nvSpPr>
      <dsp:spPr>
        <a:xfrm>
          <a:off x="-480369" y="416521"/>
          <a:ext cx="2467942" cy="427087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DFED0-ADAD-45B6-8657-57A5EFC19AF8}">
      <dsp:nvSpPr>
        <dsp:cNvPr id="0" name=""/>
        <dsp:cNvSpPr/>
      </dsp:nvSpPr>
      <dsp:spPr>
        <a:xfrm>
          <a:off x="2702827" y="-61974"/>
          <a:ext cx="3707718" cy="166589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a:p>
      </dsp:txBody>
      <dsp:txXfrm>
        <a:off x="3245810" y="181990"/>
        <a:ext cx="2621752" cy="1177962"/>
      </dsp:txXfrm>
    </dsp:sp>
    <dsp:sp modelId="{6CE148CE-4818-44BF-9D80-FE3AC5E3A40A}">
      <dsp:nvSpPr>
        <dsp:cNvPr id="0" name=""/>
        <dsp:cNvSpPr/>
      </dsp:nvSpPr>
      <dsp:spPr>
        <a:xfrm>
          <a:off x="2602693" y="1615684"/>
          <a:ext cx="3883855" cy="181692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a:p>
      </dsp:txBody>
      <dsp:txXfrm>
        <a:off x="3171470" y="1881767"/>
        <a:ext cx="2746301" cy="1284762"/>
      </dsp:txXfrm>
    </dsp:sp>
    <dsp:sp modelId="{3F133748-1185-44F1-96D0-C52E2C7EB85A}">
      <dsp:nvSpPr>
        <dsp:cNvPr id="0" name=""/>
        <dsp:cNvSpPr/>
      </dsp:nvSpPr>
      <dsp:spPr>
        <a:xfrm>
          <a:off x="2712137" y="3508764"/>
          <a:ext cx="3718883" cy="1711113"/>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a:p>
      </dsp:txBody>
      <dsp:txXfrm>
        <a:off x="3256755" y="3759351"/>
        <a:ext cx="2629647" cy="1209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43170-C10E-4810-990C-BACEE0F19EC5}">
      <dsp:nvSpPr>
        <dsp:cNvPr id="0" name=""/>
        <dsp:cNvSpPr/>
      </dsp:nvSpPr>
      <dsp:spPr>
        <a:xfrm rot="1342997">
          <a:off x="1283546" y="3219822"/>
          <a:ext cx="1931855" cy="64775"/>
        </a:xfrm>
        <a:custGeom>
          <a:avLst/>
          <a:gdLst/>
          <a:ahLst/>
          <a:cxnLst/>
          <a:rect l="0" t="0" r="0" b="0"/>
          <a:pathLst>
            <a:path>
              <a:moveTo>
                <a:pt x="0" y="32387"/>
              </a:moveTo>
              <a:lnTo>
                <a:pt x="1931855" y="3238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A640C8-5ACC-49EB-B1BA-C132D884DB35}">
      <dsp:nvSpPr>
        <dsp:cNvPr id="0" name=""/>
        <dsp:cNvSpPr/>
      </dsp:nvSpPr>
      <dsp:spPr>
        <a:xfrm rot="21497684">
          <a:off x="1356041" y="2451651"/>
          <a:ext cx="1270146" cy="64775"/>
        </a:xfrm>
        <a:custGeom>
          <a:avLst/>
          <a:gdLst/>
          <a:ahLst/>
          <a:cxnLst/>
          <a:rect l="0" t="0" r="0" b="0"/>
          <a:pathLst>
            <a:path>
              <a:moveTo>
                <a:pt x="0" y="32387"/>
              </a:moveTo>
              <a:lnTo>
                <a:pt x="1270146" y="3238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4DFF5-84D4-4396-86A8-6AACDB131E88}">
      <dsp:nvSpPr>
        <dsp:cNvPr id="0" name=""/>
        <dsp:cNvSpPr/>
      </dsp:nvSpPr>
      <dsp:spPr>
        <a:xfrm rot="20166841">
          <a:off x="1268271" y="1697461"/>
          <a:ext cx="2056137" cy="64775"/>
        </a:xfrm>
        <a:custGeom>
          <a:avLst/>
          <a:gdLst/>
          <a:ahLst/>
          <a:cxnLst/>
          <a:rect l="0" t="0" r="0" b="0"/>
          <a:pathLst>
            <a:path>
              <a:moveTo>
                <a:pt x="0" y="32387"/>
              </a:moveTo>
              <a:lnTo>
                <a:pt x="2056137" y="3238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E2D79-64C2-430A-992D-6E6E295B7699}">
      <dsp:nvSpPr>
        <dsp:cNvPr id="0" name=""/>
        <dsp:cNvSpPr/>
      </dsp:nvSpPr>
      <dsp:spPr>
        <a:xfrm>
          <a:off x="-480369" y="374411"/>
          <a:ext cx="2467942" cy="427087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DFED0-ADAD-45B6-8657-57A5EFC19AF8}">
      <dsp:nvSpPr>
        <dsp:cNvPr id="0" name=""/>
        <dsp:cNvSpPr/>
      </dsp:nvSpPr>
      <dsp:spPr>
        <a:xfrm>
          <a:off x="2702827" y="-104083"/>
          <a:ext cx="3707718" cy="166589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a:p>
      </dsp:txBody>
      <dsp:txXfrm>
        <a:off x="3245810" y="139881"/>
        <a:ext cx="2621752" cy="1177962"/>
      </dsp:txXfrm>
    </dsp:sp>
    <dsp:sp modelId="{6CE148CE-4818-44BF-9D80-FE3AC5E3A40A}">
      <dsp:nvSpPr>
        <dsp:cNvPr id="0" name=""/>
        <dsp:cNvSpPr/>
      </dsp:nvSpPr>
      <dsp:spPr>
        <a:xfrm>
          <a:off x="2620180" y="1656283"/>
          <a:ext cx="3883855" cy="1502429"/>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a:p>
      </dsp:txBody>
      <dsp:txXfrm>
        <a:off x="3188957" y="1876309"/>
        <a:ext cx="2746301" cy="1062377"/>
      </dsp:txXfrm>
    </dsp:sp>
    <dsp:sp modelId="{3F133748-1185-44F1-96D0-C52E2C7EB85A}">
      <dsp:nvSpPr>
        <dsp:cNvPr id="0" name=""/>
        <dsp:cNvSpPr/>
      </dsp:nvSpPr>
      <dsp:spPr>
        <a:xfrm>
          <a:off x="2681978" y="3288541"/>
          <a:ext cx="3875340" cy="187955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a:p>
      </dsp:txBody>
      <dsp:txXfrm>
        <a:off x="3249508" y="3563795"/>
        <a:ext cx="2740280" cy="1329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43170-C10E-4810-990C-BACEE0F19EC5}">
      <dsp:nvSpPr>
        <dsp:cNvPr id="0" name=""/>
        <dsp:cNvSpPr/>
      </dsp:nvSpPr>
      <dsp:spPr>
        <a:xfrm rot="1424109">
          <a:off x="1229260" y="3423958"/>
          <a:ext cx="2281814" cy="64775"/>
        </a:xfrm>
        <a:custGeom>
          <a:avLst/>
          <a:gdLst/>
          <a:ahLst/>
          <a:cxnLst/>
          <a:rect l="0" t="0" r="0" b="0"/>
          <a:pathLst>
            <a:path>
              <a:moveTo>
                <a:pt x="0" y="32387"/>
              </a:moveTo>
              <a:lnTo>
                <a:pt x="2281814" y="3238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A640C8-5ACC-49EB-B1BA-C132D884DB35}">
      <dsp:nvSpPr>
        <dsp:cNvPr id="0" name=""/>
        <dsp:cNvSpPr/>
      </dsp:nvSpPr>
      <dsp:spPr>
        <a:xfrm rot="21560454">
          <a:off x="1325721" y="2567814"/>
          <a:ext cx="1247585" cy="64775"/>
        </a:xfrm>
        <a:custGeom>
          <a:avLst/>
          <a:gdLst/>
          <a:ahLst/>
          <a:cxnLst/>
          <a:rect l="0" t="0" r="0" b="0"/>
          <a:pathLst>
            <a:path>
              <a:moveTo>
                <a:pt x="0" y="32387"/>
              </a:moveTo>
              <a:lnTo>
                <a:pt x="1247585" y="3238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4DFF5-84D4-4396-86A8-6AACDB131E88}">
      <dsp:nvSpPr>
        <dsp:cNvPr id="0" name=""/>
        <dsp:cNvSpPr/>
      </dsp:nvSpPr>
      <dsp:spPr>
        <a:xfrm rot="20166841">
          <a:off x="1231881" y="1758555"/>
          <a:ext cx="2192295" cy="64775"/>
        </a:xfrm>
        <a:custGeom>
          <a:avLst/>
          <a:gdLst/>
          <a:ahLst/>
          <a:cxnLst/>
          <a:rect l="0" t="0" r="0" b="0"/>
          <a:pathLst>
            <a:path>
              <a:moveTo>
                <a:pt x="0" y="32387"/>
              </a:moveTo>
              <a:lnTo>
                <a:pt x="2192295" y="3238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E2D79-64C2-430A-992D-6E6E295B7699}">
      <dsp:nvSpPr>
        <dsp:cNvPr id="0" name=""/>
        <dsp:cNvSpPr/>
      </dsp:nvSpPr>
      <dsp:spPr>
        <a:xfrm>
          <a:off x="-390604" y="0"/>
          <a:ext cx="2345705" cy="422627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DFED0-ADAD-45B6-8657-57A5EFC19AF8}">
      <dsp:nvSpPr>
        <dsp:cNvPr id="0" name=""/>
        <dsp:cNvSpPr/>
      </dsp:nvSpPr>
      <dsp:spPr>
        <a:xfrm>
          <a:off x="2672268" y="124495"/>
          <a:ext cx="3707718" cy="138605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a:p>
      </dsp:txBody>
      <dsp:txXfrm>
        <a:off x="3215251" y="327478"/>
        <a:ext cx="2621752" cy="980089"/>
      </dsp:txXfrm>
    </dsp:sp>
    <dsp:sp modelId="{6CE148CE-4818-44BF-9D80-FE3AC5E3A40A}">
      <dsp:nvSpPr>
        <dsp:cNvPr id="0" name=""/>
        <dsp:cNvSpPr/>
      </dsp:nvSpPr>
      <dsp:spPr>
        <a:xfrm>
          <a:off x="2572133" y="1916809"/>
          <a:ext cx="3883855" cy="130778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endParaRPr lang="en-US" sz="6000" kern="1200"/>
        </a:p>
      </dsp:txBody>
      <dsp:txXfrm>
        <a:off x="3140910" y="2108329"/>
        <a:ext cx="2746301" cy="924742"/>
      </dsp:txXfrm>
    </dsp:sp>
    <dsp:sp modelId="{3F133748-1185-44F1-96D0-C52E2C7EB85A}">
      <dsp:nvSpPr>
        <dsp:cNvPr id="0" name=""/>
        <dsp:cNvSpPr/>
      </dsp:nvSpPr>
      <dsp:spPr>
        <a:xfrm>
          <a:off x="2681578" y="3788336"/>
          <a:ext cx="3718883" cy="124507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a:p>
      </dsp:txBody>
      <dsp:txXfrm>
        <a:off x="3226196" y="3970672"/>
        <a:ext cx="2629647" cy="8803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43170-C10E-4810-990C-BACEE0F19EC5}">
      <dsp:nvSpPr>
        <dsp:cNvPr id="0" name=""/>
        <dsp:cNvSpPr/>
      </dsp:nvSpPr>
      <dsp:spPr>
        <a:xfrm rot="1424109">
          <a:off x="1236679" y="3307867"/>
          <a:ext cx="2106378" cy="64775"/>
        </a:xfrm>
        <a:custGeom>
          <a:avLst/>
          <a:gdLst/>
          <a:ahLst/>
          <a:cxnLst/>
          <a:rect l="0" t="0" r="0" b="0"/>
          <a:pathLst>
            <a:path>
              <a:moveTo>
                <a:pt x="0" y="32387"/>
              </a:moveTo>
              <a:lnTo>
                <a:pt x="2106378" y="3238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A640C8-5ACC-49EB-B1BA-C132D884DB35}">
      <dsp:nvSpPr>
        <dsp:cNvPr id="0" name=""/>
        <dsp:cNvSpPr/>
      </dsp:nvSpPr>
      <dsp:spPr>
        <a:xfrm rot="21560454">
          <a:off x="1325721" y="2487034"/>
          <a:ext cx="1247150" cy="64775"/>
        </a:xfrm>
        <a:custGeom>
          <a:avLst/>
          <a:gdLst/>
          <a:ahLst/>
          <a:cxnLst/>
          <a:rect l="0" t="0" r="0" b="0"/>
          <a:pathLst>
            <a:path>
              <a:moveTo>
                <a:pt x="0" y="32387"/>
              </a:moveTo>
              <a:lnTo>
                <a:pt x="1247150" y="3238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4DFF5-84D4-4396-86A8-6AACDB131E88}">
      <dsp:nvSpPr>
        <dsp:cNvPr id="0" name=""/>
        <dsp:cNvSpPr/>
      </dsp:nvSpPr>
      <dsp:spPr>
        <a:xfrm rot="20166841">
          <a:off x="1231881" y="1677772"/>
          <a:ext cx="2192295" cy="64775"/>
        </a:xfrm>
        <a:custGeom>
          <a:avLst/>
          <a:gdLst/>
          <a:ahLst/>
          <a:cxnLst/>
          <a:rect l="0" t="0" r="0" b="0"/>
          <a:pathLst>
            <a:path>
              <a:moveTo>
                <a:pt x="0" y="32387"/>
              </a:moveTo>
              <a:lnTo>
                <a:pt x="2192295" y="32387"/>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E2D79-64C2-430A-992D-6E6E295B7699}">
      <dsp:nvSpPr>
        <dsp:cNvPr id="0" name=""/>
        <dsp:cNvSpPr/>
      </dsp:nvSpPr>
      <dsp:spPr>
        <a:xfrm>
          <a:off x="-390604" y="0"/>
          <a:ext cx="2345705" cy="422627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9DFED0-ADAD-45B6-8657-57A5EFC19AF8}">
      <dsp:nvSpPr>
        <dsp:cNvPr id="0" name=""/>
        <dsp:cNvSpPr/>
      </dsp:nvSpPr>
      <dsp:spPr>
        <a:xfrm>
          <a:off x="2672268" y="43711"/>
          <a:ext cx="3707718" cy="138605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800" kern="1200"/>
        </a:p>
      </dsp:txBody>
      <dsp:txXfrm>
        <a:off x="3215251" y="246694"/>
        <a:ext cx="2621752" cy="980089"/>
      </dsp:txXfrm>
    </dsp:sp>
    <dsp:sp modelId="{6CE148CE-4818-44BF-9D80-FE3AC5E3A40A}">
      <dsp:nvSpPr>
        <dsp:cNvPr id="0" name=""/>
        <dsp:cNvSpPr/>
      </dsp:nvSpPr>
      <dsp:spPr>
        <a:xfrm>
          <a:off x="2572133" y="1656283"/>
          <a:ext cx="3883855" cy="166726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a:p>
      </dsp:txBody>
      <dsp:txXfrm>
        <a:off x="3140910" y="1900449"/>
        <a:ext cx="2746301" cy="1178935"/>
      </dsp:txXfrm>
    </dsp:sp>
    <dsp:sp modelId="{3F133748-1185-44F1-96D0-C52E2C7EB85A}">
      <dsp:nvSpPr>
        <dsp:cNvPr id="0" name=""/>
        <dsp:cNvSpPr/>
      </dsp:nvSpPr>
      <dsp:spPr>
        <a:xfrm>
          <a:off x="2681578" y="3545987"/>
          <a:ext cx="3718883" cy="156820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a:p>
      </dsp:txBody>
      <dsp:txXfrm>
        <a:off x="3226196" y="3775645"/>
        <a:ext cx="2629647" cy="1108888"/>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ED739B-6AE0-D733-3862-4DCA92A9511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C8C50CE5-962B-C468-2EA6-73B9A6AFBB3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C459B07-E4E2-914E-B855-B5F3FDFFC44E}" type="datetimeFigureOut">
              <a:rPr lang="en-US"/>
              <a:pPr>
                <a:defRPr/>
              </a:pPr>
              <a:t>9/8/2025</a:t>
            </a:fld>
            <a:endParaRPr lang="en-US"/>
          </a:p>
        </p:txBody>
      </p:sp>
      <p:sp>
        <p:nvSpPr>
          <p:cNvPr id="4" name="Slide Image Placeholder 3">
            <a:extLst>
              <a:ext uri="{FF2B5EF4-FFF2-40B4-BE49-F238E27FC236}">
                <a16:creationId xmlns:a16="http://schemas.microsoft.com/office/drawing/2014/main" id="{6E8DCD7C-84D8-C181-1B32-BF1454FF8F0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4B0C8E5-F8B3-6438-F37B-1BD1660A93A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749F53E-711B-9E1F-F2F2-BD2A4746705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659234F8-D4C2-8F9E-5745-D18798B3F4C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8BBEBDD-196C-8549-AE74-775D1DAD963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0DFD1E0-9516-CA33-6570-8552DF9084D6}"/>
              </a:ext>
            </a:extLst>
          </p:cNvPr>
          <p:cNvSpPr>
            <a:spLocks noGrp="1"/>
          </p:cNvSpPr>
          <p:nvPr>
            <p:ph type="dt" sz="half" idx="10"/>
          </p:nvPr>
        </p:nvSpPr>
        <p:spPr/>
        <p:txBody>
          <a:bodyPr/>
          <a:lstStyle>
            <a:lvl1pPr>
              <a:defRPr/>
            </a:lvl1pPr>
          </a:lstStyle>
          <a:p>
            <a:pPr>
              <a:defRPr/>
            </a:pPr>
            <a:fld id="{83ED6203-4A64-FA40-B4E4-CC228FC9412E}" type="datetimeFigureOut">
              <a:rPr lang="en-US"/>
              <a:pPr>
                <a:defRPr/>
              </a:pPr>
              <a:t>9/8/2025</a:t>
            </a:fld>
            <a:endParaRPr lang="en-US"/>
          </a:p>
        </p:txBody>
      </p:sp>
      <p:sp>
        <p:nvSpPr>
          <p:cNvPr id="5" name="Footer Placeholder 4">
            <a:extLst>
              <a:ext uri="{FF2B5EF4-FFF2-40B4-BE49-F238E27FC236}">
                <a16:creationId xmlns:a16="http://schemas.microsoft.com/office/drawing/2014/main" id="{24AA5D03-6588-2209-62BD-E9386F5744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4B400D-C6B2-0ECA-3A53-B6580AD00DAD}"/>
              </a:ext>
            </a:extLst>
          </p:cNvPr>
          <p:cNvSpPr>
            <a:spLocks noGrp="1"/>
          </p:cNvSpPr>
          <p:nvPr>
            <p:ph type="sldNum" sz="quarter" idx="12"/>
          </p:nvPr>
        </p:nvSpPr>
        <p:spPr/>
        <p:txBody>
          <a:bodyPr/>
          <a:lstStyle>
            <a:lvl1pPr>
              <a:defRPr/>
            </a:lvl1pPr>
          </a:lstStyle>
          <a:p>
            <a:pPr>
              <a:defRPr/>
            </a:pPr>
            <a:fld id="{D3867938-AFE4-864A-8809-509398878A8C}" type="slidenum">
              <a:rPr lang="en-US" altLang="en-US"/>
              <a:pPr>
                <a:defRPr/>
              </a:pPr>
              <a:t>‹#›</a:t>
            </a:fld>
            <a:endParaRPr lang="en-US" altLang="en-US"/>
          </a:p>
        </p:txBody>
      </p:sp>
    </p:spTree>
    <p:extLst>
      <p:ext uri="{BB962C8B-B14F-4D97-AF65-F5344CB8AC3E}">
        <p14:creationId xmlns:p14="http://schemas.microsoft.com/office/powerpoint/2010/main" val="258413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555FD4-051C-87F9-6DB9-996ECA768013}"/>
              </a:ext>
            </a:extLst>
          </p:cNvPr>
          <p:cNvSpPr>
            <a:spLocks noGrp="1"/>
          </p:cNvSpPr>
          <p:nvPr>
            <p:ph type="dt" sz="half" idx="10"/>
          </p:nvPr>
        </p:nvSpPr>
        <p:spPr/>
        <p:txBody>
          <a:bodyPr/>
          <a:lstStyle>
            <a:lvl1pPr>
              <a:defRPr/>
            </a:lvl1pPr>
          </a:lstStyle>
          <a:p>
            <a:pPr>
              <a:defRPr/>
            </a:pPr>
            <a:fld id="{651DC25B-AD5A-9144-8568-560E446ACEBC}" type="datetimeFigureOut">
              <a:rPr lang="en-US"/>
              <a:pPr>
                <a:defRPr/>
              </a:pPr>
              <a:t>9/8/2025</a:t>
            </a:fld>
            <a:endParaRPr lang="en-US"/>
          </a:p>
        </p:txBody>
      </p:sp>
      <p:sp>
        <p:nvSpPr>
          <p:cNvPr id="5" name="Footer Placeholder 4">
            <a:extLst>
              <a:ext uri="{FF2B5EF4-FFF2-40B4-BE49-F238E27FC236}">
                <a16:creationId xmlns:a16="http://schemas.microsoft.com/office/drawing/2014/main" id="{DAC64D90-9703-8C9C-69CD-FE2F1C463E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083476-61B7-09C4-C210-2DA86F113074}"/>
              </a:ext>
            </a:extLst>
          </p:cNvPr>
          <p:cNvSpPr>
            <a:spLocks noGrp="1"/>
          </p:cNvSpPr>
          <p:nvPr>
            <p:ph type="sldNum" sz="quarter" idx="12"/>
          </p:nvPr>
        </p:nvSpPr>
        <p:spPr/>
        <p:txBody>
          <a:bodyPr/>
          <a:lstStyle>
            <a:lvl1pPr>
              <a:defRPr/>
            </a:lvl1pPr>
          </a:lstStyle>
          <a:p>
            <a:pPr>
              <a:defRPr/>
            </a:pPr>
            <a:fld id="{412F2DC1-8CAA-9E40-8A26-161D085D3A87}" type="slidenum">
              <a:rPr lang="en-US" altLang="en-US"/>
              <a:pPr>
                <a:defRPr/>
              </a:pPr>
              <a:t>‹#›</a:t>
            </a:fld>
            <a:endParaRPr lang="en-US" altLang="en-US"/>
          </a:p>
        </p:txBody>
      </p:sp>
    </p:spTree>
    <p:extLst>
      <p:ext uri="{BB962C8B-B14F-4D97-AF65-F5344CB8AC3E}">
        <p14:creationId xmlns:p14="http://schemas.microsoft.com/office/powerpoint/2010/main" val="1410436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06551-A8F8-0E6C-E864-965C93185CCD}"/>
              </a:ext>
            </a:extLst>
          </p:cNvPr>
          <p:cNvSpPr>
            <a:spLocks noGrp="1"/>
          </p:cNvSpPr>
          <p:nvPr>
            <p:ph type="dt" sz="half" idx="10"/>
          </p:nvPr>
        </p:nvSpPr>
        <p:spPr/>
        <p:txBody>
          <a:bodyPr/>
          <a:lstStyle>
            <a:lvl1pPr>
              <a:defRPr/>
            </a:lvl1pPr>
          </a:lstStyle>
          <a:p>
            <a:pPr>
              <a:defRPr/>
            </a:pPr>
            <a:fld id="{FC1AD293-09F4-7E4A-AE0B-A871F421FF44}" type="datetimeFigureOut">
              <a:rPr lang="en-US"/>
              <a:pPr>
                <a:defRPr/>
              </a:pPr>
              <a:t>9/8/2025</a:t>
            </a:fld>
            <a:endParaRPr lang="en-US"/>
          </a:p>
        </p:txBody>
      </p:sp>
      <p:sp>
        <p:nvSpPr>
          <p:cNvPr id="5" name="Footer Placeholder 4">
            <a:extLst>
              <a:ext uri="{FF2B5EF4-FFF2-40B4-BE49-F238E27FC236}">
                <a16:creationId xmlns:a16="http://schemas.microsoft.com/office/drawing/2014/main" id="{3001D90E-ED91-3A94-ED16-D8AAA66B03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385FB2-B587-93E1-C0AB-31794D873774}"/>
              </a:ext>
            </a:extLst>
          </p:cNvPr>
          <p:cNvSpPr>
            <a:spLocks noGrp="1"/>
          </p:cNvSpPr>
          <p:nvPr>
            <p:ph type="sldNum" sz="quarter" idx="12"/>
          </p:nvPr>
        </p:nvSpPr>
        <p:spPr/>
        <p:txBody>
          <a:bodyPr/>
          <a:lstStyle>
            <a:lvl1pPr>
              <a:defRPr/>
            </a:lvl1pPr>
          </a:lstStyle>
          <a:p>
            <a:pPr>
              <a:defRPr/>
            </a:pPr>
            <a:fld id="{0F26619B-600E-7942-8851-475D73285CBD}" type="slidenum">
              <a:rPr lang="en-US" altLang="en-US"/>
              <a:pPr>
                <a:defRPr/>
              </a:pPr>
              <a:t>‹#›</a:t>
            </a:fld>
            <a:endParaRPr lang="en-US" altLang="en-US"/>
          </a:p>
        </p:txBody>
      </p:sp>
    </p:spTree>
    <p:extLst>
      <p:ext uri="{BB962C8B-B14F-4D97-AF65-F5344CB8AC3E}">
        <p14:creationId xmlns:p14="http://schemas.microsoft.com/office/powerpoint/2010/main" val="253718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E0D62-6724-005D-88CA-7803EC6E4895}"/>
              </a:ext>
            </a:extLst>
          </p:cNvPr>
          <p:cNvSpPr>
            <a:spLocks noGrp="1"/>
          </p:cNvSpPr>
          <p:nvPr>
            <p:ph type="dt" sz="half" idx="10"/>
          </p:nvPr>
        </p:nvSpPr>
        <p:spPr/>
        <p:txBody>
          <a:bodyPr/>
          <a:lstStyle>
            <a:lvl1pPr>
              <a:defRPr/>
            </a:lvl1pPr>
          </a:lstStyle>
          <a:p>
            <a:pPr>
              <a:defRPr/>
            </a:pPr>
            <a:fld id="{C45F43B2-C8C3-B149-8A41-5ABCCC99C5A6}" type="datetimeFigureOut">
              <a:rPr lang="en-US"/>
              <a:pPr>
                <a:defRPr/>
              </a:pPr>
              <a:t>9/8/2025</a:t>
            </a:fld>
            <a:endParaRPr lang="en-US"/>
          </a:p>
        </p:txBody>
      </p:sp>
      <p:sp>
        <p:nvSpPr>
          <p:cNvPr id="5" name="Footer Placeholder 4">
            <a:extLst>
              <a:ext uri="{FF2B5EF4-FFF2-40B4-BE49-F238E27FC236}">
                <a16:creationId xmlns:a16="http://schemas.microsoft.com/office/drawing/2014/main" id="{755A4146-9DBD-98DF-2BB2-31CA603572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0158FB-6499-D090-D5B1-1AE88A44F901}"/>
              </a:ext>
            </a:extLst>
          </p:cNvPr>
          <p:cNvSpPr>
            <a:spLocks noGrp="1"/>
          </p:cNvSpPr>
          <p:nvPr>
            <p:ph type="sldNum" sz="quarter" idx="12"/>
          </p:nvPr>
        </p:nvSpPr>
        <p:spPr/>
        <p:txBody>
          <a:bodyPr/>
          <a:lstStyle>
            <a:lvl1pPr>
              <a:defRPr/>
            </a:lvl1pPr>
          </a:lstStyle>
          <a:p>
            <a:pPr>
              <a:defRPr/>
            </a:pPr>
            <a:fld id="{C700C461-AB30-2646-B78F-70E0F7C0F27D}" type="slidenum">
              <a:rPr lang="en-US" altLang="en-US"/>
              <a:pPr>
                <a:defRPr/>
              </a:pPr>
              <a:t>‹#›</a:t>
            </a:fld>
            <a:endParaRPr lang="en-US" altLang="en-US"/>
          </a:p>
        </p:txBody>
      </p:sp>
    </p:spTree>
    <p:extLst>
      <p:ext uri="{BB962C8B-B14F-4D97-AF65-F5344CB8AC3E}">
        <p14:creationId xmlns:p14="http://schemas.microsoft.com/office/powerpoint/2010/main" val="412974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7F642E-E0A6-182E-EA7B-EDCFA2A634F7}"/>
              </a:ext>
            </a:extLst>
          </p:cNvPr>
          <p:cNvSpPr>
            <a:spLocks noGrp="1"/>
          </p:cNvSpPr>
          <p:nvPr>
            <p:ph type="dt" sz="half" idx="10"/>
          </p:nvPr>
        </p:nvSpPr>
        <p:spPr/>
        <p:txBody>
          <a:bodyPr/>
          <a:lstStyle>
            <a:lvl1pPr>
              <a:defRPr/>
            </a:lvl1pPr>
          </a:lstStyle>
          <a:p>
            <a:pPr>
              <a:defRPr/>
            </a:pPr>
            <a:fld id="{FB98772E-E543-DF42-B2EE-E21AD570FB28}" type="datetimeFigureOut">
              <a:rPr lang="en-US"/>
              <a:pPr>
                <a:defRPr/>
              </a:pPr>
              <a:t>9/8/2025</a:t>
            </a:fld>
            <a:endParaRPr lang="en-US"/>
          </a:p>
        </p:txBody>
      </p:sp>
      <p:sp>
        <p:nvSpPr>
          <p:cNvPr id="5" name="Footer Placeholder 4">
            <a:extLst>
              <a:ext uri="{FF2B5EF4-FFF2-40B4-BE49-F238E27FC236}">
                <a16:creationId xmlns:a16="http://schemas.microsoft.com/office/drawing/2014/main" id="{870E5086-F3E4-96D4-97D4-C47661716D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81C7062-9B3A-EDB4-525B-FA2D452EC0BC}"/>
              </a:ext>
            </a:extLst>
          </p:cNvPr>
          <p:cNvSpPr>
            <a:spLocks noGrp="1"/>
          </p:cNvSpPr>
          <p:nvPr>
            <p:ph type="sldNum" sz="quarter" idx="12"/>
          </p:nvPr>
        </p:nvSpPr>
        <p:spPr/>
        <p:txBody>
          <a:bodyPr/>
          <a:lstStyle>
            <a:lvl1pPr>
              <a:defRPr/>
            </a:lvl1pPr>
          </a:lstStyle>
          <a:p>
            <a:pPr>
              <a:defRPr/>
            </a:pPr>
            <a:fld id="{7A48B6ED-9A05-7741-8734-8DCB74657EF9}" type="slidenum">
              <a:rPr lang="en-US" altLang="en-US"/>
              <a:pPr>
                <a:defRPr/>
              </a:pPr>
              <a:t>‹#›</a:t>
            </a:fld>
            <a:endParaRPr lang="en-US" altLang="en-US"/>
          </a:p>
        </p:txBody>
      </p:sp>
    </p:spTree>
    <p:extLst>
      <p:ext uri="{BB962C8B-B14F-4D97-AF65-F5344CB8AC3E}">
        <p14:creationId xmlns:p14="http://schemas.microsoft.com/office/powerpoint/2010/main" val="93537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34CF897-7182-4955-FF74-77AC5696FB77}"/>
              </a:ext>
            </a:extLst>
          </p:cNvPr>
          <p:cNvSpPr>
            <a:spLocks noGrp="1"/>
          </p:cNvSpPr>
          <p:nvPr>
            <p:ph type="dt" sz="half" idx="10"/>
          </p:nvPr>
        </p:nvSpPr>
        <p:spPr/>
        <p:txBody>
          <a:bodyPr/>
          <a:lstStyle>
            <a:lvl1pPr>
              <a:defRPr/>
            </a:lvl1pPr>
          </a:lstStyle>
          <a:p>
            <a:pPr>
              <a:defRPr/>
            </a:pPr>
            <a:fld id="{19B60829-006A-F240-933C-124867D9EA11}" type="datetimeFigureOut">
              <a:rPr lang="en-US"/>
              <a:pPr>
                <a:defRPr/>
              </a:pPr>
              <a:t>9/8/2025</a:t>
            </a:fld>
            <a:endParaRPr lang="en-US"/>
          </a:p>
        </p:txBody>
      </p:sp>
      <p:sp>
        <p:nvSpPr>
          <p:cNvPr id="6" name="Footer Placeholder 4">
            <a:extLst>
              <a:ext uri="{FF2B5EF4-FFF2-40B4-BE49-F238E27FC236}">
                <a16:creationId xmlns:a16="http://schemas.microsoft.com/office/drawing/2014/main" id="{AFA9574A-F1CB-B846-8CAB-92E0CE4E47F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571A95-5E3B-7EC2-F5FF-42E3EBAF6C72}"/>
              </a:ext>
            </a:extLst>
          </p:cNvPr>
          <p:cNvSpPr>
            <a:spLocks noGrp="1"/>
          </p:cNvSpPr>
          <p:nvPr>
            <p:ph type="sldNum" sz="quarter" idx="12"/>
          </p:nvPr>
        </p:nvSpPr>
        <p:spPr/>
        <p:txBody>
          <a:bodyPr/>
          <a:lstStyle>
            <a:lvl1pPr>
              <a:defRPr/>
            </a:lvl1pPr>
          </a:lstStyle>
          <a:p>
            <a:pPr>
              <a:defRPr/>
            </a:pPr>
            <a:fld id="{0D3BC75F-9212-3C47-84F2-304DBB0504BB}" type="slidenum">
              <a:rPr lang="en-US" altLang="en-US"/>
              <a:pPr>
                <a:defRPr/>
              </a:pPr>
              <a:t>‹#›</a:t>
            </a:fld>
            <a:endParaRPr lang="en-US" altLang="en-US"/>
          </a:p>
        </p:txBody>
      </p:sp>
    </p:spTree>
    <p:extLst>
      <p:ext uri="{BB962C8B-B14F-4D97-AF65-F5344CB8AC3E}">
        <p14:creationId xmlns:p14="http://schemas.microsoft.com/office/powerpoint/2010/main" val="344952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57351E2-A6BE-B25A-6005-F75FC7C687A7}"/>
              </a:ext>
            </a:extLst>
          </p:cNvPr>
          <p:cNvSpPr>
            <a:spLocks noGrp="1"/>
          </p:cNvSpPr>
          <p:nvPr>
            <p:ph type="dt" sz="half" idx="10"/>
          </p:nvPr>
        </p:nvSpPr>
        <p:spPr/>
        <p:txBody>
          <a:bodyPr/>
          <a:lstStyle>
            <a:lvl1pPr>
              <a:defRPr/>
            </a:lvl1pPr>
          </a:lstStyle>
          <a:p>
            <a:pPr>
              <a:defRPr/>
            </a:pPr>
            <a:fld id="{69E09942-865B-4D4D-A73B-8DF1B1B4A5F6}" type="datetimeFigureOut">
              <a:rPr lang="en-US"/>
              <a:pPr>
                <a:defRPr/>
              </a:pPr>
              <a:t>9/8/2025</a:t>
            </a:fld>
            <a:endParaRPr lang="en-US"/>
          </a:p>
        </p:txBody>
      </p:sp>
      <p:sp>
        <p:nvSpPr>
          <p:cNvPr id="8" name="Footer Placeholder 4">
            <a:extLst>
              <a:ext uri="{FF2B5EF4-FFF2-40B4-BE49-F238E27FC236}">
                <a16:creationId xmlns:a16="http://schemas.microsoft.com/office/drawing/2014/main" id="{35B99878-D026-AF42-D5E3-B24BADA7352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2888AEB-AC47-1636-0A52-5029504D3D47}"/>
              </a:ext>
            </a:extLst>
          </p:cNvPr>
          <p:cNvSpPr>
            <a:spLocks noGrp="1"/>
          </p:cNvSpPr>
          <p:nvPr>
            <p:ph type="sldNum" sz="quarter" idx="12"/>
          </p:nvPr>
        </p:nvSpPr>
        <p:spPr/>
        <p:txBody>
          <a:bodyPr/>
          <a:lstStyle>
            <a:lvl1pPr>
              <a:defRPr/>
            </a:lvl1pPr>
          </a:lstStyle>
          <a:p>
            <a:pPr>
              <a:defRPr/>
            </a:pPr>
            <a:fld id="{FB970D30-AC39-9840-88B7-F22CDBF6B449}" type="slidenum">
              <a:rPr lang="en-US" altLang="en-US"/>
              <a:pPr>
                <a:defRPr/>
              </a:pPr>
              <a:t>‹#›</a:t>
            </a:fld>
            <a:endParaRPr lang="en-US" altLang="en-US"/>
          </a:p>
        </p:txBody>
      </p:sp>
    </p:spTree>
    <p:extLst>
      <p:ext uri="{BB962C8B-B14F-4D97-AF65-F5344CB8AC3E}">
        <p14:creationId xmlns:p14="http://schemas.microsoft.com/office/powerpoint/2010/main" val="3372379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4C6EB7A-6942-31B0-0CB1-30F0631267AF}"/>
              </a:ext>
            </a:extLst>
          </p:cNvPr>
          <p:cNvSpPr>
            <a:spLocks noGrp="1"/>
          </p:cNvSpPr>
          <p:nvPr>
            <p:ph type="dt" sz="half" idx="10"/>
          </p:nvPr>
        </p:nvSpPr>
        <p:spPr/>
        <p:txBody>
          <a:bodyPr/>
          <a:lstStyle>
            <a:lvl1pPr>
              <a:defRPr/>
            </a:lvl1pPr>
          </a:lstStyle>
          <a:p>
            <a:pPr>
              <a:defRPr/>
            </a:pPr>
            <a:fld id="{E70B7CB2-8D82-134E-BD82-376FCD56A2B3}" type="datetimeFigureOut">
              <a:rPr lang="en-US"/>
              <a:pPr>
                <a:defRPr/>
              </a:pPr>
              <a:t>9/8/2025</a:t>
            </a:fld>
            <a:endParaRPr lang="en-US"/>
          </a:p>
        </p:txBody>
      </p:sp>
      <p:sp>
        <p:nvSpPr>
          <p:cNvPr id="4" name="Footer Placeholder 4">
            <a:extLst>
              <a:ext uri="{FF2B5EF4-FFF2-40B4-BE49-F238E27FC236}">
                <a16:creationId xmlns:a16="http://schemas.microsoft.com/office/drawing/2014/main" id="{7AF563EF-E11F-7D9B-9A39-80CE168720B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CFC5278-1BCC-C7F4-7038-5CF7FDD2EBF6}"/>
              </a:ext>
            </a:extLst>
          </p:cNvPr>
          <p:cNvSpPr>
            <a:spLocks noGrp="1"/>
          </p:cNvSpPr>
          <p:nvPr>
            <p:ph type="sldNum" sz="quarter" idx="12"/>
          </p:nvPr>
        </p:nvSpPr>
        <p:spPr/>
        <p:txBody>
          <a:bodyPr/>
          <a:lstStyle>
            <a:lvl1pPr>
              <a:defRPr/>
            </a:lvl1pPr>
          </a:lstStyle>
          <a:p>
            <a:pPr>
              <a:defRPr/>
            </a:pPr>
            <a:fld id="{8A27A597-700B-984D-AEEC-B09463D8FC82}" type="slidenum">
              <a:rPr lang="en-US" altLang="en-US"/>
              <a:pPr>
                <a:defRPr/>
              </a:pPr>
              <a:t>‹#›</a:t>
            </a:fld>
            <a:endParaRPr lang="en-US" altLang="en-US"/>
          </a:p>
        </p:txBody>
      </p:sp>
    </p:spTree>
    <p:extLst>
      <p:ext uri="{BB962C8B-B14F-4D97-AF65-F5344CB8AC3E}">
        <p14:creationId xmlns:p14="http://schemas.microsoft.com/office/powerpoint/2010/main" val="2711827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12C031F-3C66-D660-AEF1-0B6CDD5CE2AF}"/>
              </a:ext>
            </a:extLst>
          </p:cNvPr>
          <p:cNvSpPr>
            <a:spLocks noGrp="1"/>
          </p:cNvSpPr>
          <p:nvPr>
            <p:ph type="dt" sz="half" idx="10"/>
          </p:nvPr>
        </p:nvSpPr>
        <p:spPr/>
        <p:txBody>
          <a:bodyPr/>
          <a:lstStyle>
            <a:lvl1pPr>
              <a:defRPr/>
            </a:lvl1pPr>
          </a:lstStyle>
          <a:p>
            <a:pPr>
              <a:defRPr/>
            </a:pPr>
            <a:fld id="{B3F5FBD2-E85B-6A43-960E-041F0CCCB2D8}" type="datetimeFigureOut">
              <a:rPr lang="en-US"/>
              <a:pPr>
                <a:defRPr/>
              </a:pPr>
              <a:t>9/8/2025</a:t>
            </a:fld>
            <a:endParaRPr lang="en-US"/>
          </a:p>
        </p:txBody>
      </p:sp>
      <p:sp>
        <p:nvSpPr>
          <p:cNvPr id="3" name="Footer Placeholder 4">
            <a:extLst>
              <a:ext uri="{FF2B5EF4-FFF2-40B4-BE49-F238E27FC236}">
                <a16:creationId xmlns:a16="http://schemas.microsoft.com/office/drawing/2014/main" id="{2F5726E8-4865-E6D3-2B3D-6BFB1A90D15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95E3FAB-54CD-259C-D50F-CBA59AB2AC15}"/>
              </a:ext>
            </a:extLst>
          </p:cNvPr>
          <p:cNvSpPr>
            <a:spLocks noGrp="1"/>
          </p:cNvSpPr>
          <p:nvPr>
            <p:ph type="sldNum" sz="quarter" idx="12"/>
          </p:nvPr>
        </p:nvSpPr>
        <p:spPr/>
        <p:txBody>
          <a:bodyPr/>
          <a:lstStyle>
            <a:lvl1pPr>
              <a:defRPr/>
            </a:lvl1pPr>
          </a:lstStyle>
          <a:p>
            <a:pPr>
              <a:defRPr/>
            </a:pPr>
            <a:fld id="{44A4272D-C7EE-644C-BA22-318E5ADBA0C7}" type="slidenum">
              <a:rPr lang="en-US" altLang="en-US"/>
              <a:pPr>
                <a:defRPr/>
              </a:pPr>
              <a:t>‹#›</a:t>
            </a:fld>
            <a:endParaRPr lang="en-US" altLang="en-US"/>
          </a:p>
        </p:txBody>
      </p:sp>
    </p:spTree>
    <p:extLst>
      <p:ext uri="{BB962C8B-B14F-4D97-AF65-F5344CB8AC3E}">
        <p14:creationId xmlns:p14="http://schemas.microsoft.com/office/powerpoint/2010/main" val="3591354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204789"/>
            <a:ext cx="3833813"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6129E55-6E97-1073-3B36-6EE4F88C4B21}"/>
              </a:ext>
            </a:extLst>
          </p:cNvPr>
          <p:cNvSpPr>
            <a:spLocks noGrp="1"/>
          </p:cNvSpPr>
          <p:nvPr>
            <p:ph type="dt" sz="half" idx="10"/>
          </p:nvPr>
        </p:nvSpPr>
        <p:spPr/>
        <p:txBody>
          <a:bodyPr/>
          <a:lstStyle>
            <a:lvl1pPr>
              <a:defRPr/>
            </a:lvl1pPr>
          </a:lstStyle>
          <a:p>
            <a:pPr>
              <a:defRPr/>
            </a:pPr>
            <a:fld id="{25499A9B-23C0-614A-9BC7-F50BCB3E1F27}" type="datetimeFigureOut">
              <a:rPr lang="en-US"/>
              <a:pPr>
                <a:defRPr/>
              </a:pPr>
              <a:t>9/8/2025</a:t>
            </a:fld>
            <a:endParaRPr lang="en-US"/>
          </a:p>
        </p:txBody>
      </p:sp>
      <p:sp>
        <p:nvSpPr>
          <p:cNvPr id="6" name="Footer Placeholder 4">
            <a:extLst>
              <a:ext uri="{FF2B5EF4-FFF2-40B4-BE49-F238E27FC236}">
                <a16:creationId xmlns:a16="http://schemas.microsoft.com/office/drawing/2014/main" id="{8F85A942-6FB6-4AFA-634A-F2E67E0223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6C5204-BE4E-B26F-13FB-C632A9E57481}"/>
              </a:ext>
            </a:extLst>
          </p:cNvPr>
          <p:cNvSpPr>
            <a:spLocks noGrp="1"/>
          </p:cNvSpPr>
          <p:nvPr>
            <p:ph type="sldNum" sz="quarter" idx="12"/>
          </p:nvPr>
        </p:nvSpPr>
        <p:spPr/>
        <p:txBody>
          <a:bodyPr/>
          <a:lstStyle>
            <a:lvl1pPr>
              <a:defRPr/>
            </a:lvl1pPr>
          </a:lstStyle>
          <a:p>
            <a:pPr>
              <a:defRPr/>
            </a:pPr>
            <a:fld id="{8A79CCBA-F373-0C4D-88C3-F7EF521968B7}" type="slidenum">
              <a:rPr lang="en-US" altLang="en-US"/>
              <a:pPr>
                <a:defRPr/>
              </a:pPr>
              <a:t>‹#›</a:t>
            </a:fld>
            <a:endParaRPr lang="en-US" altLang="en-US"/>
          </a:p>
        </p:txBody>
      </p:sp>
    </p:spTree>
    <p:extLst>
      <p:ext uri="{BB962C8B-B14F-4D97-AF65-F5344CB8AC3E}">
        <p14:creationId xmlns:p14="http://schemas.microsoft.com/office/powerpoint/2010/main" val="1755399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F5F9018-5CBE-F8C1-730C-1C6969339608}"/>
              </a:ext>
            </a:extLst>
          </p:cNvPr>
          <p:cNvSpPr>
            <a:spLocks noGrp="1"/>
          </p:cNvSpPr>
          <p:nvPr>
            <p:ph type="dt" sz="half" idx="10"/>
          </p:nvPr>
        </p:nvSpPr>
        <p:spPr/>
        <p:txBody>
          <a:bodyPr/>
          <a:lstStyle>
            <a:lvl1pPr>
              <a:defRPr/>
            </a:lvl1pPr>
          </a:lstStyle>
          <a:p>
            <a:pPr>
              <a:defRPr/>
            </a:pPr>
            <a:fld id="{5F540962-5930-ED43-B378-237C518BCEB2}" type="datetimeFigureOut">
              <a:rPr lang="en-US"/>
              <a:pPr>
                <a:defRPr/>
              </a:pPr>
              <a:t>9/8/2025</a:t>
            </a:fld>
            <a:endParaRPr lang="en-US"/>
          </a:p>
        </p:txBody>
      </p:sp>
      <p:sp>
        <p:nvSpPr>
          <p:cNvPr id="6" name="Footer Placeholder 4">
            <a:extLst>
              <a:ext uri="{FF2B5EF4-FFF2-40B4-BE49-F238E27FC236}">
                <a16:creationId xmlns:a16="http://schemas.microsoft.com/office/drawing/2014/main" id="{8FE1F1CB-EE42-DAAD-D665-780E44666A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A39346D-B04E-E7D0-4724-0A0689F4C607}"/>
              </a:ext>
            </a:extLst>
          </p:cNvPr>
          <p:cNvSpPr>
            <a:spLocks noGrp="1"/>
          </p:cNvSpPr>
          <p:nvPr>
            <p:ph type="sldNum" sz="quarter" idx="12"/>
          </p:nvPr>
        </p:nvSpPr>
        <p:spPr/>
        <p:txBody>
          <a:bodyPr/>
          <a:lstStyle>
            <a:lvl1pPr>
              <a:defRPr/>
            </a:lvl1pPr>
          </a:lstStyle>
          <a:p>
            <a:pPr>
              <a:defRPr/>
            </a:pPr>
            <a:fld id="{F58D60C5-D6CA-6D4E-A0BA-63F160981474}" type="slidenum">
              <a:rPr lang="en-US" altLang="en-US"/>
              <a:pPr>
                <a:defRPr/>
              </a:pPr>
              <a:t>‹#›</a:t>
            </a:fld>
            <a:endParaRPr lang="en-US" altLang="en-US"/>
          </a:p>
        </p:txBody>
      </p:sp>
    </p:spTree>
    <p:extLst>
      <p:ext uri="{BB962C8B-B14F-4D97-AF65-F5344CB8AC3E}">
        <p14:creationId xmlns:p14="http://schemas.microsoft.com/office/powerpoint/2010/main" val="333959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05298B4-672A-9424-55FE-27F08A100790}"/>
              </a:ext>
            </a:extLst>
          </p:cNvPr>
          <p:cNvSpPr>
            <a:spLocks noGrp="1"/>
          </p:cNvSpPr>
          <p:nvPr>
            <p:ph type="title"/>
          </p:nvPr>
        </p:nvSpPr>
        <p:spPr bwMode="auto">
          <a:xfrm>
            <a:off x="342900" y="206375"/>
            <a:ext cx="61722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D56F535-66BD-CB24-C82E-2DB31E49B798}"/>
              </a:ext>
            </a:extLst>
          </p:cNvPr>
          <p:cNvSpPr>
            <a:spLocks noGrp="1"/>
          </p:cNvSpPr>
          <p:nvPr>
            <p:ph type="body" idx="1"/>
          </p:nvPr>
        </p:nvSpPr>
        <p:spPr bwMode="auto">
          <a:xfrm>
            <a:off x="342900" y="1200150"/>
            <a:ext cx="61722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11D9FCA-1346-8D89-C412-93AFC54967CE}"/>
              </a:ext>
            </a:extLst>
          </p:cNvPr>
          <p:cNvSpPr>
            <a:spLocks noGrp="1"/>
          </p:cNvSpPr>
          <p:nvPr>
            <p:ph type="dt" sz="half" idx="2"/>
          </p:nvPr>
        </p:nvSpPr>
        <p:spPr>
          <a:xfrm>
            <a:off x="342900" y="4767263"/>
            <a:ext cx="16002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747BAA4-D103-1346-8FD9-22D1D2FFBE70}" type="datetimeFigureOut">
              <a:rPr lang="en-US"/>
              <a:pPr>
                <a:defRPr/>
              </a:pPr>
              <a:t>9/8/2025</a:t>
            </a:fld>
            <a:endParaRPr lang="en-US"/>
          </a:p>
        </p:txBody>
      </p:sp>
      <p:sp>
        <p:nvSpPr>
          <p:cNvPr id="5" name="Footer Placeholder 4">
            <a:extLst>
              <a:ext uri="{FF2B5EF4-FFF2-40B4-BE49-F238E27FC236}">
                <a16:creationId xmlns:a16="http://schemas.microsoft.com/office/drawing/2014/main" id="{8BA76317-1AF9-CEE4-C0EE-C025A4FFAE1D}"/>
              </a:ext>
            </a:extLst>
          </p:cNvPr>
          <p:cNvSpPr>
            <a:spLocks noGrp="1"/>
          </p:cNvSpPr>
          <p:nvPr>
            <p:ph type="ftr" sz="quarter" idx="3"/>
          </p:nvPr>
        </p:nvSpPr>
        <p:spPr>
          <a:xfrm>
            <a:off x="2343150" y="4767263"/>
            <a:ext cx="21717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CDB5FA2-D2B5-67BC-325E-0B1834F52295}"/>
              </a:ext>
            </a:extLst>
          </p:cNvPr>
          <p:cNvSpPr>
            <a:spLocks noGrp="1"/>
          </p:cNvSpPr>
          <p:nvPr>
            <p:ph type="sldNum" sz="quarter" idx="4"/>
          </p:nvPr>
        </p:nvSpPr>
        <p:spPr>
          <a:xfrm>
            <a:off x="4914900" y="4767263"/>
            <a:ext cx="16002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F33B9BB-6941-3447-9354-148F6F2FFAC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7575E5-2524-042B-B19D-4269D4D8B7F3}"/>
              </a:ext>
            </a:extLst>
          </p:cNvPr>
          <p:cNvSpPr/>
          <p:nvPr/>
        </p:nvSpPr>
        <p:spPr>
          <a:xfrm>
            <a:off x="533400" y="0"/>
            <a:ext cx="7467600" cy="628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a:p>
        </p:txBody>
      </p:sp>
      <p:pic>
        <p:nvPicPr>
          <p:cNvPr id="14338" name="Picture 6" descr="HUONG VAN 2 cp.jpg">
            <a:extLst>
              <a:ext uri="{FF2B5EF4-FFF2-40B4-BE49-F238E27FC236}">
                <a16:creationId xmlns:a16="http://schemas.microsoft.com/office/drawing/2014/main" id="{30D2E6ED-BE9D-55F7-BEA2-E6C2074F3A20}"/>
              </a:ext>
            </a:extLst>
          </p:cNvPr>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60350" y="60325"/>
            <a:ext cx="15144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5">
            <a:extLst>
              <a:ext uri="{FF2B5EF4-FFF2-40B4-BE49-F238E27FC236}">
                <a16:creationId xmlns:a16="http://schemas.microsoft.com/office/drawing/2014/main" id="{BF515827-04B7-36BF-4289-3A3F3CEBEF0A}"/>
              </a:ext>
            </a:extLst>
          </p:cNvPr>
          <p:cNvSpPr txBox="1">
            <a:spLocks noChangeArrowheads="1"/>
          </p:cNvSpPr>
          <p:nvPr/>
        </p:nvSpPr>
        <p:spPr bwMode="auto">
          <a:xfrm>
            <a:off x="1844675" y="36513"/>
            <a:ext cx="54721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002060"/>
                </a:solidFill>
                <a:latin typeface="Times New Roman" panose="02020603050405020304" pitchFamily="18" charset="0"/>
                <a:cs typeface="Times New Roman" panose="02020603050405020304" pitchFamily="18" charset="0"/>
              </a:rPr>
              <a:t>TRUNG TÂM TƯ VẤN TÂM LÝ </a:t>
            </a:r>
          </a:p>
          <a:p>
            <a:pPr algn="ctr" eaLnBrk="1" hangingPunct="1">
              <a:spcBef>
                <a:spcPct val="0"/>
              </a:spcBef>
              <a:buFontTx/>
              <a:buNone/>
            </a:pPr>
            <a:r>
              <a:rPr lang="en-US" altLang="en-US" sz="2000" b="1">
                <a:solidFill>
                  <a:srgbClr val="002060"/>
                </a:solidFill>
                <a:latin typeface="Times New Roman" panose="02020603050405020304" pitchFamily="18" charset="0"/>
                <a:cs typeface="Times New Roman" panose="02020603050405020304" pitchFamily="18" charset="0"/>
              </a:rPr>
              <a:t>VÀ ĐÀO TẠO KỸ NĂNG HƯƠNG VÂN</a:t>
            </a:r>
          </a:p>
        </p:txBody>
      </p:sp>
      <p:sp>
        <p:nvSpPr>
          <p:cNvPr id="14340" name="Rectangle 2">
            <a:extLst>
              <a:ext uri="{FF2B5EF4-FFF2-40B4-BE49-F238E27FC236}">
                <a16:creationId xmlns:a16="http://schemas.microsoft.com/office/drawing/2014/main" id="{EA41F6C8-DC1B-2BBB-7A1C-5111E52C8F49}"/>
              </a:ext>
            </a:extLst>
          </p:cNvPr>
          <p:cNvSpPr>
            <a:spLocks noChangeArrowheads="1"/>
          </p:cNvSpPr>
          <p:nvPr/>
        </p:nvSpPr>
        <p:spPr bwMode="auto">
          <a:xfrm>
            <a:off x="-1062038" y="1028700"/>
            <a:ext cx="906303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3500" b="1">
              <a:solidFill>
                <a:srgbClr val="002060"/>
              </a:solidFill>
              <a:latin typeface="Times New Roman" panose="02020603050405020304" pitchFamily="18" charset="0"/>
              <a:cs typeface="Times New Roman" panose="02020603050405020304" pitchFamily="18" charset="0"/>
            </a:endParaRPr>
          </a:p>
        </p:txBody>
      </p:sp>
      <p:pic>
        <p:nvPicPr>
          <p:cNvPr id="14341" name="Picture 7" descr="Káº¿t quáº£ hÃ¬nh áº£nh cho an toÃ n giao thÃ´ng cartoon">
            <a:extLst>
              <a:ext uri="{FF2B5EF4-FFF2-40B4-BE49-F238E27FC236}">
                <a16:creationId xmlns:a16="http://schemas.microsoft.com/office/drawing/2014/main" id="{AFD90E54-D539-3780-C280-A03DAC102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55850"/>
            <a:ext cx="6910388"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1">
            <a:extLst>
              <a:ext uri="{FF2B5EF4-FFF2-40B4-BE49-F238E27FC236}">
                <a16:creationId xmlns:a16="http://schemas.microsoft.com/office/drawing/2014/main" id="{A50C8FBF-AEF0-C505-5D9D-5D4E21D15C96}"/>
              </a:ext>
            </a:extLst>
          </p:cNvPr>
          <p:cNvSpPr txBox="1">
            <a:spLocks noChangeArrowheads="1"/>
          </p:cNvSpPr>
          <p:nvPr/>
        </p:nvSpPr>
        <p:spPr bwMode="auto">
          <a:xfrm>
            <a:off x="946150" y="831850"/>
            <a:ext cx="504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GIÁO DỤC KỸ NĂNG SỐNG</a:t>
            </a:r>
          </a:p>
        </p:txBody>
      </p:sp>
      <p:sp>
        <p:nvSpPr>
          <p:cNvPr id="5" name="TextBox 4">
            <a:extLst>
              <a:ext uri="{FF2B5EF4-FFF2-40B4-BE49-F238E27FC236}">
                <a16:creationId xmlns:a16="http://schemas.microsoft.com/office/drawing/2014/main" id="{A7AC78BF-D5E8-FB37-6516-9E6D9A31598A}"/>
              </a:ext>
            </a:extLst>
          </p:cNvPr>
          <p:cNvSpPr txBox="1">
            <a:spLocks noChangeArrowheads="1"/>
          </p:cNvSpPr>
          <p:nvPr/>
        </p:nvSpPr>
        <p:spPr bwMode="auto">
          <a:xfrm>
            <a:off x="0" y="1277938"/>
            <a:ext cx="6858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002060"/>
                </a:solidFill>
                <a:latin typeface="Arial" panose="020B0604020202020204" pitchFamily="34" charset="0"/>
              </a:rPr>
              <a:t>KỸ NĂNG ĐI ĐƯỜNG MỘT MÌNH AN TOÀN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34" presetClass="emph" presetSubtype="0" repeatCount="indefinite" fill="hold" grpId="1" nodeType="withEffect">
                                  <p:stCondLst>
                                    <p:cond delay="0"/>
                                  </p:stCondLst>
                                  <p:iterate type="lt">
                                    <p:tmPct val="10000"/>
                                  </p:iterate>
                                  <p:childTnLst>
                                    <p:animMotion origin="layout" path="M 0.0 0.0 L 0.0 -0.07213" pathEditMode="relative" ptsTypes="">
                                      <p:cBhvr>
                                        <p:cTn id="11" dur="500" accel="50000" decel="50000" autoRev="1" fill="hold">
                                          <p:stCondLst>
                                            <p:cond delay="0"/>
                                          </p:stCondLst>
                                        </p:cTn>
                                        <p:tgtEl>
                                          <p:spTgt spid="5"/>
                                        </p:tgtEl>
                                        <p:attrNameLst>
                                          <p:attrName>ppt_x</p:attrName>
                                          <p:attrName>ppt_y</p:attrName>
                                        </p:attrNameLst>
                                      </p:cBhvr>
                                    </p:animMotion>
                                    <p:animRot by="1500000">
                                      <p:cBhvr>
                                        <p:cTn id="12" dur="250" fill="hold">
                                          <p:stCondLst>
                                            <p:cond delay="0"/>
                                          </p:stCondLst>
                                        </p:cTn>
                                        <p:tgtEl>
                                          <p:spTgt spid="5"/>
                                        </p:tgtEl>
                                        <p:attrNameLst>
                                          <p:attrName>r</p:attrName>
                                        </p:attrNameLst>
                                      </p:cBhvr>
                                    </p:animRot>
                                    <p:animRot by="-1500000">
                                      <p:cBhvr>
                                        <p:cTn id="13" dur="250" fill="hold">
                                          <p:stCondLst>
                                            <p:cond delay="250"/>
                                          </p:stCondLst>
                                        </p:cTn>
                                        <p:tgtEl>
                                          <p:spTgt spid="5"/>
                                        </p:tgtEl>
                                        <p:attrNameLst>
                                          <p:attrName>r</p:attrName>
                                        </p:attrNameLst>
                                      </p:cBhvr>
                                    </p:animRot>
                                    <p:animRot by="-1500000">
                                      <p:cBhvr>
                                        <p:cTn id="14" dur="250" fill="hold">
                                          <p:stCondLst>
                                            <p:cond delay="500"/>
                                          </p:stCondLst>
                                        </p:cTn>
                                        <p:tgtEl>
                                          <p:spTgt spid="5"/>
                                        </p:tgtEl>
                                        <p:attrNameLst>
                                          <p:attrName>r</p:attrName>
                                        </p:attrNameLst>
                                      </p:cBhvr>
                                    </p:animRot>
                                    <p:animRot by="1500000">
                                      <p:cBhvr>
                                        <p:cTn id="15" dur="250" fill="hold">
                                          <p:stCondLst>
                                            <p:cond delay="75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a:extLst>
              <a:ext uri="{FF2B5EF4-FFF2-40B4-BE49-F238E27FC236}">
                <a16:creationId xmlns:a16="http://schemas.microsoft.com/office/drawing/2014/main" id="{28587642-C028-06B7-9167-B31763D8E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68643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6">
            <a:extLst>
              <a:ext uri="{FF2B5EF4-FFF2-40B4-BE49-F238E27FC236}">
                <a16:creationId xmlns:a16="http://schemas.microsoft.com/office/drawing/2014/main" id="{ABFBB55A-CAA6-573A-FCEB-388D74F25441}"/>
              </a:ext>
            </a:extLst>
          </p:cNvPr>
          <p:cNvSpPr txBox="1">
            <a:spLocks noChangeArrowheads="1"/>
          </p:cNvSpPr>
          <p:nvPr/>
        </p:nvSpPr>
        <p:spPr bwMode="auto">
          <a:xfrm>
            <a:off x="2133600" y="123825"/>
            <a:ext cx="472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GIÁO DỤC KỸ NĂNG SỐNG</a:t>
            </a:r>
          </a:p>
          <a:p>
            <a:pPr algn="ctr" eaLnBrk="1" hangingPunct="1">
              <a:spcBef>
                <a:spcPct val="0"/>
              </a:spcBef>
              <a:buFontTx/>
              <a:buNone/>
            </a:pPr>
            <a:r>
              <a:rPr lang="en-US" altLang="en-US" sz="2000" b="1">
                <a:solidFill>
                  <a:srgbClr val="002060"/>
                </a:solidFill>
                <a:latin typeface="Times New Roman" panose="02020603050405020304" pitchFamily="18" charset="0"/>
                <a:cs typeface="Times New Roman" panose="02020603050405020304" pitchFamily="18" charset="0"/>
              </a:rPr>
              <a:t>KN ĐI ĐƯỜNG MỘT MÌNH AN TOÀN</a:t>
            </a:r>
          </a:p>
        </p:txBody>
      </p:sp>
      <p:pic>
        <p:nvPicPr>
          <p:cNvPr id="15362" name="Picture 18">
            <a:extLst>
              <a:ext uri="{FF2B5EF4-FFF2-40B4-BE49-F238E27FC236}">
                <a16:creationId xmlns:a16="http://schemas.microsoft.com/office/drawing/2014/main" id="{14B5B161-0DC7-B8CD-E41D-21BB4DF18D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82563"/>
            <a:ext cx="120173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786EBF0-6A55-A1AE-A431-9102FBEF5B15}"/>
              </a:ext>
            </a:extLst>
          </p:cNvPr>
          <p:cNvSpPr/>
          <p:nvPr/>
        </p:nvSpPr>
        <p:spPr>
          <a:xfrm>
            <a:off x="20877" y="828675"/>
            <a:ext cx="6858000" cy="5048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rgbClr val="FFFF00"/>
                </a:solidFill>
                <a:latin typeface="Arial" panose="020B0604020202020204" pitchFamily="34" charset="0"/>
                <a:cs typeface="Arial" panose="020B0604020202020204" pitchFamily="34" charset="0"/>
              </a:rPr>
              <a:t>Trò</a:t>
            </a:r>
            <a:r>
              <a:rPr lang="en-US" sz="3000" b="1" dirty="0">
                <a:solidFill>
                  <a:srgbClr val="FFFF00"/>
                </a:solidFill>
                <a:latin typeface="Arial" panose="020B0604020202020204" pitchFamily="34" charset="0"/>
                <a:cs typeface="Arial" panose="020B0604020202020204" pitchFamily="34" charset="0"/>
              </a:rPr>
              <a:t> </a:t>
            </a:r>
            <a:r>
              <a:rPr lang="en-US" sz="3000" b="1" dirty="0" err="1">
                <a:solidFill>
                  <a:srgbClr val="FFFF00"/>
                </a:solidFill>
                <a:latin typeface="Arial" panose="020B0604020202020204" pitchFamily="34" charset="0"/>
                <a:cs typeface="Arial" panose="020B0604020202020204" pitchFamily="34" charset="0"/>
              </a:rPr>
              <a:t>chơi</a:t>
            </a:r>
            <a:r>
              <a:rPr lang="en-US" sz="3000" b="1" dirty="0">
                <a:solidFill>
                  <a:srgbClr val="FFFF00"/>
                </a:solidFill>
                <a:latin typeface="Arial" panose="020B0604020202020204" pitchFamily="34" charset="0"/>
                <a:cs typeface="Arial" panose="020B0604020202020204" pitchFamily="34" charset="0"/>
              </a:rPr>
              <a:t>: ĐÈN GIAO THÔNG</a:t>
            </a:r>
          </a:p>
        </p:txBody>
      </p:sp>
      <p:pic>
        <p:nvPicPr>
          <p:cNvPr id="1030" name="Picture 6" descr="TRẺ MẦM NON CÓ NÊN TÌM HIỂU VỀ AN TOÀN GIAO THÔNG? - Trường Mầm Non Quốc Tế  W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3499"/>
            <a:ext cx="6858000" cy="38207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School building near road illustration Free Vector">
            <a:extLst>
              <a:ext uri="{FF2B5EF4-FFF2-40B4-BE49-F238E27FC236}">
                <a16:creationId xmlns:a16="http://schemas.microsoft.com/office/drawing/2014/main" id="{6FED78FB-718B-820F-2DF4-5434553F5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739" r="17291"/>
          <a:stretch>
            <a:fillRect/>
          </a:stretch>
        </p:blipFill>
        <p:spPr bwMode="auto">
          <a:xfrm>
            <a:off x="22225"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631FEE8B-63C2-7D64-F727-05C731F57D31}"/>
              </a:ext>
            </a:extLst>
          </p:cNvPr>
          <p:cNvPicPr>
            <a:picLocks noChangeAspect="1" noChangeArrowheads="1"/>
          </p:cNvPicPr>
          <p:nvPr/>
        </p:nvPicPr>
        <p:blipFill>
          <a:blip r:embed="rId3"/>
          <a:srcRect/>
          <a:stretch>
            <a:fillRect/>
          </a:stretch>
        </p:blipFill>
        <p:spPr bwMode="auto">
          <a:xfrm>
            <a:off x="-100013" y="1828800"/>
            <a:ext cx="2317751" cy="3314700"/>
          </a:xfrm>
          <a:prstGeom prst="rect">
            <a:avLst/>
          </a:prstGeom>
          <a:noFill/>
          <a:ln>
            <a:noFill/>
          </a:ln>
          <a:effectLst>
            <a:outerShdw blurRad="292100" dist="139700" dir="2700000" algn="tl" rotWithShape="0">
              <a:srgbClr val="333333">
                <a:alpha val="64998"/>
              </a:srgbClr>
            </a:outerShdw>
          </a:effectLst>
        </p:spPr>
      </p:pic>
      <p:sp>
        <p:nvSpPr>
          <p:cNvPr id="3" name="Rounded Rectangle 2">
            <a:extLst>
              <a:ext uri="{FF2B5EF4-FFF2-40B4-BE49-F238E27FC236}">
                <a16:creationId xmlns:a16="http://schemas.microsoft.com/office/drawing/2014/main" id="{AA9A9170-EF9E-C857-A927-E75C3287383A}"/>
              </a:ext>
            </a:extLst>
          </p:cNvPr>
          <p:cNvSpPr/>
          <p:nvPr/>
        </p:nvSpPr>
        <p:spPr>
          <a:xfrm>
            <a:off x="2217738" y="50800"/>
            <a:ext cx="4524375" cy="4968875"/>
          </a:xfrm>
          <a:prstGeom prst="round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altLang="en-US" sz="2600" b="1" dirty="0">
                <a:solidFill>
                  <a:srgbClr val="FF0000"/>
                </a:solidFill>
                <a:cs typeface="Times New Roman" pitchFamily="18" charset="0"/>
              </a:rPr>
              <a:t>XỬ LÝ TÌNH HUỐNG</a:t>
            </a:r>
            <a:endParaRPr lang="en-US" altLang="en-US" sz="2600" b="1" dirty="0">
              <a:solidFill>
                <a:srgbClr val="FF0000"/>
              </a:solidFill>
              <a:cs typeface="Times New Roman" pitchFamily="18" charset="0"/>
            </a:endParaRPr>
          </a:p>
          <a:p>
            <a:pPr algn="just" eaLnBrk="1" hangingPunct="1">
              <a:defRPr/>
            </a:pPr>
            <a:r>
              <a:rPr lang="vi-VN" altLang="en-US" sz="2600" b="1" dirty="0">
                <a:solidFill>
                  <a:srgbClr val="002060"/>
                </a:solidFill>
                <a:cs typeface="Times New Roman" pitchFamily="18" charset="0"/>
              </a:rPr>
              <a:t>Nhà An rất gần trường nhưng mẹ luôn đón vì sợ bạn ấy sẽ gặp phải nguy hiểm khi đi đường. Hôm nay mẹ có việc bận nên An phải tự đi một mình.</a:t>
            </a:r>
            <a:endParaRPr lang="en-US" altLang="en-US" sz="2600" b="1" dirty="0">
              <a:solidFill>
                <a:srgbClr val="002060"/>
              </a:solidFill>
              <a:cs typeface="Times New Roman" pitchFamily="18" charset="0"/>
            </a:endParaRPr>
          </a:p>
          <a:p>
            <a:pPr algn="just" eaLnBrk="1" hangingPunct="1">
              <a:defRPr/>
            </a:pPr>
            <a:r>
              <a:rPr lang="vi-VN" altLang="en-US" sz="2600" b="1" dirty="0">
                <a:solidFill>
                  <a:srgbClr val="FF0000"/>
                </a:solidFill>
                <a:cs typeface="Times New Roman" pitchFamily="18" charset="0"/>
              </a:rPr>
              <a:t>EM HÃY ĐƯA RA LỜI KHUYÊN ĐỂ BẠN ẤY CÓ THỂ ĐI BỘ AN TOÀN ĐẾN TRƯỜNG NHÉ.</a:t>
            </a:r>
            <a:endParaRPr lang="en-US" altLang="en-US" sz="2600" b="1" dirty="0">
              <a:solidFill>
                <a:srgbClr val="FF0000"/>
              </a:solidFill>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1" descr="Pin on Fondos">
            <a:extLst>
              <a:ext uri="{FF2B5EF4-FFF2-40B4-BE49-F238E27FC236}">
                <a16:creationId xmlns:a16="http://schemas.microsoft.com/office/drawing/2014/main" id="{0B6FE811-21B4-EF9B-A767-7534277EB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8" y="57306"/>
            <a:ext cx="6597352" cy="494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a:extLst>
              <a:ext uri="{FF2B5EF4-FFF2-40B4-BE49-F238E27FC236}">
                <a16:creationId xmlns:a16="http://schemas.microsoft.com/office/drawing/2014/main" id="{39A30475-CB7F-BAE7-4720-70CB74B661DF}"/>
              </a:ext>
            </a:extLst>
          </p:cNvPr>
          <p:cNvSpPr/>
          <p:nvPr/>
        </p:nvSpPr>
        <p:spPr>
          <a:xfrm>
            <a:off x="-531440" y="-236562"/>
            <a:ext cx="7866112" cy="5485475"/>
          </a:xfrm>
          <a:prstGeom prst="round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 name="Diagram 3"/>
          <p:cNvGraphicFramePr/>
          <p:nvPr>
            <p:extLst>
              <p:ext uri="{D42A27DB-BD31-4B8C-83A1-F6EECF244321}">
                <p14:modId xmlns:p14="http://schemas.microsoft.com/office/powerpoint/2010/main" val="2984365674"/>
              </p:ext>
            </p:extLst>
          </p:nvPr>
        </p:nvGraphicFramePr>
        <p:xfrm>
          <a:off x="476672" y="-20638"/>
          <a:ext cx="6858000" cy="5164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212976" y="-20638"/>
            <a:ext cx="3384376" cy="1384995"/>
          </a:xfrm>
          <a:prstGeom prst="rect">
            <a:avLst/>
          </a:prstGeom>
          <a:noFill/>
        </p:spPr>
        <p:txBody>
          <a:bodyPr wrap="square" rtlCol="0">
            <a:spAutoFit/>
          </a:bodyPr>
          <a:lstStyle/>
          <a:p>
            <a:pPr lvl="0" algn="ctr"/>
            <a:r>
              <a:rPr lang="en-US" altLang="en-VN" sz="2800" b="1">
                <a:solidFill>
                  <a:schemeClr val="bg1"/>
                </a:solidFill>
                <a:cs typeface="Times New Roman" panose="02020603050405020304" pitchFamily="18" charset="0"/>
              </a:rPr>
              <a:t>1</a:t>
            </a:r>
            <a:r>
              <a:rPr lang="en-US" altLang="en-VN" sz="2800" b="1">
                <a:solidFill>
                  <a:schemeClr val="bg1"/>
                </a:solidFill>
              </a:rPr>
              <a:t>. </a:t>
            </a:r>
            <a:r>
              <a:rPr lang="vi-VN" altLang="en-VN" sz="2800" b="1">
                <a:solidFill>
                  <a:schemeClr val="bg1"/>
                </a:solidFill>
              </a:rPr>
              <a:t>Chú ý làn đường dành cho người đi bộ</a:t>
            </a:r>
            <a:r>
              <a:rPr lang="vi-VN" altLang="en-VN" sz="2800" b="1" smtClean="0">
                <a:solidFill>
                  <a:schemeClr val="bg1"/>
                </a:solidFill>
              </a:rPr>
              <a:t>.</a:t>
            </a:r>
            <a:endParaRPr lang="en-US" sz="2800">
              <a:solidFill>
                <a:schemeClr val="bg1"/>
              </a:solidFill>
            </a:endParaRPr>
          </a:p>
        </p:txBody>
      </p:sp>
      <p:sp>
        <p:nvSpPr>
          <p:cNvPr id="6" name="TextBox 5"/>
          <p:cNvSpPr txBox="1"/>
          <p:nvPr/>
        </p:nvSpPr>
        <p:spPr>
          <a:xfrm>
            <a:off x="3501008" y="1865545"/>
            <a:ext cx="3096344" cy="1384995"/>
          </a:xfrm>
          <a:prstGeom prst="rect">
            <a:avLst/>
          </a:prstGeom>
          <a:noFill/>
        </p:spPr>
        <p:txBody>
          <a:bodyPr wrap="square" rtlCol="0">
            <a:spAutoFit/>
          </a:bodyPr>
          <a:lstStyle/>
          <a:p>
            <a:pPr lvl="0" algn="ctr"/>
            <a:r>
              <a:rPr lang="en-US" altLang="en-VN" sz="2800" b="1">
                <a:solidFill>
                  <a:schemeClr val="bg1"/>
                </a:solidFill>
              </a:rPr>
              <a:t>2. </a:t>
            </a:r>
            <a:r>
              <a:rPr lang="vi-VN" altLang="en-VN" sz="2800" b="1">
                <a:solidFill>
                  <a:schemeClr val="bg1"/>
                </a:solidFill>
              </a:rPr>
              <a:t>Không đùa giỡn khi đi trên đường</a:t>
            </a:r>
            <a:r>
              <a:rPr lang="vi-VN" altLang="en-VN" sz="2800" b="1" smtClean="0">
                <a:solidFill>
                  <a:schemeClr val="bg1"/>
                </a:solidFill>
              </a:rPr>
              <a:t>.</a:t>
            </a:r>
            <a:endParaRPr lang="en-US" sz="2800">
              <a:solidFill>
                <a:schemeClr val="bg1"/>
              </a:solidFill>
            </a:endParaRPr>
          </a:p>
        </p:txBody>
      </p:sp>
      <p:sp>
        <p:nvSpPr>
          <p:cNvPr id="8" name="TextBox 7"/>
          <p:cNvSpPr txBox="1"/>
          <p:nvPr/>
        </p:nvSpPr>
        <p:spPr>
          <a:xfrm>
            <a:off x="3620806" y="3651188"/>
            <a:ext cx="2736304" cy="1384995"/>
          </a:xfrm>
          <a:prstGeom prst="rect">
            <a:avLst/>
          </a:prstGeom>
          <a:noFill/>
        </p:spPr>
        <p:txBody>
          <a:bodyPr wrap="square" rtlCol="0">
            <a:spAutoFit/>
          </a:bodyPr>
          <a:lstStyle/>
          <a:p>
            <a:pPr lvl="0" algn="ctr"/>
            <a:r>
              <a:rPr lang="en-US" altLang="en-VN" sz="2800" b="1" smtClean="0">
                <a:solidFill>
                  <a:schemeClr val="bg1"/>
                </a:solidFill>
              </a:rPr>
              <a:t>3. </a:t>
            </a:r>
            <a:r>
              <a:rPr lang="vi-VN" altLang="en-VN" sz="2800" b="1" smtClean="0">
                <a:solidFill>
                  <a:schemeClr val="bg1"/>
                </a:solidFill>
              </a:rPr>
              <a:t>Chú </a:t>
            </a:r>
            <a:r>
              <a:rPr lang="vi-VN" altLang="en-VN" sz="2800" b="1">
                <a:solidFill>
                  <a:schemeClr val="bg1"/>
                </a:solidFill>
              </a:rPr>
              <a:t>ý đèn tín hiệu giao thông</a:t>
            </a:r>
            <a:r>
              <a:rPr lang="vi-VN" altLang="en-VN" sz="2800" b="1" smtClean="0">
                <a:solidFill>
                  <a:schemeClr val="bg1"/>
                </a:solidFill>
              </a:rPr>
              <a:t>.</a:t>
            </a:r>
            <a:endParaRPr lang="vi-VN" altLang="en-VN" sz="28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graphicEl>
                                              <a:dgm id="{1894DFF5-84D4-4396-86A8-6AACDB131E88}"/>
                                            </p:graphicEl>
                                          </p:spTgt>
                                        </p:tgtEl>
                                        <p:attrNameLst>
                                          <p:attrName>style.visibility</p:attrName>
                                        </p:attrNameLst>
                                      </p:cBhvr>
                                      <p:to>
                                        <p:strVal val="visible"/>
                                      </p:to>
                                    </p:set>
                                    <p:animEffect transition="in" filter="fade">
                                      <p:cBhvr>
                                        <p:cTn id="7" dur="500"/>
                                        <p:tgtEl>
                                          <p:spTgt spid="4">
                                            <p:graphicEl>
                                              <a:dgm id="{1894DFF5-84D4-4396-86A8-6AACDB131E88}"/>
                                            </p:graphicEl>
                                          </p:spTgt>
                                        </p:tgtEl>
                                      </p:cBhvr>
                                    </p:animEffect>
                                    <p:anim calcmode="lin" valueType="num">
                                      <p:cBhvr>
                                        <p:cTn id="8" dur="500" fill="hold"/>
                                        <p:tgtEl>
                                          <p:spTgt spid="4">
                                            <p:graphicEl>
                                              <a:dgm id="{1894DFF5-84D4-4396-86A8-6AACDB131E88}"/>
                                            </p:graphicEl>
                                          </p:spTgt>
                                        </p:tgtEl>
                                        <p:attrNameLst>
                                          <p:attrName>ppt_x</p:attrName>
                                        </p:attrNameLst>
                                      </p:cBhvr>
                                      <p:tavLst>
                                        <p:tav tm="0">
                                          <p:val>
                                            <p:strVal val="#ppt_x"/>
                                          </p:val>
                                        </p:tav>
                                        <p:tav tm="100000">
                                          <p:val>
                                            <p:strVal val="#ppt_x"/>
                                          </p:val>
                                        </p:tav>
                                      </p:tavLst>
                                    </p:anim>
                                    <p:anim calcmode="lin" valueType="num">
                                      <p:cBhvr>
                                        <p:cTn id="9" dur="500" fill="hold"/>
                                        <p:tgtEl>
                                          <p:spTgt spid="4">
                                            <p:graphicEl>
                                              <a:dgm id="{1894DFF5-84D4-4396-86A8-6AACDB131E88}"/>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graphicEl>
                                              <a:dgm id="{AA9DFED0-ADAD-45B6-8657-57A5EFC19AF8}"/>
                                            </p:graphicEl>
                                          </p:spTgt>
                                        </p:tgtEl>
                                        <p:attrNameLst>
                                          <p:attrName>style.visibility</p:attrName>
                                        </p:attrNameLst>
                                      </p:cBhvr>
                                      <p:to>
                                        <p:strVal val="visible"/>
                                      </p:to>
                                    </p:set>
                                    <p:animEffect transition="in" filter="fade">
                                      <p:cBhvr>
                                        <p:cTn id="17" dur="500"/>
                                        <p:tgtEl>
                                          <p:spTgt spid="4">
                                            <p:graphicEl>
                                              <a:dgm id="{AA9DFED0-ADAD-45B6-8657-57A5EFC19AF8}"/>
                                            </p:graphicEl>
                                          </p:spTgt>
                                        </p:tgtEl>
                                      </p:cBhvr>
                                    </p:animEffect>
                                    <p:anim calcmode="lin" valueType="num">
                                      <p:cBhvr>
                                        <p:cTn id="18" dur="500" fill="hold"/>
                                        <p:tgtEl>
                                          <p:spTgt spid="4">
                                            <p:graphicEl>
                                              <a:dgm id="{AA9DFED0-ADAD-45B6-8657-57A5EFC19AF8}"/>
                                            </p:graphicEl>
                                          </p:spTgt>
                                        </p:tgtEl>
                                        <p:attrNameLst>
                                          <p:attrName>ppt_x</p:attrName>
                                        </p:attrNameLst>
                                      </p:cBhvr>
                                      <p:tavLst>
                                        <p:tav tm="0">
                                          <p:val>
                                            <p:strVal val="#ppt_x"/>
                                          </p:val>
                                        </p:tav>
                                        <p:tav tm="100000">
                                          <p:val>
                                            <p:strVal val="#ppt_x"/>
                                          </p:val>
                                        </p:tav>
                                      </p:tavLst>
                                    </p:anim>
                                    <p:anim calcmode="lin" valueType="num">
                                      <p:cBhvr>
                                        <p:cTn id="19" dur="500" fill="hold"/>
                                        <p:tgtEl>
                                          <p:spTgt spid="4">
                                            <p:graphicEl>
                                              <a:dgm id="{AA9DFED0-ADAD-45B6-8657-57A5EFC19AF8}"/>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
                                            <p:graphicEl>
                                              <a:dgm id="{7EA640C8-5ACC-49EB-B1BA-C132D884DB35}"/>
                                            </p:graphicEl>
                                          </p:spTgt>
                                        </p:tgtEl>
                                        <p:attrNameLst>
                                          <p:attrName>style.visibility</p:attrName>
                                        </p:attrNameLst>
                                      </p:cBhvr>
                                      <p:to>
                                        <p:strVal val="visible"/>
                                      </p:to>
                                    </p:set>
                                    <p:animEffect transition="in" filter="fade">
                                      <p:cBhvr>
                                        <p:cTn id="24" dur="500"/>
                                        <p:tgtEl>
                                          <p:spTgt spid="4">
                                            <p:graphicEl>
                                              <a:dgm id="{7EA640C8-5ACC-49EB-B1BA-C132D884DB35}"/>
                                            </p:graphicEl>
                                          </p:spTgt>
                                        </p:tgtEl>
                                      </p:cBhvr>
                                    </p:animEffect>
                                    <p:anim calcmode="lin" valueType="num">
                                      <p:cBhvr>
                                        <p:cTn id="25" dur="500" fill="hold"/>
                                        <p:tgtEl>
                                          <p:spTgt spid="4">
                                            <p:graphicEl>
                                              <a:dgm id="{7EA640C8-5ACC-49EB-B1BA-C132D884DB35}"/>
                                            </p:graphicEl>
                                          </p:spTgt>
                                        </p:tgtEl>
                                        <p:attrNameLst>
                                          <p:attrName>ppt_x</p:attrName>
                                        </p:attrNameLst>
                                      </p:cBhvr>
                                      <p:tavLst>
                                        <p:tav tm="0">
                                          <p:val>
                                            <p:strVal val="#ppt_x"/>
                                          </p:val>
                                        </p:tav>
                                        <p:tav tm="100000">
                                          <p:val>
                                            <p:strVal val="#ppt_x"/>
                                          </p:val>
                                        </p:tav>
                                      </p:tavLst>
                                    </p:anim>
                                    <p:anim calcmode="lin" valueType="num">
                                      <p:cBhvr>
                                        <p:cTn id="26" dur="500" fill="hold"/>
                                        <p:tgtEl>
                                          <p:spTgt spid="4">
                                            <p:graphicEl>
                                              <a:dgm id="{7EA640C8-5ACC-49EB-B1BA-C132D884DB35}"/>
                                            </p:graphic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
                                            <p:graphicEl>
                                              <a:dgm id="{6CE148CE-4818-44BF-9D80-FE3AC5E3A40A}"/>
                                            </p:graphicEl>
                                          </p:spTgt>
                                        </p:tgtEl>
                                        <p:attrNameLst>
                                          <p:attrName>style.visibility</p:attrName>
                                        </p:attrNameLst>
                                      </p:cBhvr>
                                      <p:to>
                                        <p:strVal val="visible"/>
                                      </p:to>
                                    </p:set>
                                    <p:animEffect transition="in" filter="fade">
                                      <p:cBhvr>
                                        <p:cTn id="29" dur="500"/>
                                        <p:tgtEl>
                                          <p:spTgt spid="4">
                                            <p:graphicEl>
                                              <a:dgm id="{6CE148CE-4818-44BF-9D80-FE3AC5E3A40A}"/>
                                            </p:graphicEl>
                                          </p:spTgt>
                                        </p:tgtEl>
                                      </p:cBhvr>
                                    </p:animEffect>
                                    <p:anim calcmode="lin" valueType="num">
                                      <p:cBhvr>
                                        <p:cTn id="30" dur="500" fill="hold"/>
                                        <p:tgtEl>
                                          <p:spTgt spid="4">
                                            <p:graphicEl>
                                              <a:dgm id="{6CE148CE-4818-44BF-9D80-FE3AC5E3A40A}"/>
                                            </p:graphicEl>
                                          </p:spTgt>
                                        </p:tgtEl>
                                        <p:attrNameLst>
                                          <p:attrName>ppt_x</p:attrName>
                                        </p:attrNameLst>
                                      </p:cBhvr>
                                      <p:tavLst>
                                        <p:tav tm="0">
                                          <p:val>
                                            <p:strVal val="#ppt_x"/>
                                          </p:val>
                                        </p:tav>
                                        <p:tav tm="100000">
                                          <p:val>
                                            <p:strVal val="#ppt_x"/>
                                          </p:val>
                                        </p:tav>
                                      </p:tavLst>
                                    </p:anim>
                                    <p:anim calcmode="lin" valueType="num">
                                      <p:cBhvr>
                                        <p:cTn id="31" dur="500" fill="hold"/>
                                        <p:tgtEl>
                                          <p:spTgt spid="4">
                                            <p:graphicEl>
                                              <a:dgm id="{6CE148CE-4818-44BF-9D80-FE3AC5E3A40A}"/>
                                            </p:graphic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anim calcmode="lin" valueType="num">
                                      <p:cBhvr>
                                        <p:cTn id="3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4">
                                            <p:graphicEl>
                                              <a:dgm id="{15243170-C10E-4810-990C-BACEE0F19EC5}"/>
                                            </p:graphicEl>
                                          </p:spTgt>
                                        </p:tgtEl>
                                        <p:attrNameLst>
                                          <p:attrName>style.visibility</p:attrName>
                                        </p:attrNameLst>
                                      </p:cBhvr>
                                      <p:to>
                                        <p:strVal val="visible"/>
                                      </p:to>
                                    </p:set>
                                    <p:animEffect transition="in" filter="fade">
                                      <p:cBhvr>
                                        <p:cTn id="41" dur="500"/>
                                        <p:tgtEl>
                                          <p:spTgt spid="4">
                                            <p:graphicEl>
                                              <a:dgm id="{15243170-C10E-4810-990C-BACEE0F19EC5}"/>
                                            </p:graphicEl>
                                          </p:spTgt>
                                        </p:tgtEl>
                                      </p:cBhvr>
                                    </p:animEffect>
                                    <p:anim calcmode="lin" valueType="num">
                                      <p:cBhvr>
                                        <p:cTn id="42" dur="500" fill="hold"/>
                                        <p:tgtEl>
                                          <p:spTgt spid="4">
                                            <p:graphicEl>
                                              <a:dgm id="{15243170-C10E-4810-990C-BACEE0F19EC5}"/>
                                            </p:graphicEl>
                                          </p:spTgt>
                                        </p:tgtEl>
                                        <p:attrNameLst>
                                          <p:attrName>ppt_x</p:attrName>
                                        </p:attrNameLst>
                                      </p:cBhvr>
                                      <p:tavLst>
                                        <p:tav tm="0">
                                          <p:val>
                                            <p:strVal val="#ppt_x"/>
                                          </p:val>
                                        </p:tav>
                                        <p:tav tm="100000">
                                          <p:val>
                                            <p:strVal val="#ppt_x"/>
                                          </p:val>
                                        </p:tav>
                                      </p:tavLst>
                                    </p:anim>
                                    <p:anim calcmode="lin" valueType="num">
                                      <p:cBhvr>
                                        <p:cTn id="43" dur="500" fill="hold"/>
                                        <p:tgtEl>
                                          <p:spTgt spid="4">
                                            <p:graphicEl>
                                              <a:dgm id="{15243170-C10E-4810-990C-BACEE0F19EC5}"/>
                                            </p:graphic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4">
                                            <p:graphicEl>
                                              <a:dgm id="{3F133748-1185-44F1-96D0-C52E2C7EB85A}"/>
                                            </p:graphicEl>
                                          </p:spTgt>
                                        </p:tgtEl>
                                        <p:attrNameLst>
                                          <p:attrName>style.visibility</p:attrName>
                                        </p:attrNameLst>
                                      </p:cBhvr>
                                      <p:to>
                                        <p:strVal val="visible"/>
                                      </p:to>
                                    </p:set>
                                    <p:animEffect transition="in" filter="fade">
                                      <p:cBhvr>
                                        <p:cTn id="46" dur="500"/>
                                        <p:tgtEl>
                                          <p:spTgt spid="4">
                                            <p:graphicEl>
                                              <a:dgm id="{3F133748-1185-44F1-96D0-C52E2C7EB85A}"/>
                                            </p:graphicEl>
                                          </p:spTgt>
                                        </p:tgtEl>
                                      </p:cBhvr>
                                    </p:animEffect>
                                    <p:anim calcmode="lin" valueType="num">
                                      <p:cBhvr>
                                        <p:cTn id="47" dur="500" fill="hold"/>
                                        <p:tgtEl>
                                          <p:spTgt spid="4">
                                            <p:graphicEl>
                                              <a:dgm id="{3F133748-1185-44F1-96D0-C52E2C7EB85A}"/>
                                            </p:graphicEl>
                                          </p:spTgt>
                                        </p:tgtEl>
                                        <p:attrNameLst>
                                          <p:attrName>ppt_x</p:attrName>
                                        </p:attrNameLst>
                                      </p:cBhvr>
                                      <p:tavLst>
                                        <p:tav tm="0">
                                          <p:val>
                                            <p:strVal val="#ppt_x"/>
                                          </p:val>
                                        </p:tav>
                                        <p:tav tm="100000">
                                          <p:val>
                                            <p:strVal val="#ppt_x"/>
                                          </p:val>
                                        </p:tav>
                                      </p:tavLst>
                                    </p:anim>
                                    <p:anim calcmode="lin" valueType="num">
                                      <p:cBhvr>
                                        <p:cTn id="48" dur="500" fill="hold"/>
                                        <p:tgtEl>
                                          <p:spTgt spid="4">
                                            <p:graphicEl>
                                              <a:dgm id="{3F133748-1185-44F1-96D0-C52E2C7EB85A}"/>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fade">
                                      <p:cBhvr>
                                        <p:cTn id="51" dur="500"/>
                                        <p:tgtEl>
                                          <p:spTgt spid="8">
                                            <p:txEl>
                                              <p:pRg st="0" end="0"/>
                                            </p:txEl>
                                          </p:spTgt>
                                        </p:tgtEl>
                                      </p:cBhvr>
                                    </p:animEffect>
                                    <p:anim calcmode="lin" valueType="num">
                                      <p:cBhvr>
                                        <p:cTn id="5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1" descr="Pin on Fondos">
            <a:extLst>
              <a:ext uri="{FF2B5EF4-FFF2-40B4-BE49-F238E27FC236}">
                <a16:creationId xmlns:a16="http://schemas.microsoft.com/office/drawing/2014/main" id="{0B6FE811-21B4-EF9B-A767-7534277EB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8" y="57306"/>
            <a:ext cx="6597352" cy="494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a:extLst>
              <a:ext uri="{FF2B5EF4-FFF2-40B4-BE49-F238E27FC236}">
                <a16:creationId xmlns:a16="http://schemas.microsoft.com/office/drawing/2014/main" id="{39A30475-CB7F-BAE7-4720-70CB74B661DF}"/>
              </a:ext>
            </a:extLst>
          </p:cNvPr>
          <p:cNvSpPr/>
          <p:nvPr/>
        </p:nvSpPr>
        <p:spPr>
          <a:xfrm>
            <a:off x="-531440" y="-236562"/>
            <a:ext cx="7866112" cy="5485475"/>
          </a:xfrm>
          <a:prstGeom prst="round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 name="Diagram 3"/>
          <p:cNvGraphicFramePr/>
          <p:nvPr>
            <p:extLst>
              <p:ext uri="{D42A27DB-BD31-4B8C-83A1-F6EECF244321}">
                <p14:modId xmlns:p14="http://schemas.microsoft.com/office/powerpoint/2010/main" val="2271061853"/>
              </p:ext>
            </p:extLst>
          </p:nvPr>
        </p:nvGraphicFramePr>
        <p:xfrm>
          <a:off x="476672" y="-20638"/>
          <a:ext cx="6858000" cy="5164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296770" y="57306"/>
            <a:ext cx="3384376" cy="1384995"/>
          </a:xfrm>
          <a:prstGeom prst="rect">
            <a:avLst/>
          </a:prstGeom>
          <a:noFill/>
        </p:spPr>
        <p:txBody>
          <a:bodyPr wrap="square" rtlCol="0">
            <a:spAutoFit/>
          </a:bodyPr>
          <a:lstStyle/>
          <a:p>
            <a:pPr lvl="0" algn="ctr"/>
            <a:r>
              <a:rPr lang="en-US" altLang="en-VN" sz="2800" b="1" smtClean="0">
                <a:solidFill>
                  <a:schemeClr val="bg1"/>
                </a:solidFill>
              </a:rPr>
              <a:t>4. </a:t>
            </a:r>
            <a:r>
              <a:rPr lang="vi-VN" altLang="en-VN" sz="2800" b="1">
                <a:solidFill>
                  <a:schemeClr val="bg1"/>
                </a:solidFill>
              </a:rPr>
              <a:t>Đi trên vỉa hè hoặc sát lề đường </a:t>
            </a:r>
            <a:r>
              <a:rPr lang="vi-VN" altLang="en-VN" sz="2800" b="1" smtClean="0">
                <a:solidFill>
                  <a:schemeClr val="bg1"/>
                </a:solidFill>
              </a:rPr>
              <a:t>bên phải</a:t>
            </a:r>
            <a:r>
              <a:rPr lang="en-US" altLang="en-VN" sz="2800" b="1" smtClean="0">
                <a:solidFill>
                  <a:schemeClr val="bg1"/>
                </a:solidFill>
              </a:rPr>
              <a:t>.</a:t>
            </a:r>
            <a:endParaRPr lang="en-US" sz="2800">
              <a:solidFill>
                <a:schemeClr val="bg1"/>
              </a:solidFill>
            </a:endParaRPr>
          </a:p>
        </p:txBody>
      </p:sp>
      <p:sp>
        <p:nvSpPr>
          <p:cNvPr id="6" name="TextBox 5"/>
          <p:cNvSpPr txBox="1"/>
          <p:nvPr/>
        </p:nvSpPr>
        <p:spPr>
          <a:xfrm>
            <a:off x="3440786" y="1930851"/>
            <a:ext cx="3096344" cy="1040285"/>
          </a:xfrm>
          <a:prstGeom prst="rect">
            <a:avLst/>
          </a:prstGeom>
          <a:noFill/>
        </p:spPr>
        <p:txBody>
          <a:bodyPr wrap="square" rtlCol="0">
            <a:spAutoFit/>
          </a:bodyPr>
          <a:lstStyle/>
          <a:p>
            <a:pPr algn="just" eaLnBrk="1" hangingPunct="1">
              <a:lnSpc>
                <a:spcPct val="110000"/>
              </a:lnSpc>
            </a:pPr>
            <a:r>
              <a:rPr lang="en-US" altLang="en-VN" sz="2800" b="1" smtClean="0">
                <a:solidFill>
                  <a:schemeClr val="bg1"/>
                </a:solidFill>
              </a:rPr>
              <a:t>5. </a:t>
            </a:r>
            <a:r>
              <a:rPr lang="vi-VN" altLang="en-VN" sz="2800" b="1">
                <a:solidFill>
                  <a:schemeClr val="bg1"/>
                </a:solidFill>
              </a:rPr>
              <a:t>Quan sát </a:t>
            </a:r>
            <a:r>
              <a:rPr lang="en-US" altLang="en-VN" sz="2800" b="1" smtClean="0">
                <a:solidFill>
                  <a:schemeClr val="bg1"/>
                </a:solidFill>
              </a:rPr>
              <a:t>xe cộ </a:t>
            </a:r>
            <a:r>
              <a:rPr lang="vi-VN" altLang="en-VN" sz="2800" b="1" smtClean="0">
                <a:solidFill>
                  <a:schemeClr val="bg1"/>
                </a:solidFill>
              </a:rPr>
              <a:t>xung quanh</a:t>
            </a:r>
            <a:r>
              <a:rPr lang="en-US" altLang="en-VN" sz="2800" b="1" smtClean="0">
                <a:solidFill>
                  <a:schemeClr val="bg1"/>
                </a:solidFill>
              </a:rPr>
              <a:t>.</a:t>
            </a:r>
            <a:endParaRPr lang="vi-VN" altLang="en-VN" sz="2800" b="1">
              <a:solidFill>
                <a:schemeClr val="bg1"/>
              </a:solidFill>
            </a:endParaRPr>
          </a:p>
        </p:txBody>
      </p:sp>
      <p:sp>
        <p:nvSpPr>
          <p:cNvPr id="8" name="TextBox 7"/>
          <p:cNvSpPr txBox="1"/>
          <p:nvPr/>
        </p:nvSpPr>
        <p:spPr>
          <a:xfrm>
            <a:off x="3157756" y="3327618"/>
            <a:ext cx="3660622" cy="1815882"/>
          </a:xfrm>
          <a:prstGeom prst="rect">
            <a:avLst/>
          </a:prstGeom>
          <a:noFill/>
        </p:spPr>
        <p:txBody>
          <a:bodyPr wrap="square" rtlCol="0">
            <a:spAutoFit/>
          </a:bodyPr>
          <a:lstStyle/>
          <a:p>
            <a:pPr lvl="0" algn="ctr"/>
            <a:r>
              <a:rPr lang="en-US" altLang="en-VN" sz="2800" b="1" smtClean="0">
                <a:solidFill>
                  <a:schemeClr val="bg1"/>
                </a:solidFill>
              </a:rPr>
              <a:t>6. </a:t>
            </a:r>
            <a:r>
              <a:rPr lang="vi-VN" altLang="en-VN" sz="2800" b="1" smtClean="0">
                <a:solidFill>
                  <a:schemeClr val="bg1"/>
                </a:solidFill>
              </a:rPr>
              <a:t>Giơ </a:t>
            </a:r>
            <a:r>
              <a:rPr lang="vi-VN" altLang="en-VN" sz="2800" b="1">
                <a:solidFill>
                  <a:schemeClr val="bg1"/>
                </a:solidFill>
              </a:rPr>
              <a:t>tay </a:t>
            </a:r>
            <a:r>
              <a:rPr lang="vi-VN" altLang="en-VN" sz="2800" b="1" smtClean="0">
                <a:solidFill>
                  <a:schemeClr val="bg1"/>
                </a:solidFill>
              </a:rPr>
              <a:t>xin</a:t>
            </a:r>
            <a:r>
              <a:rPr lang="en-US" altLang="en-VN" sz="2800" b="1" smtClean="0">
                <a:solidFill>
                  <a:schemeClr val="bg1"/>
                </a:solidFill>
              </a:rPr>
              <a:t> </a:t>
            </a:r>
          </a:p>
          <a:p>
            <a:pPr lvl="0" algn="ctr"/>
            <a:r>
              <a:rPr lang="en-US" altLang="en-VN" sz="2800" b="1" smtClean="0">
                <a:solidFill>
                  <a:schemeClr val="bg1"/>
                </a:solidFill>
              </a:rPr>
              <a:t>sang </a:t>
            </a:r>
            <a:r>
              <a:rPr lang="vi-VN" altLang="en-VN" sz="2800" b="1" smtClean="0">
                <a:solidFill>
                  <a:schemeClr val="bg1"/>
                </a:solidFill>
              </a:rPr>
              <a:t>đường </a:t>
            </a:r>
            <a:r>
              <a:rPr lang="en-US" altLang="en-VN" sz="2800" b="1" smtClean="0">
                <a:solidFill>
                  <a:schemeClr val="bg1"/>
                </a:solidFill>
              </a:rPr>
              <a:t>tại</a:t>
            </a:r>
          </a:p>
          <a:p>
            <a:pPr lvl="0" algn="ctr"/>
            <a:r>
              <a:rPr lang="en-US" altLang="en-VN" sz="2800" b="1" smtClean="0">
                <a:solidFill>
                  <a:schemeClr val="bg1"/>
                </a:solidFill>
              </a:rPr>
              <a:t> nơi không có đèn tín hiệu.</a:t>
            </a:r>
            <a:endParaRPr lang="vi-VN" altLang="en-VN" sz="2800" b="1">
              <a:solidFill>
                <a:schemeClr val="bg1"/>
              </a:solidFill>
            </a:endParaRPr>
          </a:p>
        </p:txBody>
      </p:sp>
    </p:spTree>
    <p:extLst>
      <p:ext uri="{BB962C8B-B14F-4D97-AF65-F5344CB8AC3E}">
        <p14:creationId xmlns:p14="http://schemas.microsoft.com/office/powerpoint/2010/main" val="25938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graphicEl>
                                              <a:dgm id="{1894DFF5-84D4-4396-86A8-6AACDB131E88}"/>
                                            </p:graphicEl>
                                          </p:spTgt>
                                        </p:tgtEl>
                                        <p:attrNameLst>
                                          <p:attrName>style.visibility</p:attrName>
                                        </p:attrNameLst>
                                      </p:cBhvr>
                                      <p:to>
                                        <p:strVal val="visible"/>
                                      </p:to>
                                    </p:set>
                                    <p:animEffect transition="in" filter="fade">
                                      <p:cBhvr>
                                        <p:cTn id="7" dur="500"/>
                                        <p:tgtEl>
                                          <p:spTgt spid="4">
                                            <p:graphicEl>
                                              <a:dgm id="{1894DFF5-84D4-4396-86A8-6AACDB131E88}"/>
                                            </p:graphicEl>
                                          </p:spTgt>
                                        </p:tgtEl>
                                      </p:cBhvr>
                                    </p:animEffect>
                                    <p:anim calcmode="lin" valueType="num">
                                      <p:cBhvr>
                                        <p:cTn id="8" dur="500" fill="hold"/>
                                        <p:tgtEl>
                                          <p:spTgt spid="4">
                                            <p:graphicEl>
                                              <a:dgm id="{1894DFF5-84D4-4396-86A8-6AACDB131E88}"/>
                                            </p:graphicEl>
                                          </p:spTgt>
                                        </p:tgtEl>
                                        <p:attrNameLst>
                                          <p:attrName>ppt_x</p:attrName>
                                        </p:attrNameLst>
                                      </p:cBhvr>
                                      <p:tavLst>
                                        <p:tav tm="0">
                                          <p:val>
                                            <p:strVal val="#ppt_x"/>
                                          </p:val>
                                        </p:tav>
                                        <p:tav tm="100000">
                                          <p:val>
                                            <p:strVal val="#ppt_x"/>
                                          </p:val>
                                        </p:tav>
                                      </p:tavLst>
                                    </p:anim>
                                    <p:anim calcmode="lin" valueType="num">
                                      <p:cBhvr>
                                        <p:cTn id="9" dur="500" fill="hold"/>
                                        <p:tgtEl>
                                          <p:spTgt spid="4">
                                            <p:graphicEl>
                                              <a:dgm id="{1894DFF5-84D4-4396-86A8-6AACDB131E88}"/>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graphicEl>
                                              <a:dgm id="{AA9DFED0-ADAD-45B6-8657-57A5EFC19AF8}"/>
                                            </p:graphicEl>
                                          </p:spTgt>
                                        </p:tgtEl>
                                        <p:attrNameLst>
                                          <p:attrName>style.visibility</p:attrName>
                                        </p:attrNameLst>
                                      </p:cBhvr>
                                      <p:to>
                                        <p:strVal val="visible"/>
                                      </p:to>
                                    </p:set>
                                    <p:animEffect transition="in" filter="fade">
                                      <p:cBhvr>
                                        <p:cTn id="17" dur="500"/>
                                        <p:tgtEl>
                                          <p:spTgt spid="4">
                                            <p:graphicEl>
                                              <a:dgm id="{AA9DFED0-ADAD-45B6-8657-57A5EFC19AF8}"/>
                                            </p:graphicEl>
                                          </p:spTgt>
                                        </p:tgtEl>
                                      </p:cBhvr>
                                    </p:animEffect>
                                    <p:anim calcmode="lin" valueType="num">
                                      <p:cBhvr>
                                        <p:cTn id="18" dur="500" fill="hold"/>
                                        <p:tgtEl>
                                          <p:spTgt spid="4">
                                            <p:graphicEl>
                                              <a:dgm id="{AA9DFED0-ADAD-45B6-8657-57A5EFC19AF8}"/>
                                            </p:graphicEl>
                                          </p:spTgt>
                                        </p:tgtEl>
                                        <p:attrNameLst>
                                          <p:attrName>ppt_x</p:attrName>
                                        </p:attrNameLst>
                                      </p:cBhvr>
                                      <p:tavLst>
                                        <p:tav tm="0">
                                          <p:val>
                                            <p:strVal val="#ppt_x"/>
                                          </p:val>
                                        </p:tav>
                                        <p:tav tm="100000">
                                          <p:val>
                                            <p:strVal val="#ppt_x"/>
                                          </p:val>
                                        </p:tav>
                                      </p:tavLst>
                                    </p:anim>
                                    <p:anim calcmode="lin" valueType="num">
                                      <p:cBhvr>
                                        <p:cTn id="19" dur="500" fill="hold"/>
                                        <p:tgtEl>
                                          <p:spTgt spid="4">
                                            <p:graphicEl>
                                              <a:dgm id="{AA9DFED0-ADAD-45B6-8657-57A5EFC19AF8}"/>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
                                            <p:graphicEl>
                                              <a:dgm id="{7EA640C8-5ACC-49EB-B1BA-C132D884DB35}"/>
                                            </p:graphicEl>
                                          </p:spTgt>
                                        </p:tgtEl>
                                        <p:attrNameLst>
                                          <p:attrName>style.visibility</p:attrName>
                                        </p:attrNameLst>
                                      </p:cBhvr>
                                      <p:to>
                                        <p:strVal val="visible"/>
                                      </p:to>
                                    </p:set>
                                    <p:animEffect transition="in" filter="fade">
                                      <p:cBhvr>
                                        <p:cTn id="24" dur="500"/>
                                        <p:tgtEl>
                                          <p:spTgt spid="4">
                                            <p:graphicEl>
                                              <a:dgm id="{7EA640C8-5ACC-49EB-B1BA-C132D884DB35}"/>
                                            </p:graphicEl>
                                          </p:spTgt>
                                        </p:tgtEl>
                                      </p:cBhvr>
                                    </p:animEffect>
                                    <p:anim calcmode="lin" valueType="num">
                                      <p:cBhvr>
                                        <p:cTn id="25" dur="500" fill="hold"/>
                                        <p:tgtEl>
                                          <p:spTgt spid="4">
                                            <p:graphicEl>
                                              <a:dgm id="{7EA640C8-5ACC-49EB-B1BA-C132D884DB35}"/>
                                            </p:graphicEl>
                                          </p:spTgt>
                                        </p:tgtEl>
                                        <p:attrNameLst>
                                          <p:attrName>ppt_x</p:attrName>
                                        </p:attrNameLst>
                                      </p:cBhvr>
                                      <p:tavLst>
                                        <p:tav tm="0">
                                          <p:val>
                                            <p:strVal val="#ppt_x"/>
                                          </p:val>
                                        </p:tav>
                                        <p:tav tm="100000">
                                          <p:val>
                                            <p:strVal val="#ppt_x"/>
                                          </p:val>
                                        </p:tav>
                                      </p:tavLst>
                                    </p:anim>
                                    <p:anim calcmode="lin" valueType="num">
                                      <p:cBhvr>
                                        <p:cTn id="26" dur="500" fill="hold"/>
                                        <p:tgtEl>
                                          <p:spTgt spid="4">
                                            <p:graphicEl>
                                              <a:dgm id="{7EA640C8-5ACC-49EB-B1BA-C132D884DB35}"/>
                                            </p:graphic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
                                            <p:graphicEl>
                                              <a:dgm id="{6CE148CE-4818-44BF-9D80-FE3AC5E3A40A}"/>
                                            </p:graphicEl>
                                          </p:spTgt>
                                        </p:tgtEl>
                                        <p:attrNameLst>
                                          <p:attrName>style.visibility</p:attrName>
                                        </p:attrNameLst>
                                      </p:cBhvr>
                                      <p:to>
                                        <p:strVal val="visible"/>
                                      </p:to>
                                    </p:set>
                                    <p:animEffect transition="in" filter="fade">
                                      <p:cBhvr>
                                        <p:cTn id="29" dur="500"/>
                                        <p:tgtEl>
                                          <p:spTgt spid="4">
                                            <p:graphicEl>
                                              <a:dgm id="{6CE148CE-4818-44BF-9D80-FE3AC5E3A40A}"/>
                                            </p:graphicEl>
                                          </p:spTgt>
                                        </p:tgtEl>
                                      </p:cBhvr>
                                    </p:animEffect>
                                    <p:anim calcmode="lin" valueType="num">
                                      <p:cBhvr>
                                        <p:cTn id="30" dur="500" fill="hold"/>
                                        <p:tgtEl>
                                          <p:spTgt spid="4">
                                            <p:graphicEl>
                                              <a:dgm id="{6CE148CE-4818-44BF-9D80-FE3AC5E3A40A}"/>
                                            </p:graphicEl>
                                          </p:spTgt>
                                        </p:tgtEl>
                                        <p:attrNameLst>
                                          <p:attrName>ppt_x</p:attrName>
                                        </p:attrNameLst>
                                      </p:cBhvr>
                                      <p:tavLst>
                                        <p:tav tm="0">
                                          <p:val>
                                            <p:strVal val="#ppt_x"/>
                                          </p:val>
                                        </p:tav>
                                        <p:tav tm="100000">
                                          <p:val>
                                            <p:strVal val="#ppt_x"/>
                                          </p:val>
                                        </p:tav>
                                      </p:tavLst>
                                    </p:anim>
                                    <p:anim calcmode="lin" valueType="num">
                                      <p:cBhvr>
                                        <p:cTn id="31" dur="500" fill="hold"/>
                                        <p:tgtEl>
                                          <p:spTgt spid="4">
                                            <p:graphicEl>
                                              <a:dgm id="{6CE148CE-4818-44BF-9D80-FE3AC5E3A40A}"/>
                                            </p:graphic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anim calcmode="lin" valueType="num">
                                      <p:cBhvr>
                                        <p:cTn id="3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4">
                                            <p:graphicEl>
                                              <a:dgm id="{15243170-C10E-4810-990C-BACEE0F19EC5}"/>
                                            </p:graphicEl>
                                          </p:spTgt>
                                        </p:tgtEl>
                                        <p:attrNameLst>
                                          <p:attrName>style.visibility</p:attrName>
                                        </p:attrNameLst>
                                      </p:cBhvr>
                                      <p:to>
                                        <p:strVal val="visible"/>
                                      </p:to>
                                    </p:set>
                                    <p:animEffect transition="in" filter="fade">
                                      <p:cBhvr>
                                        <p:cTn id="41" dur="500"/>
                                        <p:tgtEl>
                                          <p:spTgt spid="4">
                                            <p:graphicEl>
                                              <a:dgm id="{15243170-C10E-4810-990C-BACEE0F19EC5}"/>
                                            </p:graphicEl>
                                          </p:spTgt>
                                        </p:tgtEl>
                                      </p:cBhvr>
                                    </p:animEffect>
                                    <p:anim calcmode="lin" valueType="num">
                                      <p:cBhvr>
                                        <p:cTn id="42" dur="500" fill="hold"/>
                                        <p:tgtEl>
                                          <p:spTgt spid="4">
                                            <p:graphicEl>
                                              <a:dgm id="{15243170-C10E-4810-990C-BACEE0F19EC5}"/>
                                            </p:graphicEl>
                                          </p:spTgt>
                                        </p:tgtEl>
                                        <p:attrNameLst>
                                          <p:attrName>ppt_x</p:attrName>
                                        </p:attrNameLst>
                                      </p:cBhvr>
                                      <p:tavLst>
                                        <p:tav tm="0">
                                          <p:val>
                                            <p:strVal val="#ppt_x"/>
                                          </p:val>
                                        </p:tav>
                                        <p:tav tm="100000">
                                          <p:val>
                                            <p:strVal val="#ppt_x"/>
                                          </p:val>
                                        </p:tav>
                                      </p:tavLst>
                                    </p:anim>
                                    <p:anim calcmode="lin" valueType="num">
                                      <p:cBhvr>
                                        <p:cTn id="43" dur="500" fill="hold"/>
                                        <p:tgtEl>
                                          <p:spTgt spid="4">
                                            <p:graphicEl>
                                              <a:dgm id="{15243170-C10E-4810-990C-BACEE0F19EC5}"/>
                                            </p:graphic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4">
                                            <p:graphicEl>
                                              <a:dgm id="{3F133748-1185-44F1-96D0-C52E2C7EB85A}"/>
                                            </p:graphicEl>
                                          </p:spTgt>
                                        </p:tgtEl>
                                        <p:attrNameLst>
                                          <p:attrName>style.visibility</p:attrName>
                                        </p:attrNameLst>
                                      </p:cBhvr>
                                      <p:to>
                                        <p:strVal val="visible"/>
                                      </p:to>
                                    </p:set>
                                    <p:animEffect transition="in" filter="fade">
                                      <p:cBhvr>
                                        <p:cTn id="46" dur="500"/>
                                        <p:tgtEl>
                                          <p:spTgt spid="4">
                                            <p:graphicEl>
                                              <a:dgm id="{3F133748-1185-44F1-96D0-C52E2C7EB85A}"/>
                                            </p:graphicEl>
                                          </p:spTgt>
                                        </p:tgtEl>
                                      </p:cBhvr>
                                    </p:animEffect>
                                    <p:anim calcmode="lin" valueType="num">
                                      <p:cBhvr>
                                        <p:cTn id="47" dur="500" fill="hold"/>
                                        <p:tgtEl>
                                          <p:spTgt spid="4">
                                            <p:graphicEl>
                                              <a:dgm id="{3F133748-1185-44F1-96D0-C52E2C7EB85A}"/>
                                            </p:graphicEl>
                                          </p:spTgt>
                                        </p:tgtEl>
                                        <p:attrNameLst>
                                          <p:attrName>ppt_x</p:attrName>
                                        </p:attrNameLst>
                                      </p:cBhvr>
                                      <p:tavLst>
                                        <p:tav tm="0">
                                          <p:val>
                                            <p:strVal val="#ppt_x"/>
                                          </p:val>
                                        </p:tav>
                                        <p:tav tm="100000">
                                          <p:val>
                                            <p:strVal val="#ppt_x"/>
                                          </p:val>
                                        </p:tav>
                                      </p:tavLst>
                                    </p:anim>
                                    <p:anim calcmode="lin" valueType="num">
                                      <p:cBhvr>
                                        <p:cTn id="48" dur="500" fill="hold"/>
                                        <p:tgtEl>
                                          <p:spTgt spid="4">
                                            <p:graphicEl>
                                              <a:dgm id="{3F133748-1185-44F1-96D0-C52E2C7EB85A}"/>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fade">
                                      <p:cBhvr>
                                        <p:cTn id="51" dur="500"/>
                                        <p:tgtEl>
                                          <p:spTgt spid="8">
                                            <p:txEl>
                                              <p:pRg st="0" end="0"/>
                                            </p:txEl>
                                          </p:spTgt>
                                        </p:tgtEl>
                                      </p:cBhvr>
                                    </p:animEffect>
                                    <p:anim calcmode="lin" valueType="num">
                                      <p:cBhvr>
                                        <p:cTn id="5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8">
                                            <p:txEl>
                                              <p:pRg st="0" end="0"/>
                                            </p:txEl>
                                          </p:spTgt>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8">
                                            <p:txEl>
                                              <p:pRg st="1" end="1"/>
                                            </p:txEl>
                                          </p:spTgt>
                                        </p:tgtEl>
                                        <p:attrNameLst>
                                          <p:attrName>style.visibility</p:attrName>
                                        </p:attrNameLst>
                                      </p:cBhvr>
                                      <p:to>
                                        <p:strVal val="visible"/>
                                      </p:to>
                                    </p:set>
                                    <p:animEffect transition="in" filter="fade">
                                      <p:cBhvr>
                                        <p:cTn id="56" dur="500"/>
                                        <p:tgtEl>
                                          <p:spTgt spid="8">
                                            <p:txEl>
                                              <p:pRg st="1" end="1"/>
                                            </p:txEl>
                                          </p:spTgt>
                                        </p:tgtEl>
                                      </p:cBhvr>
                                    </p:animEffect>
                                    <p:anim calcmode="lin" valueType="num">
                                      <p:cBhvr>
                                        <p:cTn id="5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8" dur="500" fill="hold"/>
                                        <p:tgtEl>
                                          <p:spTgt spid="8">
                                            <p:txEl>
                                              <p:pRg st="1" end="1"/>
                                            </p:txEl>
                                          </p:spTgt>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Effect transition="in" filter="fade">
                                      <p:cBhvr>
                                        <p:cTn id="61" dur="500"/>
                                        <p:tgtEl>
                                          <p:spTgt spid="8">
                                            <p:txEl>
                                              <p:pRg st="2" end="2"/>
                                            </p:txEl>
                                          </p:spTgt>
                                        </p:tgtEl>
                                      </p:cBhvr>
                                    </p:animEffect>
                                    <p:anim calcmode="lin" valueType="num">
                                      <p:cBhvr>
                                        <p:cTn id="6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3" dur="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0A8F98-9218-F532-5054-72B505200F3A}"/>
              </a:ext>
            </a:extLst>
          </p:cNvPr>
          <p:cNvSpPr txBox="1">
            <a:spLocks noChangeArrowheads="1"/>
          </p:cNvSpPr>
          <p:nvPr/>
        </p:nvSpPr>
        <p:spPr bwMode="auto">
          <a:xfrm>
            <a:off x="0" y="-7938"/>
            <a:ext cx="6858000" cy="615951"/>
          </a:xfrm>
          <a:prstGeom prst="rect">
            <a:avLst/>
          </a:prstGeom>
          <a:solidFill>
            <a:srgbClr val="FF0000"/>
          </a:solid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vi-VN" altLang="en-US" sz="3400" b="1" dirty="0">
                <a:solidFill>
                  <a:srgbClr val="FFFF00"/>
                </a:solidFill>
                <a:latin typeface="+mn-lt"/>
                <a:cs typeface="Times New Roman" panose="02020603050405020304" pitchFamily="18" charset="0"/>
              </a:rPr>
              <a:t>THẢO LUẬN NHÓM</a:t>
            </a:r>
            <a:endParaRPr lang="en-US" altLang="en-US" sz="3400" b="1" dirty="0">
              <a:solidFill>
                <a:srgbClr val="FFFF00"/>
              </a:solidFill>
              <a:latin typeface="+mn-lt"/>
              <a:cs typeface="Times New Roman" panose="02020603050405020304" pitchFamily="18" charset="0"/>
            </a:endParaRPr>
          </a:p>
        </p:txBody>
      </p:sp>
      <p:sp>
        <p:nvSpPr>
          <p:cNvPr id="10" name="TextBox 9">
            <a:extLst>
              <a:ext uri="{FF2B5EF4-FFF2-40B4-BE49-F238E27FC236}">
                <a16:creationId xmlns:a16="http://schemas.microsoft.com/office/drawing/2014/main" id="{7F80217C-99B9-FF97-6F8D-70259DF856EC}"/>
              </a:ext>
            </a:extLst>
          </p:cNvPr>
          <p:cNvSpPr txBox="1">
            <a:spLocks noChangeArrowheads="1"/>
          </p:cNvSpPr>
          <p:nvPr/>
        </p:nvSpPr>
        <p:spPr bwMode="auto">
          <a:xfrm>
            <a:off x="17463" y="608013"/>
            <a:ext cx="674211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VN" sz="3100" b="1">
                <a:solidFill>
                  <a:srgbClr val="002060"/>
                </a:solidFill>
                <a:latin typeface="Arial" panose="020B0604020202020204" pitchFamily="34" charset="0"/>
              </a:rPr>
              <a:t>LÀM THẾ NÀO ĐỂ THAM GIA GIAO THÔNG AN TOÀN KHI ĐI XE ĐẠP?</a:t>
            </a:r>
          </a:p>
        </p:txBody>
      </p:sp>
      <p:pic>
        <p:nvPicPr>
          <p:cNvPr id="19459" name="Picture 4">
            <a:extLst>
              <a:ext uri="{FF2B5EF4-FFF2-40B4-BE49-F238E27FC236}">
                <a16:creationId xmlns:a16="http://schemas.microsoft.com/office/drawing/2014/main" id="{1728AF70-F1A6-FED2-ECA3-8B800AEC4E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1565275"/>
            <a:ext cx="6856412"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8">
            <a:extLst>
              <a:ext uri="{FF2B5EF4-FFF2-40B4-BE49-F238E27FC236}">
                <a16:creationId xmlns:a16="http://schemas.microsoft.com/office/drawing/2014/main" id="{9C550416-42F5-A459-2960-4901CA3B24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3225" y="1995488"/>
            <a:ext cx="2927350"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1" descr="Pin on Fondos">
            <a:extLst>
              <a:ext uri="{FF2B5EF4-FFF2-40B4-BE49-F238E27FC236}">
                <a16:creationId xmlns:a16="http://schemas.microsoft.com/office/drawing/2014/main" id="{0B6FE811-21B4-EF9B-A767-7534277EB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8" y="57306"/>
            <a:ext cx="6597352" cy="494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a:extLst>
              <a:ext uri="{FF2B5EF4-FFF2-40B4-BE49-F238E27FC236}">
                <a16:creationId xmlns:a16="http://schemas.microsoft.com/office/drawing/2014/main" id="{39A30475-CB7F-BAE7-4720-70CB74B661DF}"/>
              </a:ext>
            </a:extLst>
          </p:cNvPr>
          <p:cNvSpPr/>
          <p:nvPr/>
        </p:nvSpPr>
        <p:spPr>
          <a:xfrm>
            <a:off x="-531440" y="-236562"/>
            <a:ext cx="7866112" cy="5485475"/>
          </a:xfrm>
          <a:prstGeom prst="round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 name="Diagram 3"/>
          <p:cNvGraphicFramePr/>
          <p:nvPr>
            <p:extLst>
              <p:ext uri="{D42A27DB-BD31-4B8C-83A1-F6EECF244321}">
                <p14:modId xmlns:p14="http://schemas.microsoft.com/office/powerpoint/2010/main" val="234394207"/>
              </p:ext>
            </p:extLst>
          </p:nvPr>
        </p:nvGraphicFramePr>
        <p:xfrm>
          <a:off x="476672" y="-20638"/>
          <a:ext cx="6858000" cy="5164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199811" y="339502"/>
            <a:ext cx="3384376" cy="954107"/>
          </a:xfrm>
          <a:prstGeom prst="rect">
            <a:avLst/>
          </a:prstGeom>
          <a:noFill/>
        </p:spPr>
        <p:txBody>
          <a:bodyPr wrap="square" rtlCol="0">
            <a:spAutoFit/>
          </a:bodyPr>
          <a:lstStyle/>
          <a:p>
            <a:pPr lvl="0" algn="ctr"/>
            <a:r>
              <a:rPr lang="en-US" altLang="en-VN" sz="2800" b="1">
                <a:solidFill>
                  <a:schemeClr val="bg1"/>
                </a:solidFill>
                <a:cs typeface="Times New Roman" panose="02020603050405020304" pitchFamily="18" charset="0"/>
              </a:rPr>
              <a:t>1</a:t>
            </a:r>
            <a:r>
              <a:rPr lang="en-US" altLang="en-VN" sz="2800" b="1">
                <a:solidFill>
                  <a:schemeClr val="bg1"/>
                </a:solidFill>
              </a:rPr>
              <a:t>. </a:t>
            </a:r>
            <a:r>
              <a:rPr lang="en-US" altLang="en-VN" sz="2800" b="1" smtClean="0">
                <a:solidFill>
                  <a:schemeClr val="bg1"/>
                </a:solidFill>
              </a:rPr>
              <a:t>KHÔNG đi dàn hàng ngang.</a:t>
            </a:r>
            <a:endParaRPr lang="en-US" sz="2800">
              <a:solidFill>
                <a:schemeClr val="bg1"/>
              </a:solidFill>
            </a:endParaRPr>
          </a:p>
        </p:txBody>
      </p:sp>
      <p:sp>
        <p:nvSpPr>
          <p:cNvPr id="6" name="TextBox 5"/>
          <p:cNvSpPr txBox="1"/>
          <p:nvPr/>
        </p:nvSpPr>
        <p:spPr>
          <a:xfrm>
            <a:off x="3487843" y="2029121"/>
            <a:ext cx="3096344" cy="954107"/>
          </a:xfrm>
          <a:prstGeom prst="rect">
            <a:avLst/>
          </a:prstGeom>
          <a:noFill/>
        </p:spPr>
        <p:txBody>
          <a:bodyPr wrap="square" rtlCol="0">
            <a:spAutoFit/>
          </a:bodyPr>
          <a:lstStyle/>
          <a:p>
            <a:pPr lvl="0" algn="ctr"/>
            <a:r>
              <a:rPr lang="en-US" altLang="en-VN" sz="2800" b="1">
                <a:solidFill>
                  <a:schemeClr val="bg1"/>
                </a:solidFill>
              </a:rPr>
              <a:t>2. </a:t>
            </a:r>
            <a:r>
              <a:rPr lang="en-US" altLang="en-VN" sz="2800" b="1" smtClean="0">
                <a:solidFill>
                  <a:schemeClr val="bg1"/>
                </a:solidFill>
              </a:rPr>
              <a:t>Đi sát lề đường bên phải.</a:t>
            </a:r>
            <a:endParaRPr lang="en-US" sz="2800">
              <a:solidFill>
                <a:schemeClr val="bg1"/>
              </a:solidFill>
            </a:endParaRPr>
          </a:p>
        </p:txBody>
      </p:sp>
      <p:sp>
        <p:nvSpPr>
          <p:cNvPr id="8" name="TextBox 7"/>
          <p:cNvSpPr txBox="1"/>
          <p:nvPr/>
        </p:nvSpPr>
        <p:spPr>
          <a:xfrm>
            <a:off x="3681028" y="3886843"/>
            <a:ext cx="2736304" cy="954107"/>
          </a:xfrm>
          <a:prstGeom prst="rect">
            <a:avLst/>
          </a:prstGeom>
          <a:noFill/>
        </p:spPr>
        <p:txBody>
          <a:bodyPr wrap="square" rtlCol="0">
            <a:spAutoFit/>
          </a:bodyPr>
          <a:lstStyle/>
          <a:p>
            <a:pPr lvl="0" algn="ctr"/>
            <a:r>
              <a:rPr lang="en-US" altLang="en-VN" sz="2800" b="1" smtClean="0">
                <a:solidFill>
                  <a:schemeClr val="bg1"/>
                </a:solidFill>
              </a:rPr>
              <a:t>3. KHÔNG chở quá số người.</a:t>
            </a:r>
            <a:endParaRPr lang="vi-VN" altLang="en-VN" sz="2800" b="1">
              <a:solidFill>
                <a:schemeClr val="bg1"/>
              </a:solidFill>
            </a:endParaRPr>
          </a:p>
        </p:txBody>
      </p:sp>
    </p:spTree>
    <p:extLst>
      <p:ext uri="{BB962C8B-B14F-4D97-AF65-F5344CB8AC3E}">
        <p14:creationId xmlns:p14="http://schemas.microsoft.com/office/powerpoint/2010/main" val="70899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graphicEl>
                                              <a:dgm id="{1894DFF5-84D4-4396-86A8-6AACDB131E88}"/>
                                            </p:graphicEl>
                                          </p:spTgt>
                                        </p:tgtEl>
                                        <p:attrNameLst>
                                          <p:attrName>style.visibility</p:attrName>
                                        </p:attrNameLst>
                                      </p:cBhvr>
                                      <p:to>
                                        <p:strVal val="visible"/>
                                      </p:to>
                                    </p:set>
                                    <p:animEffect transition="in" filter="fade">
                                      <p:cBhvr>
                                        <p:cTn id="7" dur="500"/>
                                        <p:tgtEl>
                                          <p:spTgt spid="4">
                                            <p:graphicEl>
                                              <a:dgm id="{1894DFF5-84D4-4396-86A8-6AACDB131E88}"/>
                                            </p:graphicEl>
                                          </p:spTgt>
                                        </p:tgtEl>
                                      </p:cBhvr>
                                    </p:animEffect>
                                    <p:anim calcmode="lin" valueType="num">
                                      <p:cBhvr>
                                        <p:cTn id="8" dur="500" fill="hold"/>
                                        <p:tgtEl>
                                          <p:spTgt spid="4">
                                            <p:graphicEl>
                                              <a:dgm id="{1894DFF5-84D4-4396-86A8-6AACDB131E88}"/>
                                            </p:graphicEl>
                                          </p:spTgt>
                                        </p:tgtEl>
                                        <p:attrNameLst>
                                          <p:attrName>ppt_x</p:attrName>
                                        </p:attrNameLst>
                                      </p:cBhvr>
                                      <p:tavLst>
                                        <p:tav tm="0">
                                          <p:val>
                                            <p:strVal val="#ppt_x"/>
                                          </p:val>
                                        </p:tav>
                                        <p:tav tm="100000">
                                          <p:val>
                                            <p:strVal val="#ppt_x"/>
                                          </p:val>
                                        </p:tav>
                                      </p:tavLst>
                                    </p:anim>
                                    <p:anim calcmode="lin" valueType="num">
                                      <p:cBhvr>
                                        <p:cTn id="9" dur="500" fill="hold"/>
                                        <p:tgtEl>
                                          <p:spTgt spid="4">
                                            <p:graphicEl>
                                              <a:dgm id="{1894DFF5-84D4-4396-86A8-6AACDB131E88}"/>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graphicEl>
                                              <a:dgm id="{AA9DFED0-ADAD-45B6-8657-57A5EFC19AF8}"/>
                                            </p:graphicEl>
                                          </p:spTgt>
                                        </p:tgtEl>
                                        <p:attrNameLst>
                                          <p:attrName>style.visibility</p:attrName>
                                        </p:attrNameLst>
                                      </p:cBhvr>
                                      <p:to>
                                        <p:strVal val="visible"/>
                                      </p:to>
                                    </p:set>
                                    <p:animEffect transition="in" filter="fade">
                                      <p:cBhvr>
                                        <p:cTn id="17" dur="500"/>
                                        <p:tgtEl>
                                          <p:spTgt spid="4">
                                            <p:graphicEl>
                                              <a:dgm id="{AA9DFED0-ADAD-45B6-8657-57A5EFC19AF8}"/>
                                            </p:graphicEl>
                                          </p:spTgt>
                                        </p:tgtEl>
                                      </p:cBhvr>
                                    </p:animEffect>
                                    <p:anim calcmode="lin" valueType="num">
                                      <p:cBhvr>
                                        <p:cTn id="18" dur="500" fill="hold"/>
                                        <p:tgtEl>
                                          <p:spTgt spid="4">
                                            <p:graphicEl>
                                              <a:dgm id="{AA9DFED0-ADAD-45B6-8657-57A5EFC19AF8}"/>
                                            </p:graphicEl>
                                          </p:spTgt>
                                        </p:tgtEl>
                                        <p:attrNameLst>
                                          <p:attrName>ppt_x</p:attrName>
                                        </p:attrNameLst>
                                      </p:cBhvr>
                                      <p:tavLst>
                                        <p:tav tm="0">
                                          <p:val>
                                            <p:strVal val="#ppt_x"/>
                                          </p:val>
                                        </p:tav>
                                        <p:tav tm="100000">
                                          <p:val>
                                            <p:strVal val="#ppt_x"/>
                                          </p:val>
                                        </p:tav>
                                      </p:tavLst>
                                    </p:anim>
                                    <p:anim calcmode="lin" valueType="num">
                                      <p:cBhvr>
                                        <p:cTn id="19" dur="500" fill="hold"/>
                                        <p:tgtEl>
                                          <p:spTgt spid="4">
                                            <p:graphicEl>
                                              <a:dgm id="{AA9DFED0-ADAD-45B6-8657-57A5EFC19AF8}"/>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
                                            <p:graphicEl>
                                              <a:dgm id="{7EA640C8-5ACC-49EB-B1BA-C132D884DB35}"/>
                                            </p:graphicEl>
                                          </p:spTgt>
                                        </p:tgtEl>
                                        <p:attrNameLst>
                                          <p:attrName>style.visibility</p:attrName>
                                        </p:attrNameLst>
                                      </p:cBhvr>
                                      <p:to>
                                        <p:strVal val="visible"/>
                                      </p:to>
                                    </p:set>
                                    <p:animEffect transition="in" filter="fade">
                                      <p:cBhvr>
                                        <p:cTn id="24" dur="500"/>
                                        <p:tgtEl>
                                          <p:spTgt spid="4">
                                            <p:graphicEl>
                                              <a:dgm id="{7EA640C8-5ACC-49EB-B1BA-C132D884DB35}"/>
                                            </p:graphicEl>
                                          </p:spTgt>
                                        </p:tgtEl>
                                      </p:cBhvr>
                                    </p:animEffect>
                                    <p:anim calcmode="lin" valueType="num">
                                      <p:cBhvr>
                                        <p:cTn id="25" dur="500" fill="hold"/>
                                        <p:tgtEl>
                                          <p:spTgt spid="4">
                                            <p:graphicEl>
                                              <a:dgm id="{7EA640C8-5ACC-49EB-B1BA-C132D884DB35}"/>
                                            </p:graphicEl>
                                          </p:spTgt>
                                        </p:tgtEl>
                                        <p:attrNameLst>
                                          <p:attrName>ppt_x</p:attrName>
                                        </p:attrNameLst>
                                      </p:cBhvr>
                                      <p:tavLst>
                                        <p:tav tm="0">
                                          <p:val>
                                            <p:strVal val="#ppt_x"/>
                                          </p:val>
                                        </p:tav>
                                        <p:tav tm="100000">
                                          <p:val>
                                            <p:strVal val="#ppt_x"/>
                                          </p:val>
                                        </p:tav>
                                      </p:tavLst>
                                    </p:anim>
                                    <p:anim calcmode="lin" valueType="num">
                                      <p:cBhvr>
                                        <p:cTn id="26" dur="500" fill="hold"/>
                                        <p:tgtEl>
                                          <p:spTgt spid="4">
                                            <p:graphicEl>
                                              <a:dgm id="{7EA640C8-5ACC-49EB-B1BA-C132D884DB35}"/>
                                            </p:graphic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
                                            <p:graphicEl>
                                              <a:dgm id="{6CE148CE-4818-44BF-9D80-FE3AC5E3A40A}"/>
                                            </p:graphicEl>
                                          </p:spTgt>
                                        </p:tgtEl>
                                        <p:attrNameLst>
                                          <p:attrName>style.visibility</p:attrName>
                                        </p:attrNameLst>
                                      </p:cBhvr>
                                      <p:to>
                                        <p:strVal val="visible"/>
                                      </p:to>
                                    </p:set>
                                    <p:animEffect transition="in" filter="fade">
                                      <p:cBhvr>
                                        <p:cTn id="29" dur="500"/>
                                        <p:tgtEl>
                                          <p:spTgt spid="4">
                                            <p:graphicEl>
                                              <a:dgm id="{6CE148CE-4818-44BF-9D80-FE3AC5E3A40A}"/>
                                            </p:graphicEl>
                                          </p:spTgt>
                                        </p:tgtEl>
                                      </p:cBhvr>
                                    </p:animEffect>
                                    <p:anim calcmode="lin" valueType="num">
                                      <p:cBhvr>
                                        <p:cTn id="30" dur="500" fill="hold"/>
                                        <p:tgtEl>
                                          <p:spTgt spid="4">
                                            <p:graphicEl>
                                              <a:dgm id="{6CE148CE-4818-44BF-9D80-FE3AC5E3A40A}"/>
                                            </p:graphicEl>
                                          </p:spTgt>
                                        </p:tgtEl>
                                        <p:attrNameLst>
                                          <p:attrName>ppt_x</p:attrName>
                                        </p:attrNameLst>
                                      </p:cBhvr>
                                      <p:tavLst>
                                        <p:tav tm="0">
                                          <p:val>
                                            <p:strVal val="#ppt_x"/>
                                          </p:val>
                                        </p:tav>
                                        <p:tav tm="100000">
                                          <p:val>
                                            <p:strVal val="#ppt_x"/>
                                          </p:val>
                                        </p:tav>
                                      </p:tavLst>
                                    </p:anim>
                                    <p:anim calcmode="lin" valueType="num">
                                      <p:cBhvr>
                                        <p:cTn id="31" dur="500" fill="hold"/>
                                        <p:tgtEl>
                                          <p:spTgt spid="4">
                                            <p:graphicEl>
                                              <a:dgm id="{6CE148CE-4818-44BF-9D80-FE3AC5E3A40A}"/>
                                            </p:graphic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anim calcmode="lin" valueType="num">
                                      <p:cBhvr>
                                        <p:cTn id="3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4">
                                            <p:graphicEl>
                                              <a:dgm id="{15243170-C10E-4810-990C-BACEE0F19EC5}"/>
                                            </p:graphicEl>
                                          </p:spTgt>
                                        </p:tgtEl>
                                        <p:attrNameLst>
                                          <p:attrName>style.visibility</p:attrName>
                                        </p:attrNameLst>
                                      </p:cBhvr>
                                      <p:to>
                                        <p:strVal val="visible"/>
                                      </p:to>
                                    </p:set>
                                    <p:animEffect transition="in" filter="fade">
                                      <p:cBhvr>
                                        <p:cTn id="41" dur="500"/>
                                        <p:tgtEl>
                                          <p:spTgt spid="4">
                                            <p:graphicEl>
                                              <a:dgm id="{15243170-C10E-4810-990C-BACEE0F19EC5}"/>
                                            </p:graphicEl>
                                          </p:spTgt>
                                        </p:tgtEl>
                                      </p:cBhvr>
                                    </p:animEffect>
                                    <p:anim calcmode="lin" valueType="num">
                                      <p:cBhvr>
                                        <p:cTn id="42" dur="500" fill="hold"/>
                                        <p:tgtEl>
                                          <p:spTgt spid="4">
                                            <p:graphicEl>
                                              <a:dgm id="{15243170-C10E-4810-990C-BACEE0F19EC5}"/>
                                            </p:graphicEl>
                                          </p:spTgt>
                                        </p:tgtEl>
                                        <p:attrNameLst>
                                          <p:attrName>ppt_x</p:attrName>
                                        </p:attrNameLst>
                                      </p:cBhvr>
                                      <p:tavLst>
                                        <p:tav tm="0">
                                          <p:val>
                                            <p:strVal val="#ppt_x"/>
                                          </p:val>
                                        </p:tav>
                                        <p:tav tm="100000">
                                          <p:val>
                                            <p:strVal val="#ppt_x"/>
                                          </p:val>
                                        </p:tav>
                                      </p:tavLst>
                                    </p:anim>
                                    <p:anim calcmode="lin" valueType="num">
                                      <p:cBhvr>
                                        <p:cTn id="43" dur="500" fill="hold"/>
                                        <p:tgtEl>
                                          <p:spTgt spid="4">
                                            <p:graphicEl>
                                              <a:dgm id="{15243170-C10E-4810-990C-BACEE0F19EC5}"/>
                                            </p:graphic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4">
                                            <p:graphicEl>
                                              <a:dgm id="{3F133748-1185-44F1-96D0-C52E2C7EB85A}"/>
                                            </p:graphicEl>
                                          </p:spTgt>
                                        </p:tgtEl>
                                        <p:attrNameLst>
                                          <p:attrName>style.visibility</p:attrName>
                                        </p:attrNameLst>
                                      </p:cBhvr>
                                      <p:to>
                                        <p:strVal val="visible"/>
                                      </p:to>
                                    </p:set>
                                    <p:animEffect transition="in" filter="fade">
                                      <p:cBhvr>
                                        <p:cTn id="46" dur="500"/>
                                        <p:tgtEl>
                                          <p:spTgt spid="4">
                                            <p:graphicEl>
                                              <a:dgm id="{3F133748-1185-44F1-96D0-C52E2C7EB85A}"/>
                                            </p:graphicEl>
                                          </p:spTgt>
                                        </p:tgtEl>
                                      </p:cBhvr>
                                    </p:animEffect>
                                    <p:anim calcmode="lin" valueType="num">
                                      <p:cBhvr>
                                        <p:cTn id="47" dur="500" fill="hold"/>
                                        <p:tgtEl>
                                          <p:spTgt spid="4">
                                            <p:graphicEl>
                                              <a:dgm id="{3F133748-1185-44F1-96D0-C52E2C7EB85A}"/>
                                            </p:graphicEl>
                                          </p:spTgt>
                                        </p:tgtEl>
                                        <p:attrNameLst>
                                          <p:attrName>ppt_x</p:attrName>
                                        </p:attrNameLst>
                                      </p:cBhvr>
                                      <p:tavLst>
                                        <p:tav tm="0">
                                          <p:val>
                                            <p:strVal val="#ppt_x"/>
                                          </p:val>
                                        </p:tav>
                                        <p:tav tm="100000">
                                          <p:val>
                                            <p:strVal val="#ppt_x"/>
                                          </p:val>
                                        </p:tav>
                                      </p:tavLst>
                                    </p:anim>
                                    <p:anim calcmode="lin" valueType="num">
                                      <p:cBhvr>
                                        <p:cTn id="48" dur="500" fill="hold"/>
                                        <p:tgtEl>
                                          <p:spTgt spid="4">
                                            <p:graphicEl>
                                              <a:dgm id="{3F133748-1185-44F1-96D0-C52E2C7EB85A}"/>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fade">
                                      <p:cBhvr>
                                        <p:cTn id="51" dur="500"/>
                                        <p:tgtEl>
                                          <p:spTgt spid="8">
                                            <p:txEl>
                                              <p:pRg st="0" end="0"/>
                                            </p:txEl>
                                          </p:spTgt>
                                        </p:tgtEl>
                                      </p:cBhvr>
                                    </p:animEffect>
                                    <p:anim calcmode="lin" valueType="num">
                                      <p:cBhvr>
                                        <p:cTn id="5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1" descr="Pin on Fondos">
            <a:extLst>
              <a:ext uri="{FF2B5EF4-FFF2-40B4-BE49-F238E27FC236}">
                <a16:creationId xmlns:a16="http://schemas.microsoft.com/office/drawing/2014/main" id="{0B6FE811-21B4-EF9B-A767-7534277EB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8" y="57306"/>
            <a:ext cx="6597352" cy="494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a:extLst>
              <a:ext uri="{FF2B5EF4-FFF2-40B4-BE49-F238E27FC236}">
                <a16:creationId xmlns:a16="http://schemas.microsoft.com/office/drawing/2014/main" id="{39A30475-CB7F-BAE7-4720-70CB74B661DF}"/>
              </a:ext>
            </a:extLst>
          </p:cNvPr>
          <p:cNvSpPr/>
          <p:nvPr/>
        </p:nvSpPr>
        <p:spPr>
          <a:xfrm>
            <a:off x="-531440" y="-236562"/>
            <a:ext cx="7866112" cy="5485475"/>
          </a:xfrm>
          <a:prstGeom prst="round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 name="Diagram 3"/>
          <p:cNvGraphicFramePr/>
          <p:nvPr>
            <p:extLst>
              <p:ext uri="{D42A27DB-BD31-4B8C-83A1-F6EECF244321}">
                <p14:modId xmlns:p14="http://schemas.microsoft.com/office/powerpoint/2010/main" val="2801417302"/>
              </p:ext>
            </p:extLst>
          </p:nvPr>
        </p:nvGraphicFramePr>
        <p:xfrm>
          <a:off x="476672" y="-20638"/>
          <a:ext cx="6858000" cy="5164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343827" y="157446"/>
            <a:ext cx="3384376" cy="954107"/>
          </a:xfrm>
          <a:prstGeom prst="rect">
            <a:avLst/>
          </a:prstGeom>
          <a:noFill/>
        </p:spPr>
        <p:txBody>
          <a:bodyPr wrap="square" rtlCol="0">
            <a:spAutoFit/>
          </a:bodyPr>
          <a:lstStyle/>
          <a:p>
            <a:pPr algn="ctr"/>
            <a:r>
              <a:rPr lang="en-US" altLang="en-VN" sz="2800" b="1" smtClean="0">
                <a:solidFill>
                  <a:schemeClr val="bg1"/>
                </a:solidFill>
                <a:cs typeface="Times New Roman" panose="02020603050405020304" pitchFamily="18" charset="0"/>
              </a:rPr>
              <a:t>4</a:t>
            </a:r>
            <a:r>
              <a:rPr lang="en-US" altLang="en-VN" sz="2800" b="1" smtClean="0">
                <a:solidFill>
                  <a:schemeClr val="bg1"/>
                </a:solidFill>
              </a:rPr>
              <a:t>. </a:t>
            </a:r>
            <a:r>
              <a:rPr lang="en-US" altLang="en-US" sz="2800" b="1" smtClean="0">
                <a:solidFill>
                  <a:schemeClr val="bg1"/>
                </a:solidFill>
              </a:rPr>
              <a:t>KHÔNG sử dụng ô khi đi xe</a:t>
            </a:r>
            <a:r>
              <a:rPr lang="en-US" altLang="en-VN" sz="2800" b="1" smtClean="0">
                <a:solidFill>
                  <a:schemeClr val="bg1"/>
                </a:solidFill>
              </a:rPr>
              <a:t>.</a:t>
            </a:r>
            <a:endParaRPr lang="en-US" sz="2800">
              <a:solidFill>
                <a:schemeClr val="bg1"/>
              </a:solidFill>
            </a:endParaRPr>
          </a:p>
        </p:txBody>
      </p:sp>
      <p:sp>
        <p:nvSpPr>
          <p:cNvPr id="6" name="TextBox 5"/>
          <p:cNvSpPr txBox="1"/>
          <p:nvPr/>
        </p:nvSpPr>
        <p:spPr>
          <a:xfrm>
            <a:off x="3487843" y="1734749"/>
            <a:ext cx="3096344" cy="1384995"/>
          </a:xfrm>
          <a:prstGeom prst="rect">
            <a:avLst/>
          </a:prstGeom>
          <a:noFill/>
        </p:spPr>
        <p:txBody>
          <a:bodyPr wrap="square" rtlCol="0">
            <a:spAutoFit/>
          </a:bodyPr>
          <a:lstStyle/>
          <a:p>
            <a:pPr lvl="0" algn="ctr"/>
            <a:r>
              <a:rPr lang="en-US" altLang="en-VN" sz="2800" b="1" smtClean="0">
                <a:solidFill>
                  <a:schemeClr val="bg1"/>
                </a:solidFill>
              </a:rPr>
              <a:t>5. KHÔNG đùa nghịch, tập trung quan sát đường.</a:t>
            </a:r>
            <a:endParaRPr lang="en-US" sz="2800">
              <a:solidFill>
                <a:schemeClr val="bg1"/>
              </a:solidFill>
            </a:endParaRPr>
          </a:p>
        </p:txBody>
      </p:sp>
      <p:sp>
        <p:nvSpPr>
          <p:cNvPr id="8" name="TextBox 7"/>
          <p:cNvSpPr txBox="1"/>
          <p:nvPr/>
        </p:nvSpPr>
        <p:spPr>
          <a:xfrm>
            <a:off x="3542347" y="3834136"/>
            <a:ext cx="3227195" cy="954107"/>
          </a:xfrm>
          <a:prstGeom prst="rect">
            <a:avLst/>
          </a:prstGeom>
          <a:noFill/>
        </p:spPr>
        <p:txBody>
          <a:bodyPr wrap="square" rtlCol="0">
            <a:spAutoFit/>
          </a:bodyPr>
          <a:lstStyle/>
          <a:p>
            <a:pPr lvl="0" algn="ctr"/>
            <a:r>
              <a:rPr lang="en-US" altLang="en-VN" sz="2800" b="1" smtClean="0">
                <a:solidFill>
                  <a:schemeClr val="bg1"/>
                </a:solidFill>
              </a:rPr>
              <a:t>6. Đi theo tín hiệu đèn giao thông.</a:t>
            </a:r>
            <a:endParaRPr lang="vi-VN" altLang="en-VN" sz="2800" b="1">
              <a:solidFill>
                <a:schemeClr val="bg1"/>
              </a:solidFill>
            </a:endParaRPr>
          </a:p>
        </p:txBody>
      </p:sp>
    </p:spTree>
    <p:extLst>
      <p:ext uri="{BB962C8B-B14F-4D97-AF65-F5344CB8AC3E}">
        <p14:creationId xmlns:p14="http://schemas.microsoft.com/office/powerpoint/2010/main" val="166449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graphicEl>
                                              <a:dgm id="{1894DFF5-84D4-4396-86A8-6AACDB131E88}"/>
                                            </p:graphicEl>
                                          </p:spTgt>
                                        </p:tgtEl>
                                        <p:attrNameLst>
                                          <p:attrName>style.visibility</p:attrName>
                                        </p:attrNameLst>
                                      </p:cBhvr>
                                      <p:to>
                                        <p:strVal val="visible"/>
                                      </p:to>
                                    </p:set>
                                    <p:animEffect transition="in" filter="fade">
                                      <p:cBhvr>
                                        <p:cTn id="7" dur="500"/>
                                        <p:tgtEl>
                                          <p:spTgt spid="4">
                                            <p:graphicEl>
                                              <a:dgm id="{1894DFF5-84D4-4396-86A8-6AACDB131E88}"/>
                                            </p:graphicEl>
                                          </p:spTgt>
                                        </p:tgtEl>
                                      </p:cBhvr>
                                    </p:animEffect>
                                    <p:anim calcmode="lin" valueType="num">
                                      <p:cBhvr>
                                        <p:cTn id="8" dur="500" fill="hold"/>
                                        <p:tgtEl>
                                          <p:spTgt spid="4">
                                            <p:graphicEl>
                                              <a:dgm id="{1894DFF5-84D4-4396-86A8-6AACDB131E88}"/>
                                            </p:graphicEl>
                                          </p:spTgt>
                                        </p:tgtEl>
                                        <p:attrNameLst>
                                          <p:attrName>ppt_x</p:attrName>
                                        </p:attrNameLst>
                                      </p:cBhvr>
                                      <p:tavLst>
                                        <p:tav tm="0">
                                          <p:val>
                                            <p:strVal val="#ppt_x"/>
                                          </p:val>
                                        </p:tav>
                                        <p:tav tm="100000">
                                          <p:val>
                                            <p:strVal val="#ppt_x"/>
                                          </p:val>
                                        </p:tav>
                                      </p:tavLst>
                                    </p:anim>
                                    <p:anim calcmode="lin" valueType="num">
                                      <p:cBhvr>
                                        <p:cTn id="9" dur="500" fill="hold"/>
                                        <p:tgtEl>
                                          <p:spTgt spid="4">
                                            <p:graphicEl>
                                              <a:dgm id="{1894DFF5-84D4-4396-86A8-6AACDB131E88}"/>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graphicEl>
                                              <a:dgm id="{AA9DFED0-ADAD-45B6-8657-57A5EFC19AF8}"/>
                                            </p:graphicEl>
                                          </p:spTgt>
                                        </p:tgtEl>
                                        <p:attrNameLst>
                                          <p:attrName>style.visibility</p:attrName>
                                        </p:attrNameLst>
                                      </p:cBhvr>
                                      <p:to>
                                        <p:strVal val="visible"/>
                                      </p:to>
                                    </p:set>
                                    <p:animEffect transition="in" filter="fade">
                                      <p:cBhvr>
                                        <p:cTn id="17" dur="500"/>
                                        <p:tgtEl>
                                          <p:spTgt spid="4">
                                            <p:graphicEl>
                                              <a:dgm id="{AA9DFED0-ADAD-45B6-8657-57A5EFC19AF8}"/>
                                            </p:graphicEl>
                                          </p:spTgt>
                                        </p:tgtEl>
                                      </p:cBhvr>
                                    </p:animEffect>
                                    <p:anim calcmode="lin" valueType="num">
                                      <p:cBhvr>
                                        <p:cTn id="18" dur="500" fill="hold"/>
                                        <p:tgtEl>
                                          <p:spTgt spid="4">
                                            <p:graphicEl>
                                              <a:dgm id="{AA9DFED0-ADAD-45B6-8657-57A5EFC19AF8}"/>
                                            </p:graphicEl>
                                          </p:spTgt>
                                        </p:tgtEl>
                                        <p:attrNameLst>
                                          <p:attrName>ppt_x</p:attrName>
                                        </p:attrNameLst>
                                      </p:cBhvr>
                                      <p:tavLst>
                                        <p:tav tm="0">
                                          <p:val>
                                            <p:strVal val="#ppt_x"/>
                                          </p:val>
                                        </p:tav>
                                        <p:tav tm="100000">
                                          <p:val>
                                            <p:strVal val="#ppt_x"/>
                                          </p:val>
                                        </p:tav>
                                      </p:tavLst>
                                    </p:anim>
                                    <p:anim calcmode="lin" valueType="num">
                                      <p:cBhvr>
                                        <p:cTn id="19" dur="500" fill="hold"/>
                                        <p:tgtEl>
                                          <p:spTgt spid="4">
                                            <p:graphicEl>
                                              <a:dgm id="{AA9DFED0-ADAD-45B6-8657-57A5EFC19AF8}"/>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4">
                                            <p:graphicEl>
                                              <a:dgm id="{7EA640C8-5ACC-49EB-B1BA-C132D884DB35}"/>
                                            </p:graphicEl>
                                          </p:spTgt>
                                        </p:tgtEl>
                                        <p:attrNameLst>
                                          <p:attrName>style.visibility</p:attrName>
                                        </p:attrNameLst>
                                      </p:cBhvr>
                                      <p:to>
                                        <p:strVal val="visible"/>
                                      </p:to>
                                    </p:set>
                                    <p:animEffect transition="in" filter="fade">
                                      <p:cBhvr>
                                        <p:cTn id="24" dur="500"/>
                                        <p:tgtEl>
                                          <p:spTgt spid="4">
                                            <p:graphicEl>
                                              <a:dgm id="{7EA640C8-5ACC-49EB-B1BA-C132D884DB35}"/>
                                            </p:graphicEl>
                                          </p:spTgt>
                                        </p:tgtEl>
                                      </p:cBhvr>
                                    </p:animEffect>
                                    <p:anim calcmode="lin" valueType="num">
                                      <p:cBhvr>
                                        <p:cTn id="25" dur="500" fill="hold"/>
                                        <p:tgtEl>
                                          <p:spTgt spid="4">
                                            <p:graphicEl>
                                              <a:dgm id="{7EA640C8-5ACC-49EB-B1BA-C132D884DB35}"/>
                                            </p:graphicEl>
                                          </p:spTgt>
                                        </p:tgtEl>
                                        <p:attrNameLst>
                                          <p:attrName>ppt_x</p:attrName>
                                        </p:attrNameLst>
                                      </p:cBhvr>
                                      <p:tavLst>
                                        <p:tav tm="0">
                                          <p:val>
                                            <p:strVal val="#ppt_x"/>
                                          </p:val>
                                        </p:tav>
                                        <p:tav tm="100000">
                                          <p:val>
                                            <p:strVal val="#ppt_x"/>
                                          </p:val>
                                        </p:tav>
                                      </p:tavLst>
                                    </p:anim>
                                    <p:anim calcmode="lin" valueType="num">
                                      <p:cBhvr>
                                        <p:cTn id="26" dur="500" fill="hold"/>
                                        <p:tgtEl>
                                          <p:spTgt spid="4">
                                            <p:graphicEl>
                                              <a:dgm id="{7EA640C8-5ACC-49EB-B1BA-C132D884DB35}"/>
                                            </p:graphic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
                                            <p:graphicEl>
                                              <a:dgm id="{6CE148CE-4818-44BF-9D80-FE3AC5E3A40A}"/>
                                            </p:graphicEl>
                                          </p:spTgt>
                                        </p:tgtEl>
                                        <p:attrNameLst>
                                          <p:attrName>style.visibility</p:attrName>
                                        </p:attrNameLst>
                                      </p:cBhvr>
                                      <p:to>
                                        <p:strVal val="visible"/>
                                      </p:to>
                                    </p:set>
                                    <p:animEffect transition="in" filter="fade">
                                      <p:cBhvr>
                                        <p:cTn id="29" dur="500"/>
                                        <p:tgtEl>
                                          <p:spTgt spid="4">
                                            <p:graphicEl>
                                              <a:dgm id="{6CE148CE-4818-44BF-9D80-FE3AC5E3A40A}"/>
                                            </p:graphicEl>
                                          </p:spTgt>
                                        </p:tgtEl>
                                      </p:cBhvr>
                                    </p:animEffect>
                                    <p:anim calcmode="lin" valueType="num">
                                      <p:cBhvr>
                                        <p:cTn id="30" dur="500" fill="hold"/>
                                        <p:tgtEl>
                                          <p:spTgt spid="4">
                                            <p:graphicEl>
                                              <a:dgm id="{6CE148CE-4818-44BF-9D80-FE3AC5E3A40A}"/>
                                            </p:graphicEl>
                                          </p:spTgt>
                                        </p:tgtEl>
                                        <p:attrNameLst>
                                          <p:attrName>ppt_x</p:attrName>
                                        </p:attrNameLst>
                                      </p:cBhvr>
                                      <p:tavLst>
                                        <p:tav tm="0">
                                          <p:val>
                                            <p:strVal val="#ppt_x"/>
                                          </p:val>
                                        </p:tav>
                                        <p:tav tm="100000">
                                          <p:val>
                                            <p:strVal val="#ppt_x"/>
                                          </p:val>
                                        </p:tav>
                                      </p:tavLst>
                                    </p:anim>
                                    <p:anim calcmode="lin" valueType="num">
                                      <p:cBhvr>
                                        <p:cTn id="31" dur="500" fill="hold"/>
                                        <p:tgtEl>
                                          <p:spTgt spid="4">
                                            <p:graphicEl>
                                              <a:dgm id="{6CE148CE-4818-44BF-9D80-FE3AC5E3A40A}"/>
                                            </p:graphic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anim calcmode="lin" valueType="num">
                                      <p:cBhvr>
                                        <p:cTn id="3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4">
                                            <p:graphicEl>
                                              <a:dgm id="{15243170-C10E-4810-990C-BACEE0F19EC5}"/>
                                            </p:graphicEl>
                                          </p:spTgt>
                                        </p:tgtEl>
                                        <p:attrNameLst>
                                          <p:attrName>style.visibility</p:attrName>
                                        </p:attrNameLst>
                                      </p:cBhvr>
                                      <p:to>
                                        <p:strVal val="visible"/>
                                      </p:to>
                                    </p:set>
                                    <p:animEffect transition="in" filter="fade">
                                      <p:cBhvr>
                                        <p:cTn id="41" dur="500"/>
                                        <p:tgtEl>
                                          <p:spTgt spid="4">
                                            <p:graphicEl>
                                              <a:dgm id="{15243170-C10E-4810-990C-BACEE0F19EC5}"/>
                                            </p:graphicEl>
                                          </p:spTgt>
                                        </p:tgtEl>
                                      </p:cBhvr>
                                    </p:animEffect>
                                    <p:anim calcmode="lin" valueType="num">
                                      <p:cBhvr>
                                        <p:cTn id="42" dur="500" fill="hold"/>
                                        <p:tgtEl>
                                          <p:spTgt spid="4">
                                            <p:graphicEl>
                                              <a:dgm id="{15243170-C10E-4810-990C-BACEE0F19EC5}"/>
                                            </p:graphicEl>
                                          </p:spTgt>
                                        </p:tgtEl>
                                        <p:attrNameLst>
                                          <p:attrName>ppt_x</p:attrName>
                                        </p:attrNameLst>
                                      </p:cBhvr>
                                      <p:tavLst>
                                        <p:tav tm="0">
                                          <p:val>
                                            <p:strVal val="#ppt_x"/>
                                          </p:val>
                                        </p:tav>
                                        <p:tav tm="100000">
                                          <p:val>
                                            <p:strVal val="#ppt_x"/>
                                          </p:val>
                                        </p:tav>
                                      </p:tavLst>
                                    </p:anim>
                                    <p:anim calcmode="lin" valueType="num">
                                      <p:cBhvr>
                                        <p:cTn id="43" dur="500" fill="hold"/>
                                        <p:tgtEl>
                                          <p:spTgt spid="4">
                                            <p:graphicEl>
                                              <a:dgm id="{15243170-C10E-4810-990C-BACEE0F19EC5}"/>
                                            </p:graphicEl>
                                          </p:spTgt>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4">
                                            <p:graphicEl>
                                              <a:dgm id="{3F133748-1185-44F1-96D0-C52E2C7EB85A}"/>
                                            </p:graphicEl>
                                          </p:spTgt>
                                        </p:tgtEl>
                                        <p:attrNameLst>
                                          <p:attrName>style.visibility</p:attrName>
                                        </p:attrNameLst>
                                      </p:cBhvr>
                                      <p:to>
                                        <p:strVal val="visible"/>
                                      </p:to>
                                    </p:set>
                                    <p:animEffect transition="in" filter="fade">
                                      <p:cBhvr>
                                        <p:cTn id="46" dur="500"/>
                                        <p:tgtEl>
                                          <p:spTgt spid="4">
                                            <p:graphicEl>
                                              <a:dgm id="{3F133748-1185-44F1-96D0-C52E2C7EB85A}"/>
                                            </p:graphicEl>
                                          </p:spTgt>
                                        </p:tgtEl>
                                      </p:cBhvr>
                                    </p:animEffect>
                                    <p:anim calcmode="lin" valueType="num">
                                      <p:cBhvr>
                                        <p:cTn id="47" dur="500" fill="hold"/>
                                        <p:tgtEl>
                                          <p:spTgt spid="4">
                                            <p:graphicEl>
                                              <a:dgm id="{3F133748-1185-44F1-96D0-C52E2C7EB85A}"/>
                                            </p:graphicEl>
                                          </p:spTgt>
                                        </p:tgtEl>
                                        <p:attrNameLst>
                                          <p:attrName>ppt_x</p:attrName>
                                        </p:attrNameLst>
                                      </p:cBhvr>
                                      <p:tavLst>
                                        <p:tav tm="0">
                                          <p:val>
                                            <p:strVal val="#ppt_x"/>
                                          </p:val>
                                        </p:tav>
                                        <p:tav tm="100000">
                                          <p:val>
                                            <p:strVal val="#ppt_x"/>
                                          </p:val>
                                        </p:tav>
                                      </p:tavLst>
                                    </p:anim>
                                    <p:anim calcmode="lin" valueType="num">
                                      <p:cBhvr>
                                        <p:cTn id="48" dur="500" fill="hold"/>
                                        <p:tgtEl>
                                          <p:spTgt spid="4">
                                            <p:graphicEl>
                                              <a:dgm id="{3F133748-1185-44F1-96D0-C52E2C7EB85A}"/>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fade">
                                      <p:cBhvr>
                                        <p:cTn id="51" dur="500"/>
                                        <p:tgtEl>
                                          <p:spTgt spid="8">
                                            <p:txEl>
                                              <p:pRg st="0" end="0"/>
                                            </p:txEl>
                                          </p:spTgt>
                                        </p:tgtEl>
                                      </p:cBhvr>
                                    </p:animEffect>
                                    <p:anim calcmode="lin" valueType="num">
                                      <p:cBhvr>
                                        <p:cTn id="5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3" dur="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1" descr="Pin on Fondos">
            <a:extLst>
              <a:ext uri="{FF2B5EF4-FFF2-40B4-BE49-F238E27FC236}">
                <a16:creationId xmlns:a16="http://schemas.microsoft.com/office/drawing/2014/main" id="{86F4904B-1C5F-11AF-778A-C888E4324E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a:extLst>
              <a:ext uri="{FF2B5EF4-FFF2-40B4-BE49-F238E27FC236}">
                <a16:creationId xmlns:a16="http://schemas.microsoft.com/office/drawing/2014/main" id="{4727C9D7-5C9F-6A48-D298-DB8D96B18E12}"/>
              </a:ext>
            </a:extLst>
          </p:cNvPr>
          <p:cNvSpPr/>
          <p:nvPr/>
        </p:nvSpPr>
        <p:spPr>
          <a:xfrm>
            <a:off x="1124744" y="-20637"/>
            <a:ext cx="5687219" cy="5078412"/>
          </a:xfrm>
          <a:prstGeom prst="round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endParaRPr lang="en-US" sz="2600" b="1" dirty="0">
              <a:solidFill>
                <a:srgbClr val="002060"/>
              </a:solidFill>
              <a:cs typeface="Times New Roman" pitchFamily="18" charset="0"/>
            </a:endParaRPr>
          </a:p>
        </p:txBody>
      </p:sp>
      <p:sp>
        <p:nvSpPr>
          <p:cNvPr id="20483" name="TextBox 19">
            <a:extLst>
              <a:ext uri="{FF2B5EF4-FFF2-40B4-BE49-F238E27FC236}">
                <a16:creationId xmlns:a16="http://schemas.microsoft.com/office/drawing/2014/main" id="{0028DD97-7AB5-A7C2-4814-0FA52B4FFE3C}"/>
              </a:ext>
            </a:extLst>
          </p:cNvPr>
          <p:cNvSpPr txBox="1">
            <a:spLocks noChangeArrowheads="1"/>
          </p:cNvSpPr>
          <p:nvPr/>
        </p:nvSpPr>
        <p:spPr bwMode="auto">
          <a:xfrm>
            <a:off x="116632" y="-88076"/>
            <a:ext cx="67413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VN" sz="2800" b="1">
                <a:solidFill>
                  <a:srgbClr val="FF0000"/>
                </a:solidFill>
                <a:latin typeface="Arial" panose="020B0604020202020204" pitchFamily="34" charset="0"/>
              </a:rPr>
              <a:t>THỰC HÀNH</a:t>
            </a:r>
          </a:p>
          <a:p>
            <a:pPr algn="ctr" eaLnBrk="1" hangingPunct="1">
              <a:spcBef>
                <a:spcPct val="0"/>
              </a:spcBef>
              <a:buNone/>
            </a:pPr>
            <a:r>
              <a:rPr lang="en-US" sz="2800" b="1">
                <a:solidFill>
                  <a:srgbClr val="002060"/>
                </a:solidFill>
                <a:latin typeface="Arial" panose="020B0604020202020204" pitchFamily="34" charset="0"/>
              </a:rPr>
              <a:t>Em hãy hoàn thành phiếu bài tập sau</a:t>
            </a:r>
            <a:r>
              <a:rPr lang="en-US" sz="2800" b="1" smtClean="0">
                <a:solidFill>
                  <a:srgbClr val="002060"/>
                </a:solidFill>
                <a:latin typeface="Arial" panose="020B0604020202020204" pitchFamily="34" charset="0"/>
              </a:rPr>
              <a:t>:</a:t>
            </a:r>
            <a:endParaRPr lang="en-US" sz="2800" b="1">
              <a:solidFill>
                <a:srgbClr val="002060"/>
              </a:solidFill>
              <a:latin typeface="Arial" panose="020B0604020202020204" pitchFamily="34" charset="0"/>
            </a:endParaRPr>
          </a:p>
        </p:txBody>
      </p:sp>
      <p:pic>
        <p:nvPicPr>
          <p:cNvPr id="4099" name="Picture 4">
            <a:extLst>
              <a:ext uri="{FF2B5EF4-FFF2-40B4-BE49-F238E27FC236}">
                <a16:creationId xmlns:a16="http://schemas.microsoft.com/office/drawing/2014/main" id="{83CB085F-01B0-17C6-EAB2-D7C817B8F4FA}"/>
              </a:ext>
            </a:extLst>
          </p:cNvPr>
          <p:cNvPicPr>
            <a:picLocks noChangeAspect="1" noChangeArrowheads="1"/>
          </p:cNvPicPr>
          <p:nvPr/>
        </p:nvPicPr>
        <p:blipFill>
          <a:blip r:embed="rId3"/>
          <a:srcRect/>
          <a:stretch>
            <a:fillRect/>
          </a:stretch>
        </p:blipFill>
        <p:spPr bwMode="auto">
          <a:xfrm>
            <a:off x="-342900" y="2032000"/>
            <a:ext cx="2317750" cy="3314700"/>
          </a:xfrm>
          <a:prstGeom prst="rect">
            <a:avLst/>
          </a:prstGeom>
          <a:noFill/>
          <a:ln>
            <a:noFill/>
          </a:ln>
          <a:effectLst>
            <a:outerShdw blurRad="292100" dist="139700" dir="2700000" algn="tl" rotWithShape="0">
              <a:srgbClr val="333333">
                <a:alpha val="64998"/>
              </a:srgbClr>
            </a:outerShdw>
          </a:effectLst>
        </p:spPr>
      </p:pic>
      <p:pic>
        <p:nvPicPr>
          <p:cNvPr id="4100" name="Picture 4" descr="Vẽ Tay Hoạt Hình Cây Cỏ Xanh Dễ Thương Hoa Vàng Hình ảnh | Định dạng hình  ảnh PSD 401500247| vn.lovepik.com">
            <a:extLst>
              <a:ext uri="{FF2B5EF4-FFF2-40B4-BE49-F238E27FC236}">
                <a16:creationId xmlns:a16="http://schemas.microsoft.com/office/drawing/2014/main" id="{478843E9-18D5-6B50-1C3E-6C7EE287FA68}"/>
              </a:ext>
            </a:extLst>
          </p:cNvPr>
          <p:cNvPicPr>
            <a:picLocks noChangeAspect="1" noChangeArrowheads="1"/>
          </p:cNvPicPr>
          <p:nvPr/>
        </p:nvPicPr>
        <p:blipFill>
          <a:blip r:embed="rId4"/>
          <a:srcRect l="2501" t="39882" r="1582" b="29893"/>
          <a:stretch>
            <a:fillRect/>
          </a:stretch>
        </p:blipFill>
        <p:spPr bwMode="auto">
          <a:xfrm>
            <a:off x="-171450" y="4373563"/>
            <a:ext cx="3943350" cy="952500"/>
          </a:xfrm>
          <a:prstGeom prst="rect">
            <a:avLst/>
          </a:prstGeom>
          <a:noFill/>
          <a:ln>
            <a:noFill/>
          </a:ln>
          <a:effectLst>
            <a:outerShdw blurRad="292100" dist="139700" dir="2700000" algn="tl" rotWithShape="0">
              <a:srgbClr val="333333">
                <a:alpha val="64998"/>
              </a:srgbClr>
            </a:outerShdw>
          </a:effectLst>
        </p:spPr>
      </p:pic>
      <p:pic>
        <p:nvPicPr>
          <p:cNvPr id="7" name="Picture 4" descr="Vẽ Tay Hoạt Hình Cây Cỏ Xanh Dễ Thương Hoa Vàng Hình ảnh | Định dạng hình  ảnh PSD 401500247| vn.lovepik.com">
            <a:extLst>
              <a:ext uri="{FF2B5EF4-FFF2-40B4-BE49-F238E27FC236}">
                <a16:creationId xmlns:a16="http://schemas.microsoft.com/office/drawing/2014/main" id="{20A7F309-8DF1-AF6A-9725-BD0979FAC664}"/>
              </a:ext>
            </a:extLst>
          </p:cNvPr>
          <p:cNvPicPr>
            <a:picLocks noChangeAspect="1" noChangeArrowheads="1"/>
          </p:cNvPicPr>
          <p:nvPr/>
        </p:nvPicPr>
        <p:blipFill>
          <a:blip r:embed="rId4"/>
          <a:srcRect l="2501" t="39882" r="1582" b="29893"/>
          <a:stretch>
            <a:fillRect/>
          </a:stretch>
        </p:blipFill>
        <p:spPr bwMode="auto">
          <a:xfrm>
            <a:off x="3314700" y="4360863"/>
            <a:ext cx="3943350" cy="950912"/>
          </a:xfrm>
          <a:prstGeom prst="rect">
            <a:avLst/>
          </a:prstGeom>
          <a:noFill/>
          <a:ln>
            <a:noFill/>
          </a:ln>
          <a:effectLst>
            <a:outerShdw blurRad="292100" dist="139700" dir="2700000" algn="tl" rotWithShape="0">
              <a:srgbClr val="333333">
                <a:alpha val="64998"/>
              </a:srgbClr>
            </a:outerShdw>
          </a:effectLst>
        </p:spPr>
      </p:pic>
      <p:pic>
        <p:nvPicPr>
          <p:cNvPr id="2" name="Picture 1"/>
          <p:cNvPicPr>
            <a:picLocks noChangeAspect="1"/>
          </p:cNvPicPr>
          <p:nvPr/>
        </p:nvPicPr>
        <p:blipFill>
          <a:blip r:embed="rId5"/>
          <a:stretch>
            <a:fillRect/>
          </a:stretch>
        </p:blipFill>
        <p:spPr>
          <a:xfrm>
            <a:off x="1744427" y="771550"/>
            <a:ext cx="3946996" cy="45402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099"/>
                                        </p:tgtEl>
                                        <p:attrNameLst>
                                          <p:attrName>r</p:attrName>
                                        </p:attrNameLst>
                                      </p:cBhvr>
                                    </p:animRot>
                                    <p:animRot by="-240000">
                                      <p:cBhvr>
                                        <p:cTn id="7" dur="200" fill="hold">
                                          <p:stCondLst>
                                            <p:cond delay="200"/>
                                          </p:stCondLst>
                                        </p:cTn>
                                        <p:tgtEl>
                                          <p:spTgt spid="4099"/>
                                        </p:tgtEl>
                                        <p:attrNameLst>
                                          <p:attrName>r</p:attrName>
                                        </p:attrNameLst>
                                      </p:cBhvr>
                                    </p:animRot>
                                    <p:animRot by="240000">
                                      <p:cBhvr>
                                        <p:cTn id="8" dur="200" fill="hold">
                                          <p:stCondLst>
                                            <p:cond delay="400"/>
                                          </p:stCondLst>
                                        </p:cTn>
                                        <p:tgtEl>
                                          <p:spTgt spid="4099"/>
                                        </p:tgtEl>
                                        <p:attrNameLst>
                                          <p:attrName>r</p:attrName>
                                        </p:attrNameLst>
                                      </p:cBhvr>
                                    </p:animRot>
                                    <p:animRot by="-240000">
                                      <p:cBhvr>
                                        <p:cTn id="9" dur="200" fill="hold">
                                          <p:stCondLst>
                                            <p:cond delay="600"/>
                                          </p:stCondLst>
                                        </p:cTn>
                                        <p:tgtEl>
                                          <p:spTgt spid="4099"/>
                                        </p:tgtEl>
                                        <p:attrNameLst>
                                          <p:attrName>r</p:attrName>
                                        </p:attrNameLst>
                                      </p:cBhvr>
                                    </p:animRot>
                                    <p:animRot by="120000">
                                      <p:cBhvr>
                                        <p:cTn id="10" dur="200" fill="hold">
                                          <p:stCondLst>
                                            <p:cond delay="800"/>
                                          </p:stCondLst>
                                        </p:cTn>
                                        <p:tgtEl>
                                          <p:spTgt spid="40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1481</TotalTime>
  <Words>259</Words>
  <Application>Microsoft Office PowerPoint</Application>
  <PresentationFormat>Custom</PresentationFormat>
  <Paragraphs>28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Lan Lan</cp:lastModifiedBy>
  <cp:revision>118</cp:revision>
  <dcterms:created xsi:type="dcterms:W3CDTF">2018-07-24T07:30:04Z</dcterms:created>
  <dcterms:modified xsi:type="dcterms:W3CDTF">2025-09-08T07:03:52Z</dcterms:modified>
</cp:coreProperties>
</file>