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2" r:id="rId2"/>
    <p:sldMasterId id="2147483698" r:id="rId3"/>
  </p:sldMasterIdLst>
  <p:notesMasterIdLst>
    <p:notesMasterId r:id="rId19"/>
  </p:notesMasterIdLst>
  <p:sldIdLst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3" r:id="rId12"/>
    <p:sldId id="320" r:id="rId13"/>
    <p:sldId id="321" r:id="rId14"/>
    <p:sldId id="2635" r:id="rId15"/>
    <p:sldId id="322" r:id="rId16"/>
    <p:sldId id="263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8516-0009-4F94-8C92-7E71E43F7D4B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D527A-C90D-4762-9D95-FF5FF1156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426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17831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79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9127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620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3081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754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8990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7614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92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1B78BE-67D2-4246-85D3-302EA458E0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D8D8A4-2339-4F02-AEB1-F9FA980D84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28499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5D04CC-FC20-4AC1-91BC-CE97ED4508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805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42219-8C9A-444E-963D-2BCB1337E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E0A06B-9448-4498-BD94-24D0630199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6994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6109F0-BF73-41A8-8282-0AA3E1482F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AA344-37CF-45EE-B5C8-D43C8CB873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185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2BB2C9-D8E9-4812-B20F-2E6669F70D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526A6-576D-4D7B-8FF2-38E3D35B3D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1905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9D65BB-275C-4DE6-8971-A4111C81DF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6B97C-C828-4407-BECF-977F470F77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316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C3F07E-594A-4E8D-A95E-66ABC8ED79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9F94E-C78E-4EE9-B6E0-506DA67842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3357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842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7ED1F9-8FF8-4CA9-9A2F-DB2A4F69F1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78054-24DF-4F2F-9277-03249CEB73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9278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2F0EE-D96A-434D-AA90-3AF33F5AC4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5C323-9415-48E6-A65C-134C4A58E0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105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D02B7A-9F8A-49E4-B364-51ED109E105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2FA68-DBF0-4D4B-88B8-AF7E0898C57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6028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0A83B-B829-4A59-BB31-0CA39A25DE7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BFB33B-2211-40EF-AA4B-A03633D3AC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2248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28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00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2837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213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04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79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0FF2D4-602C-8A84-5E7C-F8B7941EC09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  <p:sldLayoutId id="2147483688" r:id="rId15"/>
    <p:sldLayoutId id="2147483690" r:id="rId16"/>
    <p:sldLayoutId id="21474836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17/10/2025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458717-FD85-D363-B16A-CE589EFDF67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37501A-43C0-A1A0-1775-FC0A2DC5C86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58" y="74653"/>
            <a:ext cx="1368229" cy="13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0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0.png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6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40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5.png"/><Relationship Id="rId18" Type="http://schemas.openxmlformats.org/officeDocument/2006/relationships/slide" Target="slide3.xml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14.gif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13.gif"/><Relationship Id="rId4" Type="http://schemas.openxmlformats.org/officeDocument/2006/relationships/audio" Target="../media/media3.mp3"/><Relationship Id="rId9" Type="http://schemas.openxmlformats.org/officeDocument/2006/relationships/image" Target="../media/image120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34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30.gif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13" Type="http://schemas.openxmlformats.org/officeDocument/2006/relationships/image" Target="../media/image390.png"/><Relationship Id="rId18" Type="http://schemas.openxmlformats.org/officeDocument/2006/relationships/image" Target="../media/image13.gif"/><Relationship Id="rId3" Type="http://schemas.microsoft.com/office/2007/relationships/media" Target="../media/media3.mp3"/><Relationship Id="rId21" Type="http://schemas.openxmlformats.org/officeDocument/2006/relationships/image" Target="../media/image39.gif"/><Relationship Id="rId7" Type="http://schemas.openxmlformats.org/officeDocument/2006/relationships/image" Target="../media/image12.png"/><Relationship Id="rId12" Type="http://schemas.openxmlformats.org/officeDocument/2006/relationships/image" Target="../media/image380.png"/><Relationship Id="rId17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41.png"/><Relationship Id="rId10" Type="http://schemas.openxmlformats.org/officeDocument/2006/relationships/image" Target="../media/image360.png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image" Target="../media/image350.png"/><Relationship Id="rId14" Type="http://schemas.openxmlformats.org/officeDocument/2006/relationships/image" Target="../media/image400.png"/><Relationship Id="rId22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id="{BAEA99FB-E38A-F828-5186-DC43C0684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891346"/>
            <a:ext cx="5122141" cy="4051096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2E051800-DB56-6586-82A1-E9AFE37B1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74" y="1068044"/>
            <a:ext cx="8024999" cy="23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16152-DC23-4258-91CD-968D97EE7593}"/>
              </a:ext>
            </a:extLst>
          </p:cNvPr>
          <p:cNvSpPr txBox="1"/>
          <p:nvPr/>
        </p:nvSpPr>
        <p:spPr>
          <a:xfrm>
            <a:off x="708836" y="1562986"/>
            <a:ext cx="20024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8309E-DB10-408F-ACA2-AB40397A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895" y="1216317"/>
            <a:ext cx="1961154" cy="17939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88B59DE-0D97-42D4-BFE1-ECC3DE793EAD}"/>
              </a:ext>
            </a:extLst>
          </p:cNvPr>
          <p:cNvGrpSpPr/>
          <p:nvPr/>
        </p:nvGrpSpPr>
        <p:grpSpPr>
          <a:xfrm>
            <a:off x="708836" y="311669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3182E-E046-4EFD-91FF-3508777EA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47C82D2-249C-45DF-B1AA-07E020FC96B0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E58A227-6CDA-4DCB-A4E9-497790900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22" y="1166110"/>
            <a:ext cx="2059062" cy="189433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A917E8-316F-4087-B1EE-ED0B30507704}"/>
              </a:ext>
            </a:extLst>
          </p:cNvPr>
          <p:cNvGrpSpPr/>
          <p:nvPr/>
        </p:nvGrpSpPr>
        <p:grpSpPr>
          <a:xfrm>
            <a:off x="6179732" y="3022950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ED707C-503E-4F49-A066-7B913D1862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586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CB20DF1-90D2-41F9-83B3-0DCD98CA2B72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675985-7B28-4163-ADA3-7F4B34260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68" y="3957047"/>
            <a:ext cx="2015646" cy="176170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89B88F-F91D-415F-9F96-1AA3715DDE3F}"/>
              </a:ext>
            </a:extLst>
          </p:cNvPr>
          <p:cNvGrpSpPr/>
          <p:nvPr/>
        </p:nvGrpSpPr>
        <p:grpSpPr>
          <a:xfrm>
            <a:off x="758124" y="574284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E17C06-D214-4585-81F4-846DD6CB0C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8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DBE2C32-92C6-4D0F-A5F5-DA35EABF340B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28B59BE2-FDCC-432B-8772-80F164AE1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1288" y="3816600"/>
            <a:ext cx="1667329" cy="176170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DA0FC51-B458-4470-9DDC-619C7162F409}"/>
              </a:ext>
            </a:extLst>
          </p:cNvPr>
          <p:cNvGrpSpPr/>
          <p:nvPr/>
        </p:nvGrpSpPr>
        <p:grpSpPr>
          <a:xfrm>
            <a:off x="6179732" y="5718753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tròn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D41FCC-89A7-46C5-9B64-44E6DCF0FB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10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7A8C32A-0257-45C1-A51E-2332D7FC99C3}"/>
                </a:ext>
              </a:extLst>
            </p:cNvPr>
            <p:cNvSpPr/>
            <p:nvPr/>
          </p:nvSpPr>
          <p:spPr>
            <a:xfrm>
              <a:off x="3862498" y="3100510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AA9378-368F-4680-8483-98956076AF23}"/>
              </a:ext>
            </a:extLst>
          </p:cNvPr>
          <p:cNvGrpSpPr/>
          <p:nvPr/>
        </p:nvGrpSpPr>
        <p:grpSpPr>
          <a:xfrm>
            <a:off x="9755096" y="296784"/>
            <a:ext cx="2536141" cy="2223132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8577F615-FF4F-4871-91DC-97D1E12302E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BEC8DE9-102D-4320-9F60-F402F0B693EC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0E2A9E3-9210-4BE9-81F5-8B113077AB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451E6E0-02E4-4162-BCC6-B42763C132A0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CA7882C-3C6C-45A8-8219-6192BD3FDBCA}"/>
              </a:ext>
            </a:extLst>
          </p:cNvPr>
          <p:cNvSpPr/>
          <p:nvPr/>
        </p:nvSpPr>
        <p:spPr>
          <a:xfrm>
            <a:off x="4571334" y="318824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EC63D09-D014-4037-9391-F3E148A3FD76}"/>
              </a:ext>
            </a:extLst>
          </p:cNvPr>
          <p:cNvSpPr/>
          <p:nvPr/>
        </p:nvSpPr>
        <p:spPr>
          <a:xfrm>
            <a:off x="10042230" y="3078779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F661C63-8099-4C5B-8AA3-01B7FD5168E5}"/>
              </a:ext>
            </a:extLst>
          </p:cNvPr>
          <p:cNvSpPr/>
          <p:nvPr/>
        </p:nvSpPr>
        <p:spPr>
          <a:xfrm>
            <a:off x="4614527" y="5811073"/>
            <a:ext cx="676275" cy="541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DF7CADA-62BD-4353-B36A-D335585418B8}"/>
              </a:ext>
            </a:extLst>
          </p:cNvPr>
          <p:cNvSpPr/>
          <p:nvPr/>
        </p:nvSpPr>
        <p:spPr>
          <a:xfrm>
            <a:off x="10042230" y="5790311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CA43DB-FCB9-4BFE-8CF3-855FB21C8F14}"/>
              </a:ext>
            </a:extLst>
          </p:cNvPr>
          <p:cNvGrpSpPr/>
          <p:nvPr/>
        </p:nvGrpSpPr>
        <p:grpSpPr>
          <a:xfrm>
            <a:off x="586784" y="597080"/>
            <a:ext cx="622300" cy="622301"/>
            <a:chOff x="647700" y="304800"/>
            <a:chExt cx="622300" cy="6223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EB46FE-8788-4FCE-9F42-BF1D44397481}"/>
                </a:ext>
              </a:extLst>
            </p:cNvPr>
            <p:cNvSpPr/>
            <p:nvPr/>
          </p:nvSpPr>
          <p:spPr>
            <a:xfrm>
              <a:off x="647700" y="304800"/>
              <a:ext cx="622300" cy="622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7677F7C-EE14-4C29-8C4B-39F407912311}"/>
                </a:ext>
              </a:extLst>
            </p:cNvPr>
            <p:cNvSpPr txBox="1"/>
            <p:nvPr/>
          </p:nvSpPr>
          <p:spPr>
            <a:xfrm>
              <a:off x="854654" y="364339"/>
              <a:ext cx="208390" cy="4924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/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Đã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0F477F4-2F33-45A0-A3A2-E4ABFA52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22" y="597080"/>
                <a:ext cx="5009776" cy="711477"/>
              </a:xfrm>
              <a:prstGeom prst="rect">
                <a:avLst/>
              </a:prstGeom>
              <a:blipFill>
                <a:blip r:embed="rId3"/>
                <a:stretch>
                  <a:fillRect l="-4866" t="-3419" b="-17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BA0A54A-1142-4FCD-B404-1276D663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21" y="4601018"/>
            <a:ext cx="1429526" cy="1750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5350FF-1CE5-4FE4-9756-D0124FA77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978" y="1590200"/>
            <a:ext cx="5522506" cy="4656816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3382F93-5595-48BA-95B4-1D39843696BC}"/>
              </a:ext>
            </a:extLst>
          </p:cNvPr>
          <p:cNvSpPr/>
          <p:nvPr/>
        </p:nvSpPr>
        <p:spPr>
          <a:xfrm>
            <a:off x="494321" y="2584940"/>
            <a:ext cx="3322767" cy="1945759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A5656C-66F9-4C59-9EAE-D48A51D655B7}"/>
              </a:ext>
            </a:extLst>
          </p:cNvPr>
          <p:cNvSpPr/>
          <p:nvPr/>
        </p:nvSpPr>
        <p:spPr>
          <a:xfrm>
            <a:off x="3970453" y="1352611"/>
            <a:ext cx="2712109" cy="2636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B721-4EED-1A79-0C7A-DC9D19BF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ới t">
            <a:hlinkClick r:id="" action="ppaction://media"/>
            <a:extLst>
              <a:ext uri="{FF2B5EF4-FFF2-40B4-BE49-F238E27FC236}">
                <a16:creationId xmlns:a16="http://schemas.microsoft.com/office/drawing/2014/main" id="{6490C519-9893-6AD3-F08D-4F75FF4E7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5">
                <a:extLst>
                  <a:ext uri="{FF2B5EF4-FFF2-40B4-BE49-F238E27FC236}">
                    <a16:creationId xmlns:a16="http://schemas.microsoft.com/office/drawing/2014/main" id="{F6946DA6-D776-3C23-E9D0-2D879546F9A6}"/>
                  </a:ext>
                </a:extLst>
              </p:cNvPr>
              <p:cNvSpPr txBox="1"/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xà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lách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5">
                <a:extLst>
                  <a:ext uri="{FF2B5EF4-FFF2-40B4-BE49-F238E27FC236}">
                    <a16:creationId xmlns:a16="http://schemas.microsoft.com/office/drawing/2014/main" id="{F6946DA6-D776-3C23-E9D0-2D879546F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blipFill>
                <a:blip r:embed="rId4"/>
                <a:stretch>
                  <a:fillRect l="-3571" r="-357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id="{CA6C1B8F-0B81-1137-282A-C6F92B689249}"/>
                  </a:ext>
                </a:extLst>
              </p:cNvPr>
              <p:cNvSpPr txBox="1"/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C có 5 cột cây xà lách và mỗi cột đều có 3 cây, đã khoanh vào 1 cột. Vậy hình C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id="{CA6C1B8F-0B81-1137-282A-C6F92B689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blipFill>
                <a:blip r:embed="rId5"/>
                <a:stretch>
                  <a:fillRect l="-3750" t="-1226" r="-1250" b="-2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D4E4C907-BE4F-1879-9D35-E4D982C08CB3}"/>
                  </a:ext>
                </a:extLst>
              </p:cNvPr>
              <p:cNvSpPr txBox="1"/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bắp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D4E4C907-BE4F-1879-9D35-E4D982C0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blipFill>
                <a:blip r:embed="rId6"/>
                <a:stretch>
                  <a:fillRect l="-3501" r="-328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6DBB01A9-6B80-E20D-F078-ED3FDE400B77}"/>
                  </a:ext>
                </a:extLst>
              </p:cNvPr>
              <p:cNvSpPr txBox="1"/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B có 3 cột cây cải bắp và mỗi cột đều có 2 cây, đã khoanh vào 1 cột. Vậy hình B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3 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8">
                <a:extLst>
                  <a:ext uri="{FF2B5EF4-FFF2-40B4-BE49-F238E27FC236}">
                    <a16:creationId xmlns:a16="http://schemas.microsoft.com/office/drawing/2014/main" id="{6DBB01A9-6B80-E20D-F078-ED3FDE400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blipFill>
                <a:blip r:embed="rId7"/>
                <a:stretch>
                  <a:fillRect l="-3653" t="-1389" r="-365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FC380D2-09BE-D249-24AC-AEEE9E1EB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964906"/>
            <a:ext cx="6111607" cy="4891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: 圆角 15">
            <a:extLst>
              <a:ext uri="{FF2B5EF4-FFF2-40B4-BE49-F238E27FC236}">
                <a16:creationId xmlns:a16="http://schemas.microsoft.com/office/drawing/2014/main" id="{0C7B509E-51B5-163C-79D6-FBDA266813F8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椭圆 19">
            <a:extLst>
              <a:ext uri="{FF2B5EF4-FFF2-40B4-BE49-F238E27FC236}">
                <a16:creationId xmlns:a16="http://schemas.microsoft.com/office/drawing/2014/main" id="{3D638A07-B74C-FD2B-B62D-396638EBD7AD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3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16401C3C-9BE7-C619-2ED8-4F95E8F41A55}"/>
              </a:ext>
            </a:extLst>
          </p:cNvPr>
          <p:cNvSpPr/>
          <p:nvPr/>
        </p:nvSpPr>
        <p:spPr>
          <a:xfrm>
            <a:off x="6396732" y="1736202"/>
            <a:ext cx="2732394" cy="16204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BF2DE7EE-7904-D7C1-EEDB-B2FB70B6129F}"/>
              </a:ext>
            </a:extLst>
          </p:cNvPr>
          <p:cNvSpPr/>
          <p:nvPr/>
        </p:nvSpPr>
        <p:spPr>
          <a:xfrm>
            <a:off x="2903888" y="3956016"/>
            <a:ext cx="2732394" cy="17618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 animBg="1"/>
      <p:bldP spid="12" grpId="1" animBg="1"/>
      <p:bldP spid="13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146C46-8FEA-4EF4-9F6D-F46F324CF270}"/>
              </a:ext>
            </a:extLst>
          </p:cNvPr>
          <p:cNvGrpSpPr/>
          <p:nvPr/>
        </p:nvGrpSpPr>
        <p:grpSpPr>
          <a:xfrm>
            <a:off x="892470" y="554640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AE8A3-AEB4-49A3-9C6B-03353E9FCD9C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4081AFE-55FF-45B9-B70E-DF0AEED328F9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E9CA1E-2860-4C3D-BBE5-9413B638B916}"/>
              </a:ext>
            </a:extLst>
          </p:cNvPr>
          <p:cNvSpPr/>
          <p:nvPr/>
        </p:nvSpPr>
        <p:spPr>
          <a:xfrm>
            <a:off x="1031358" y="1722474"/>
            <a:ext cx="7009056" cy="18720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/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Mẫu: Chia 6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táo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838A2A-F5CD-410E-AF69-44B5D30AB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411" y="2129250"/>
                <a:ext cx="6558456" cy="1201419"/>
              </a:xfrm>
              <a:prstGeom prst="rect">
                <a:avLst/>
              </a:prstGeom>
              <a:blipFill>
                <a:blip r:embed="rId3"/>
                <a:stretch>
                  <a:fillRect l="-3717" t="-1015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E7BFCE3-7FDA-4ECE-A082-2CF543A00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681" y="2007476"/>
            <a:ext cx="3335483" cy="17065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23878D-5FEF-45CD-853D-2DDA0A6DE55C}"/>
              </a:ext>
            </a:extLst>
          </p:cNvPr>
          <p:cNvGrpSpPr/>
          <p:nvPr/>
        </p:nvGrpSpPr>
        <p:grpSpPr>
          <a:xfrm>
            <a:off x="1031358" y="4379305"/>
            <a:ext cx="6725730" cy="1203791"/>
            <a:chOff x="1031358" y="4379305"/>
            <a:chExt cx="6725730" cy="12037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/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Chia 12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3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bằng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nhau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?   </a:t>
                  </a:r>
                  <a:r>
                    <a:rPr lang="en-US" sz="3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</a:t>
                  </a: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cam.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5D0914C-3BA4-4135-971E-B41F7154F8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358" y="4379305"/>
                  <a:ext cx="6725730" cy="1203791"/>
                </a:xfrm>
                <a:prstGeom prst="rect">
                  <a:avLst/>
                </a:prstGeom>
                <a:blipFill>
                  <a:blip r:embed="rId5"/>
                  <a:stretch>
                    <a:fillRect l="-3626" t="-10101" r="-3717" b="-101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264FDA-1CC6-4772-B557-FD6435342AB4}"/>
                </a:ext>
              </a:extLst>
            </p:cNvPr>
            <p:cNvSpPr/>
            <p:nvPr/>
          </p:nvSpPr>
          <p:spPr>
            <a:xfrm>
              <a:off x="5044966" y="4981202"/>
              <a:ext cx="515006" cy="410606"/>
            </a:xfrm>
            <a:prstGeom prst="rect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B36AE-D4A6-4AB1-BD5B-57267EF92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288" y="4049813"/>
            <a:ext cx="2871926" cy="1923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/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cam 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12 : 3 = 4 (</a:t>
                </a:r>
                <a:r>
                  <a:rPr lang="en-US" sz="3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033028-CAD3-4722-B768-F92A6698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414" y="5885793"/>
                <a:ext cx="6547945" cy="711349"/>
              </a:xfrm>
              <a:prstGeom prst="rect">
                <a:avLst/>
              </a:prstGeom>
              <a:blipFill>
                <a:blip r:embed="rId7"/>
                <a:stretch>
                  <a:fillRect t="-3448" b="-1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id="{D7BFCD05-8417-4950-9712-09FBDDA103FD}"/>
              </a:ext>
            </a:extLst>
          </p:cNvPr>
          <p:cNvSpPr/>
          <p:nvPr/>
        </p:nvSpPr>
        <p:spPr>
          <a:xfrm>
            <a:off x="5044966" y="4994690"/>
            <a:ext cx="515006" cy="410606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2" grpId="0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kern="0" dirty="0">
                <a:solidFill>
                  <a:srgbClr val="FFC000"/>
                </a:solidFill>
                <a:latin typeface="UTM Cookies" panose="02040603050506020204" pitchFamily="18" charset="0"/>
                <a:cs typeface="Arial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Mẹ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nhờ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mua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ít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Quân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tặng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1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Na </a:t>
            </a:r>
            <a:r>
              <a:rPr lang="en-US" sz="3200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8" name="tải xuống (15)">
            <a:hlinkClick r:id="" action="ppaction://media"/>
            <a:extLst>
              <a:ext uri="{FF2B5EF4-FFF2-40B4-BE49-F238E27FC236}">
                <a16:creationId xmlns:a16="http://schemas.microsoft.com/office/drawing/2014/main" id="{84417093-5CEE-5AB7-72FD-2BB45D0E2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539" y="64162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loại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rau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tương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ứng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667" kern="0" dirty="0">
                <a:solidFill>
                  <a:srgbClr val="31313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41293"/>
            <a:chOff x="1956390" y="148856"/>
            <a:chExt cx="5454502" cy="1455970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1300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sao</a:t>
              </a:r>
              <a:r>
                <a:rPr lang="en-US" sz="5333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0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0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251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4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4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7389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67629"/>
            <a:chOff x="1956390" y="148856"/>
            <a:chExt cx="5454502" cy="1475721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60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tam </a:t>
              </a:r>
              <a:r>
                <a:rPr lang="en-US" sz="60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giác</a:t>
              </a:r>
              <a:endParaRPr lang="en-US" sz="60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 </a:t>
                </a:r>
              </a:p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B.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000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2536330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A.</a:t>
                </a:r>
                <a:r>
                  <a:rPr lang="en-US" sz="4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6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2555380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4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4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9491" y="4761877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D.</a:t>
                </a:r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kern="0" dirty="0">
                    <a:solidFill>
                      <a:srgbClr val="FFFFFF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algn="ctr" defTabSz="1219170">
                  <a:buClr>
                    <a:srgbClr val="000000"/>
                  </a:buClr>
                </a:pPr>
                <a:endParaRPr lang="en-US" sz="4000" kern="0" dirty="0">
                  <a:solidFill>
                    <a:srgbClr val="FFFFFF"/>
                  </a:solidFill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16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5867" y="450610"/>
              <a:ext cx="5011791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54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4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tròn</a:t>
              </a:r>
              <a:endParaRPr lang="en-US" sz="5400" b="1" kern="0" dirty="0">
                <a:solidFill>
                  <a:srgbClr val="FF8B9C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0913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39484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591" y="2574979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827" y="2404412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7" y="500665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tô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màu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…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hình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chữ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nhật</a:t>
              </a:r>
              <a:r>
                <a:rPr lang="en-US" sz="4800" b="1" kern="0" dirty="0">
                  <a:solidFill>
                    <a:srgbClr val="FF8B9C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4714272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747" y="2478649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352" y="2432987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88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8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8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88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26052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/>
              <p:cNvSpPr/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Oval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544" y="2444681"/>
                <a:ext cx="3359888" cy="2027275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826" y="4700263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72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72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497" y="2421736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600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6600" kern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326" y="4830725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9" action="ppaction://hlinksldjump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C9F3-C51C-0BEB-58AF-7A2A11861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7902" y="492002"/>
            <a:ext cx="4322439" cy="1182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12CBD-3A0D-3C1D-58D7-8E41F9690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0985" y="2395787"/>
            <a:ext cx="770601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7014A6-BDCA-873A-F125-98A372E77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5">
            <a:extLst>
              <a:ext uri="{FF2B5EF4-FFF2-40B4-BE49-F238E27FC236}">
                <a16:creationId xmlns:a16="http://schemas.microsoft.com/office/drawing/2014/main" id="{40C6C09E-ECAE-72B4-C5EE-62550FC6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4" y="2891346"/>
            <a:ext cx="5122141" cy="4051096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B2C83023-270A-03DE-E02D-C15A6EB62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18" y="1119376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368</Words>
  <Application>Microsoft Office PowerPoint</Application>
  <PresentationFormat>Widescreen</PresentationFormat>
  <Paragraphs>77</Paragraphs>
  <Slides>15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#9Slide02 Noi dung dai</vt:lpstr>
      <vt:lpstr>#9Slide02 Tieu de dai</vt:lpstr>
      <vt:lpstr>#9Slide03 SVNNexa Rust Sans Bla</vt:lpstr>
      <vt:lpstr>Alef</vt:lpstr>
      <vt:lpstr>Alfa Slab One</vt:lpstr>
      <vt:lpstr>Arial</vt:lpstr>
      <vt:lpstr>Calibri</vt:lpstr>
      <vt:lpstr>Calibri Light</vt:lpstr>
      <vt:lpstr>Cambria</vt:lpstr>
      <vt:lpstr>Cambria Math</vt:lpstr>
      <vt:lpstr>Catamaran</vt:lpstr>
      <vt:lpstr>Catamaran Black</vt:lpstr>
      <vt:lpstr>Catamaran ExtraBold</vt:lpstr>
      <vt:lpstr>Catamaran Medium</vt:lpstr>
      <vt:lpstr>等线</vt:lpstr>
      <vt:lpstr>Dosis</vt:lpstr>
      <vt:lpstr>iCiel Cadena</vt:lpstr>
      <vt:lpstr>Pacifico</vt:lpstr>
      <vt:lpstr>Times New Roman</vt:lpstr>
      <vt:lpstr>UTM Cookies</vt:lpstr>
      <vt:lpstr>字魂102号-妞妞体</vt:lpstr>
      <vt:lpstr>思源黑体 CN Medium</vt:lpstr>
      <vt:lpstr>Math Subject for Elementary - 3rd Grade: Practice Standards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2022-07-01T10:56:17Z</dcterms:created>
  <dcterms:modified xsi:type="dcterms:W3CDTF">2025-10-17T01:22:21Z</dcterms:modified>
</cp:coreProperties>
</file>