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54BB8-C247-EF02-0F86-05BCDC559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61D67-02C4-5F99-F9D2-AEB8820C36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C8BD3-78DA-FE51-042B-3C3866D49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65F68-5ECC-38AF-27D3-460104AF8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DD382-3A69-82A6-77C5-BEA4CF95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12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455A3-C50F-7B16-35DA-A4F86787B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C2524-8922-91B9-A671-668DD21DF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8AE95-E2DF-7FDA-E514-994FFB212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54CF0-8AF0-13FF-55F0-4F4C7A713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A0C1F-34B7-B663-7597-8D3EB1BD4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09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3A3C3E-F9A4-3320-F3C6-DFD0AA98CD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E295E9-EA24-2D24-4D27-1FBEE063A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24A78-75AE-2E18-48FF-70BF84A3E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E3FDF-2924-BEC5-B956-A18593CEA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0F43-AB96-C18D-0E6D-8721DC58A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3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5B563-8AA1-88D0-10DD-B0C9C4A52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9843B-C303-D252-4EEA-759E8FDFA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C9E4F-75EA-DBF6-7FF9-7DDFE046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21FA3-5AB9-64B5-31FF-06A07BE38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6CE15-8889-AB57-688B-3D9F7E5A2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79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A151F-F3E0-DEFD-0702-7D55F7464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F79E6-4D13-55A4-B090-34FD96FC9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7A047-0F8B-FD6C-8898-06EDA36B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2DFED2-CDA3-C33E-116D-3D5F3AF2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4E9AF-A7F4-B8F2-2B5C-BDE38865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73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6D62C-6004-6AD5-9EA6-9B33F5F33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AF8F7-A797-E996-5580-E0BA2FDFA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C24204-C8D0-F1DF-5FB9-715A637AE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7D62B-D3CA-3538-56C5-1CBEEAA64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8992A8-F83C-A523-95B2-DC82D41F4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25516-FF08-297F-68F0-2E9634164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5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31046-10D9-03AF-B8FE-A4853B074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B90B3B-A42F-1C92-7D06-F5627D6D9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A1E6DA-8C6E-FD2E-D7CC-00199FF54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513FE7-9E43-59B1-5C8A-CD64860970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4E518D-5754-28C2-F38F-E5EA89D8E8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8C1A30-ED1B-B9AB-C48A-DC19C9AE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AB2252-E06D-92F4-C996-501ABC230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F47CC-B080-8387-24B2-F0EE9AE8C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82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E500C-5610-8862-A35D-E17154EF1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D54A9-EE5E-DE2E-BDBD-52E04F8C2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B7E0-8252-CA17-5D01-DE19890F0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6D4F25-93CC-5049-CBB8-4E5E0A657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9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0BCB59-69EA-689F-FA78-7C6357694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D113D5-7CB7-F12A-CD0E-571FE191E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399AA-8E79-533E-F664-47F92C7B4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9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6F72E-CFF6-568B-BB52-23F56CFF1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249DC-1545-92AC-4BAC-360D461C9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A5116D-5277-50FD-8F49-EF3E28AACB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41CC9-8234-0AFF-EA65-14E391250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52E3F-6693-8865-2C0E-FBB4E923A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E9B4B-45E1-6E91-1FD5-2456233C6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35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83CD4-DB48-1F84-CD61-F361BB1F4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0E949D-951F-ED74-CFF0-0F4FC61C4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E532E-6119-DD16-FCE5-F999156A9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288831-E593-B58D-13A9-3101CBC81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77150-8EAA-45FC-4F84-B73B7D49D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B66BF-4BE1-39EE-4E8A-DC334CF70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88CD58-19E9-A4A2-83E3-B30371849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852E26-A216-BA53-1605-CEA658440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947BC-57E9-6240-0336-1C5EED9C87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7CD96-18DB-4284-88B7-977A751D85AA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1C859-C368-9232-7788-6218B0E2BA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A9D56-8AE4-FA4B-AC6F-6D6498930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729D0-DC23-4FD8-8103-DF73034DF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84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DBCFD-FAE0-4D24-A369-5EB750DE0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ED827-04EE-3A12-CDBB-F51C57496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7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60081-8C34-5781-1352-3E3169533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9AF4428-136F-BE06-28A1-7FA90C3A36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6031" y="-1016391"/>
            <a:ext cx="14138031" cy="8890781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026CBA-7867-3B3C-8A75-7F5CB013995F}"/>
              </a:ext>
            </a:extLst>
          </p:cNvPr>
          <p:cNvSpPr txBox="1"/>
          <p:nvPr/>
        </p:nvSpPr>
        <p:spPr>
          <a:xfrm>
            <a:off x="1960098" y="919070"/>
            <a:ext cx="82718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Tích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Kim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Tích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2088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C64F2-5572-DF95-90C7-898BBD9A4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C1A29D02-95CC-2920-7B56-29C5B2CAAB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2" y="196948"/>
            <a:ext cx="7800536" cy="6661052"/>
          </a:xfrm>
        </p:spPr>
      </p:pic>
    </p:spTree>
    <p:extLst>
      <p:ext uri="{BB962C8B-B14F-4D97-AF65-F5344CB8AC3E}">
        <p14:creationId xmlns:p14="http://schemas.microsoft.com/office/powerpoint/2010/main" val="960580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DB39-15E5-129F-1BD0-746391878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1041BBB-797F-60AB-EBC7-F1EF5C3D01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20" r="22683" b="26417"/>
          <a:stretch/>
        </p:blipFill>
        <p:spPr>
          <a:xfrm>
            <a:off x="140677" y="365126"/>
            <a:ext cx="11901267" cy="6654652"/>
          </a:xfrm>
        </p:spPr>
      </p:pic>
    </p:spTree>
    <p:extLst>
      <p:ext uri="{BB962C8B-B14F-4D97-AF65-F5344CB8AC3E}">
        <p14:creationId xmlns:p14="http://schemas.microsoft.com/office/powerpoint/2010/main" val="4078327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DF7B0-4FF8-B953-74F4-9887B3D1A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ECC1BB9-564B-8D28-AFE4-4DF8B5EED4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542"/>
            <a:ext cx="11971606" cy="7132320"/>
          </a:xfrm>
        </p:spPr>
      </p:pic>
    </p:spTree>
    <p:extLst>
      <p:ext uri="{BB962C8B-B14F-4D97-AF65-F5344CB8AC3E}">
        <p14:creationId xmlns:p14="http://schemas.microsoft.com/office/powerpoint/2010/main" val="1253307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6295-A11B-3B96-BB6A-2720F89AC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8F18C3-2A5B-56B0-7FBD-0CD13EAC3C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4234375" cy="748401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3436A7-A9DD-19C3-AA83-75F847CDF55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3" r="10533" b="23370"/>
          <a:stretch/>
        </p:blipFill>
        <p:spPr>
          <a:xfrm>
            <a:off x="4234375" y="35511"/>
            <a:ext cx="7957625" cy="748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808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25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2024-04-11T15:22:39Z</dcterms:created>
  <dcterms:modified xsi:type="dcterms:W3CDTF">2024-04-11T16:31:37Z</dcterms:modified>
</cp:coreProperties>
</file>