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4064" r:id="rId2"/>
    <p:sldMasterId id="2147484072" r:id="rId3"/>
  </p:sldMasterIdLst>
  <p:notesMasterIdLst>
    <p:notesMasterId r:id="rId36"/>
  </p:notesMasterIdLst>
  <p:sldIdLst>
    <p:sldId id="2686" r:id="rId4"/>
    <p:sldId id="2858" r:id="rId5"/>
    <p:sldId id="2854" r:id="rId6"/>
    <p:sldId id="2860" r:id="rId7"/>
    <p:sldId id="2881" r:id="rId8"/>
    <p:sldId id="2882" r:id="rId9"/>
    <p:sldId id="404" r:id="rId10"/>
    <p:sldId id="2861" r:id="rId11"/>
    <p:sldId id="2855" r:id="rId12"/>
    <p:sldId id="2865" r:id="rId13"/>
    <p:sldId id="293" r:id="rId14"/>
    <p:sldId id="2883" r:id="rId15"/>
    <p:sldId id="2885" r:id="rId16"/>
    <p:sldId id="2886" r:id="rId17"/>
    <p:sldId id="2884" r:id="rId18"/>
    <p:sldId id="2864" r:id="rId19"/>
    <p:sldId id="2887" r:id="rId20"/>
    <p:sldId id="2888" r:id="rId21"/>
    <p:sldId id="2889" r:id="rId22"/>
    <p:sldId id="2891" r:id="rId23"/>
    <p:sldId id="2892" r:id="rId24"/>
    <p:sldId id="2878" r:id="rId25"/>
    <p:sldId id="2871" r:id="rId26"/>
    <p:sldId id="2872" r:id="rId27"/>
    <p:sldId id="2873" r:id="rId28"/>
    <p:sldId id="2874" r:id="rId29"/>
    <p:sldId id="2875" r:id="rId30"/>
    <p:sldId id="1236" r:id="rId31"/>
    <p:sldId id="2876" r:id="rId32"/>
    <p:sldId id="2835" r:id="rId33"/>
    <p:sldId id="2893" r:id="rId34"/>
    <p:sldId id="2857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875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1744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7622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3498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9370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5242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1117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6988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CECE"/>
    <a:srgbClr val="34FC4C"/>
    <a:srgbClr val="F791DC"/>
    <a:srgbClr val="04D249"/>
    <a:srgbClr val="8BFAFD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37" autoAdjust="0"/>
  </p:normalViewPr>
  <p:slideViewPr>
    <p:cSldViewPr snapToGrid="0">
      <p:cViewPr varScale="1">
        <p:scale>
          <a:sx n="62" d="100"/>
          <a:sy n="62" d="100"/>
        </p:scale>
        <p:origin x="840" y="-72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75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744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622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498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370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242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117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988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F0484-0F60-4837-8BE2-4414FF4B5C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9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5D768-FE41-43FD-AE61-807F5F1E1F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6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F0484-0F60-4837-8BE2-4414FF4B5C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32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F0484-0F60-4837-8BE2-4414FF4B5C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90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F0484-0F60-4837-8BE2-4414FF4B5C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0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3EB49-3A8A-4F9F-BEAC-C8A3DE58DC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3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2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33" y="2130460"/>
            <a:ext cx="10363198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9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8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4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0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6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5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7" y="4406920"/>
            <a:ext cx="10363198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7" y="2906744"/>
            <a:ext cx="10363198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37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274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91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4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8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823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46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09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72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34"/>
            <a:ext cx="5384799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34"/>
            <a:ext cx="5384799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70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16"/>
            <a:ext cx="5386918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373" indent="0">
              <a:buNone/>
              <a:defRPr sz="2800" b="1"/>
            </a:lvl2pPr>
            <a:lvl3pPr marL="1292749" indent="0">
              <a:buNone/>
              <a:defRPr sz="2600" b="1"/>
            </a:lvl3pPr>
            <a:lvl4pPr marL="1939116" indent="0">
              <a:buNone/>
              <a:defRPr sz="2300" b="1"/>
            </a:lvl4pPr>
            <a:lvl5pPr marL="2585487" indent="0">
              <a:buNone/>
              <a:defRPr sz="2300" b="1"/>
            </a:lvl5pPr>
            <a:lvl6pPr marL="3231863" indent="0">
              <a:buNone/>
              <a:defRPr sz="2300" b="1"/>
            </a:lvl6pPr>
            <a:lvl7pPr marL="3878236" indent="0">
              <a:buNone/>
              <a:defRPr sz="2300" b="1"/>
            </a:lvl7pPr>
            <a:lvl8pPr marL="4524606" indent="0">
              <a:buNone/>
              <a:defRPr sz="2300" b="1"/>
            </a:lvl8pPr>
            <a:lvl9pPr marL="517097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5"/>
            <a:ext cx="5386918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1" y="1535116"/>
            <a:ext cx="5389033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373" indent="0">
              <a:buNone/>
              <a:defRPr sz="2800" b="1"/>
            </a:lvl2pPr>
            <a:lvl3pPr marL="1292749" indent="0">
              <a:buNone/>
              <a:defRPr sz="2600" b="1"/>
            </a:lvl3pPr>
            <a:lvl4pPr marL="1939116" indent="0">
              <a:buNone/>
              <a:defRPr sz="2300" b="1"/>
            </a:lvl4pPr>
            <a:lvl5pPr marL="2585487" indent="0">
              <a:buNone/>
              <a:defRPr sz="2300" b="1"/>
            </a:lvl5pPr>
            <a:lvl6pPr marL="3231863" indent="0">
              <a:buNone/>
              <a:defRPr sz="2300" b="1"/>
            </a:lvl6pPr>
            <a:lvl7pPr marL="3878236" indent="0">
              <a:buNone/>
              <a:defRPr sz="2300" b="1"/>
            </a:lvl7pPr>
            <a:lvl8pPr marL="4524606" indent="0">
              <a:buNone/>
              <a:defRPr sz="2300" b="1"/>
            </a:lvl8pPr>
            <a:lvl9pPr marL="517097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37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28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86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6" y="273050"/>
            <a:ext cx="4011084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3" y="273084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6" y="143513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373" indent="0">
              <a:buNone/>
              <a:defRPr sz="1800"/>
            </a:lvl2pPr>
            <a:lvl3pPr marL="1292749" indent="0">
              <a:buNone/>
              <a:defRPr sz="1400"/>
            </a:lvl3pPr>
            <a:lvl4pPr marL="1939116" indent="0">
              <a:buNone/>
              <a:defRPr sz="1200"/>
            </a:lvl4pPr>
            <a:lvl5pPr marL="2585487" indent="0">
              <a:buNone/>
              <a:defRPr sz="1200"/>
            </a:lvl5pPr>
            <a:lvl6pPr marL="3231863" indent="0">
              <a:buNone/>
              <a:defRPr sz="1200"/>
            </a:lvl6pPr>
            <a:lvl7pPr marL="3878236" indent="0">
              <a:buNone/>
              <a:defRPr sz="1200"/>
            </a:lvl7pPr>
            <a:lvl8pPr marL="4524606" indent="0">
              <a:buNone/>
              <a:defRPr sz="1200"/>
            </a:lvl8pPr>
            <a:lvl9pPr marL="517097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6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4" y="4800604"/>
            <a:ext cx="73152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4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373" indent="0">
              <a:buNone/>
              <a:defRPr sz="3800"/>
            </a:lvl2pPr>
            <a:lvl3pPr marL="1292749" indent="0">
              <a:buNone/>
              <a:defRPr sz="3400"/>
            </a:lvl3pPr>
            <a:lvl4pPr marL="1939116" indent="0">
              <a:buNone/>
              <a:defRPr sz="2800"/>
            </a:lvl4pPr>
            <a:lvl5pPr marL="2585487" indent="0">
              <a:buNone/>
              <a:defRPr sz="2800"/>
            </a:lvl5pPr>
            <a:lvl6pPr marL="3231863" indent="0">
              <a:buNone/>
              <a:defRPr sz="2800"/>
            </a:lvl6pPr>
            <a:lvl7pPr marL="3878236" indent="0">
              <a:buNone/>
              <a:defRPr sz="2800"/>
            </a:lvl7pPr>
            <a:lvl8pPr marL="4524606" indent="0">
              <a:buNone/>
              <a:defRPr sz="2800"/>
            </a:lvl8pPr>
            <a:lvl9pPr marL="517097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4" y="5367354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373" indent="0">
              <a:buNone/>
              <a:defRPr sz="1800"/>
            </a:lvl2pPr>
            <a:lvl3pPr marL="1292749" indent="0">
              <a:buNone/>
              <a:defRPr sz="1400"/>
            </a:lvl3pPr>
            <a:lvl4pPr marL="1939116" indent="0">
              <a:buNone/>
              <a:defRPr sz="1200"/>
            </a:lvl4pPr>
            <a:lvl5pPr marL="2585487" indent="0">
              <a:buNone/>
              <a:defRPr sz="1200"/>
            </a:lvl5pPr>
            <a:lvl6pPr marL="3231863" indent="0">
              <a:buNone/>
              <a:defRPr sz="1200"/>
            </a:lvl6pPr>
            <a:lvl7pPr marL="3878236" indent="0">
              <a:buNone/>
              <a:defRPr sz="1200"/>
            </a:lvl7pPr>
            <a:lvl8pPr marL="4524606" indent="0">
              <a:buNone/>
              <a:defRPr sz="1200"/>
            </a:lvl8pPr>
            <a:lvl9pPr marL="517097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94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8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30" y="274641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36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5" cy="69400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02" y="-50771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4" y="287870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8771" y="2302506"/>
            <a:ext cx="1127808" cy="112746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6658" y="2549342"/>
            <a:ext cx="1754752" cy="1754208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4027" y="3776019"/>
            <a:ext cx="1485000" cy="1484542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8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8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9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7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C6A4B4B1-F0F8-4297-B827-0470AC05B7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26" y="365781"/>
            <a:ext cx="10515225" cy="1324636"/>
          </a:xfrm>
          <a:prstGeom prst="rect">
            <a:avLst/>
          </a:prstGeom>
        </p:spPr>
        <p:txBody>
          <a:bodyPr vert="horz" lIns="91175" tIns="45592" rIns="91175" bIns="4559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26" y="1825922"/>
            <a:ext cx="10515225" cy="4351728"/>
          </a:xfrm>
          <a:prstGeom prst="rect">
            <a:avLst/>
          </a:prstGeom>
        </p:spPr>
        <p:txBody>
          <a:bodyPr vert="horz" lIns="91175" tIns="45592" rIns="91175" bIns="4559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1" y="6356747"/>
            <a:ext cx="2742446" cy="364276"/>
          </a:xfrm>
          <a:prstGeom prst="rect">
            <a:avLst/>
          </a:prstGeom>
        </p:spPr>
        <p:txBody>
          <a:bodyPr vert="horz" lIns="91175" tIns="45592" rIns="91175" bIns="455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42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4429" fontAlgn="base">
                <a:spcBef>
                  <a:spcPct val="0"/>
                </a:spcBef>
                <a:spcAft>
                  <a:spcPct val="0"/>
                </a:spcAft>
              </a:pPr>
              <a:t>2023/1/27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6"/>
          </a:xfrm>
          <a:prstGeom prst="rect">
            <a:avLst/>
          </a:prstGeom>
        </p:spPr>
        <p:txBody>
          <a:bodyPr vert="horz" lIns="91175" tIns="45592" rIns="91175" bIns="455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42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7"/>
            <a:ext cx="2742446" cy="364276"/>
          </a:xfrm>
          <a:prstGeom prst="rect">
            <a:avLst/>
          </a:prstGeom>
        </p:spPr>
        <p:txBody>
          <a:bodyPr vert="horz" lIns="91175" tIns="45592" rIns="91175" bIns="455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42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442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4429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105" indent="-216105" algn="l" defTabSz="864429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8320" indent="-216105" algn="l" defTabSz="86442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507" indent="-216105" algn="l" defTabSz="86442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750" indent="-216105" algn="l" defTabSz="86442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966" indent="-216105" algn="l" defTabSz="86442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175" indent="-216105" algn="l" defTabSz="86442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9394" indent="-216105" algn="l" defTabSz="86442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1599" indent="-216105" algn="l" defTabSz="86442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3819" indent="-216105" algn="l" defTabSz="864429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214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429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643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855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1068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284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499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7712" algn="l" defTabSz="86442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CD1C9DA-5BBC-4823-9037-9A0CE1BE71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827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85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80A37621-BCA9-4ABF-AF89-56825CC4033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70"/>
            <a:ext cx="10972801" cy="1143000"/>
          </a:xfrm>
          <a:prstGeom prst="rect">
            <a:avLst/>
          </a:prstGeom>
        </p:spPr>
        <p:txBody>
          <a:bodyPr vert="horz" lIns="96698" tIns="48350" rIns="96698" bIns="4835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34"/>
            <a:ext cx="10972801" cy="4525963"/>
          </a:xfrm>
          <a:prstGeom prst="rect">
            <a:avLst/>
          </a:prstGeom>
        </p:spPr>
        <p:txBody>
          <a:bodyPr vert="horz" lIns="96698" tIns="48350" rIns="96698" bIns="483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1" cy="365125"/>
          </a:xfrm>
          <a:prstGeom prst="rect">
            <a:avLst/>
          </a:prstGeom>
        </p:spPr>
        <p:txBody>
          <a:bodyPr vert="horz" lIns="96698" tIns="48350" rIns="96698" bIns="4835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973"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973">
                <a:defRPr/>
              </a:pPr>
              <a:t>1/27/2023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1" cy="365125"/>
          </a:xfrm>
          <a:prstGeom prst="rect">
            <a:avLst/>
          </a:prstGeom>
        </p:spPr>
        <p:txBody>
          <a:bodyPr vert="horz" lIns="96698" tIns="48350" rIns="96698" bIns="4835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97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353"/>
            <a:ext cx="2844801" cy="365125"/>
          </a:xfrm>
          <a:prstGeom prst="rect">
            <a:avLst/>
          </a:prstGeom>
        </p:spPr>
        <p:txBody>
          <a:bodyPr vert="horz" lIns="96698" tIns="48350" rIns="96698" bIns="4835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973"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97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4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</p:sldLayoutIdLst>
  <p:txStyles>
    <p:titleStyle>
      <a:lvl1pPr algn="ctr" defTabSz="1292749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778" indent="-484778" algn="l" defTabSz="129274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356" indent="-403982" algn="l" defTabSz="1292749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930" indent="-323187" algn="l" defTabSz="1292749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2298" indent="-323187" algn="l" defTabSz="12927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8676" indent="-323187" algn="l" defTabSz="1292749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5047" indent="-323187" algn="l" defTabSz="12927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1422" indent="-323187" algn="l" defTabSz="12927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7792" indent="-323187" algn="l" defTabSz="12927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4164" indent="-323187" algn="l" defTabSz="129274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373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749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9116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487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863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78236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4606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974" algn="l" defTabSz="129274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12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3.wdp"/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12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12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3.wdp"/><Relationship Id="rId3" Type="http://schemas.openxmlformats.org/officeDocument/2006/relationships/image" Target="../media/image50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4.wdp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F5DCF1-92C2-85D7-FF07-E0BCF975638B}"/>
              </a:ext>
            </a:extLst>
          </p:cNvPr>
          <p:cNvSpPr/>
          <p:nvPr/>
        </p:nvSpPr>
        <p:spPr>
          <a:xfrm>
            <a:off x="864037" y="772998"/>
            <a:ext cx="11010680" cy="544980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C6AA6-D4AB-8B08-F2C4-7EDB497C3A61}"/>
              </a:ext>
            </a:extLst>
          </p:cNvPr>
          <p:cNvSpPr txBox="1"/>
          <p:nvPr/>
        </p:nvSpPr>
        <p:spPr>
          <a:xfrm>
            <a:off x="1552279" y="2725436"/>
            <a:ext cx="90874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Chủ đề 5: Năm mới và việc tiêu dùng thông minh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曲目 9">
            <a:hlinkClick r:id="" action="ppaction://media"/>
            <a:extLst>
              <a:ext uri="{FF2B5EF4-FFF2-40B4-BE49-F238E27FC236}">
                <a16:creationId xmlns:a16="http://schemas.microsoft.com/office/drawing/2014/main" id="{0FB5BFCB-5000-FABA-C83F-EC30B05FA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3258" y="-827964"/>
            <a:ext cx="609600" cy="609600"/>
          </a:xfrm>
          <a:prstGeom prst="rect">
            <a:avLst/>
          </a:prstGeom>
        </p:spPr>
      </p:pic>
      <p:sp>
        <p:nvSpPr>
          <p:cNvPr id="6" name="文本框 83">
            <a:extLst>
              <a:ext uri="{FF2B5EF4-FFF2-40B4-BE49-F238E27FC236}">
                <a16:creationId xmlns:a16="http://schemas.microsoft.com/office/drawing/2014/main" id="{B9A109FB-BEAB-4F7B-0580-0BD8DAF07217}"/>
              </a:ext>
            </a:extLst>
          </p:cNvPr>
          <p:cNvSpPr txBox="1"/>
          <p:nvPr/>
        </p:nvSpPr>
        <p:spPr>
          <a:xfrm>
            <a:off x="1419268" y="2747302"/>
            <a:ext cx="9502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Chủ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đề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5: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Năm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việc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tiêu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dùng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thông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6F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等线" panose="02010600030101010101" pitchFamily="2" charset="-122"/>
                <a:cs typeface="+mn-ea"/>
                <a:sym typeface="+mn-lt"/>
              </a:rPr>
              <a:t>minh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6F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A2C56-FF40-7C14-AE04-F12FECC5FF1A}"/>
              </a:ext>
            </a:extLst>
          </p:cNvPr>
          <p:cNvSpPr txBox="1"/>
          <p:nvPr/>
        </p:nvSpPr>
        <p:spPr>
          <a:xfrm>
            <a:off x="1871421" y="772998"/>
            <a:ext cx="8597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-Clementine Regular" panose="020F0502020204030203" pitchFamily="34" charset="0"/>
                <a:ea typeface="+mn-ea"/>
                <a:cs typeface="+mn-cs"/>
              </a:rPr>
              <a:t>TRƯỜNG TIỂU HỌC LÊ QUÝ ĐÔN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SVN-Clementine Regular" panose="020F0502020204030203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9458F5-014D-AB91-EE20-FF63CCEEC2B2}"/>
              </a:ext>
            </a:extLst>
          </p:cNvPr>
          <p:cNvSpPr/>
          <p:nvPr/>
        </p:nvSpPr>
        <p:spPr>
          <a:xfrm>
            <a:off x="1552909" y="1611783"/>
            <a:ext cx="9489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CB232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740D25-F4FE-987F-C58A-E77909AE5F1C}"/>
              </a:ext>
            </a:extLst>
          </p:cNvPr>
          <p:cNvSpPr/>
          <p:nvPr/>
        </p:nvSpPr>
        <p:spPr>
          <a:xfrm>
            <a:off x="4728952" y="4754326"/>
            <a:ext cx="2515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TUẦN 20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CB232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CB232D">
                    <a:alpha val="40000"/>
                  </a:srgbClr>
                </a:glo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7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E24515B1-1E88-D6BD-ED1C-FB1A6E84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A9AC68F9-E8A6-B3A9-A23C-A21EB09D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00FA6-4601-1F5C-0BBD-F26F2896C0A9}"/>
              </a:ext>
            </a:extLst>
          </p:cNvPr>
          <p:cNvSpPr txBox="1"/>
          <p:nvPr/>
        </p:nvSpPr>
        <p:spPr>
          <a:xfrm>
            <a:off x="1594757" y="1034143"/>
            <a:ext cx="53448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CÙNG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0372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ietnamese boy and girl in traditional costume&quot; Sticker for Sale by binhlum  | Redbubble">
            <a:extLst>
              <a:ext uri="{FF2B5EF4-FFF2-40B4-BE49-F238E27FC236}">
                <a16:creationId xmlns:a16="http://schemas.microsoft.com/office/drawing/2014/main" id="{F7FB9E20-D742-22A1-46B0-D129868F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33" b="76667" l="54000" r="86667">
                        <a14:foregroundMark x1="86833" y1="36333" x2="86833" y2="36333"/>
                        <a14:foregroundMark x1="78167" y1="38500" x2="75667" y2="46500"/>
                        <a14:foregroundMark x1="67167" y1="44167" x2="62667" y2="47167"/>
                        <a14:foregroundMark x1="61667" y1="41833" x2="67667" y2="48000"/>
                        <a14:foregroundMark x1="73333" y1="76333" x2="73333" y2="76333"/>
                        <a14:foregroundMark x1="70000" y1="21833" x2="70000" y2="2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15371" r="9695" b="16514"/>
          <a:stretch/>
        </p:blipFill>
        <p:spPr bwMode="auto">
          <a:xfrm>
            <a:off x="6483455" y="2439136"/>
            <a:ext cx="2732408" cy="4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ietnamese boy and girl in traditional costume&quot; Sticker for Sale by binhlum  | Redbubble">
            <a:extLst>
              <a:ext uri="{FF2B5EF4-FFF2-40B4-BE49-F238E27FC236}">
                <a16:creationId xmlns:a16="http://schemas.microsoft.com/office/drawing/2014/main" id="{DD0B1B16-B00E-7CF0-C249-83CA94481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67" b="78500" l="6000" r="45000">
                        <a14:foregroundMark x1="29500" y1="21833" x2="29500" y2="21167"/>
                        <a14:foregroundMark x1="32500" y1="41000" x2="35500" y2="46667"/>
                        <a14:foregroundMark x1="23333" y1="43667" x2="21000" y2="4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t="15600" r="50000" b="14457"/>
          <a:stretch/>
        </p:blipFill>
        <p:spPr bwMode="auto">
          <a:xfrm>
            <a:off x="2450452" y="2472463"/>
            <a:ext cx="3328268" cy="476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FA024-0F9D-916D-C8D5-E157BC71E53B}"/>
              </a:ext>
            </a:extLst>
          </p:cNvPr>
          <p:cNvSpPr txBox="1"/>
          <p:nvPr/>
        </p:nvSpPr>
        <p:spPr>
          <a:xfrm>
            <a:off x="3155187" y="5416094"/>
            <a:ext cx="6291096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EB7895A-59C0-C91F-E4DA-6540D8EAD65D}"/>
              </a:ext>
            </a:extLst>
          </p:cNvPr>
          <p:cNvSpPr/>
          <p:nvPr/>
        </p:nvSpPr>
        <p:spPr>
          <a:xfrm>
            <a:off x="3587281" y="401609"/>
            <a:ext cx="5017437" cy="2627341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12749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222802" y="259624"/>
            <a:ext cx="11626298" cy="631262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F5A7E7-C1B6-4ACB-A768-F514A794F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30455"/>
              </p:ext>
            </p:extLst>
          </p:nvPr>
        </p:nvGraphicFramePr>
        <p:xfrm>
          <a:off x="654327" y="912299"/>
          <a:ext cx="10763248" cy="5033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8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45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4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 đèn khi không sử dụng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4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 quạt khi ra khỏi phòng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 ngày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 ngày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 dụng ánh sáng tự nhiên từ cửa sổ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 ngày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rò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rỉ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38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15-20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4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卡通人物&#10;&#10;描述已自动生成">
            <a:extLst>
              <a:ext uri="{FF2B5EF4-FFF2-40B4-BE49-F238E27FC236}">
                <a16:creationId xmlns:a16="http://schemas.microsoft.com/office/drawing/2014/main" id="{C19565D6-A85F-431F-9C8A-71611E95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075" y="-15727"/>
            <a:ext cx="1311361" cy="2862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9A88D-312A-4A53-BC1D-0B48FCFF2FCE}"/>
              </a:ext>
            </a:extLst>
          </p:cNvPr>
          <p:cNvSpPr txBox="1"/>
          <p:nvPr/>
        </p:nvSpPr>
        <p:spPr>
          <a:xfrm>
            <a:off x="682398" y="619720"/>
            <a:ext cx="10827203" cy="561855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defTabSz="914400"/>
            <a:r>
              <a:rPr lang="vi-VN" sz="3600">
                <a:solidFill>
                  <a:schemeClr val="tx1"/>
                </a:solidFill>
                <a:cs typeface="Calibri" panose="020F0502020204030204" pitchFamily="34" charset="0"/>
              </a:rPr>
              <a:t>Chia sẻ các biện pháp gia đình em sẽ thực hiện kế hoạch tiết kiệm điện, nước theo gợi ý sau:</a:t>
            </a:r>
            <a:endParaRPr lang="en-US" sz="360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lvl="0" algn="just" defTabSz="914400"/>
            <a:r>
              <a:rPr lang="vi-VN" sz="3600">
                <a:solidFill>
                  <a:schemeClr val="tx1"/>
                </a:solidFill>
                <a:cs typeface="Calibri" panose="020F0502020204030204" pitchFamily="34" charset="0"/>
              </a:rPr>
              <a:t>+ Những ai trong gia đình em sẽ cùng thực hiện bản kế hoạch?</a:t>
            </a:r>
          </a:p>
          <a:p>
            <a:pPr lvl="0" algn="just" defTabSz="914400"/>
            <a:r>
              <a:rPr lang="vi-VN" sz="3600">
                <a:solidFill>
                  <a:schemeClr val="tx1"/>
                </a:solidFill>
                <a:cs typeface="Calibri" panose="020F0502020204030204" pitchFamily="34" charset="0"/>
              </a:rPr>
              <a:t>+ Em có thể nhắc nhở bố mẹ, người thân như thế nào khi không/ chưa thực hiện kế hoạch?</a:t>
            </a:r>
          </a:p>
          <a:p>
            <a:pPr lvl="0" algn="just" defTabSz="914400"/>
            <a:r>
              <a:rPr lang="vi-VN" sz="3600">
                <a:solidFill>
                  <a:schemeClr val="tx1"/>
                </a:solidFill>
                <a:cs typeface="Calibri" panose="020F0502020204030204" pitchFamily="34" charset="0"/>
              </a:rPr>
              <a:t>+ Em sẽ làm gì để thực hiện tốt nhất các biện pháp thực hiện kế hoạch tiết kiệm điện, nước trong gia đình?</a:t>
            </a:r>
          </a:p>
        </p:txBody>
      </p:sp>
      <p:pic>
        <p:nvPicPr>
          <p:cNvPr id="8" name="Picture 2" descr="娃娃放在一起&#10;&#10;中度可信度描述已自动生成">
            <a:extLst>
              <a:ext uri="{FF2B5EF4-FFF2-40B4-BE49-F238E27FC236}">
                <a16:creationId xmlns:a16="http://schemas.microsoft.com/office/drawing/2014/main" id="{4B45F5C8-0C49-43C9-A077-0AAEBCCBF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3361">
            <a:off x="10731136" y="4962422"/>
            <a:ext cx="1430369" cy="180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卡通人物&#10;&#10;描述已自动生成">
            <a:extLst>
              <a:ext uri="{FF2B5EF4-FFF2-40B4-BE49-F238E27FC236}">
                <a16:creationId xmlns:a16="http://schemas.microsoft.com/office/drawing/2014/main" id="{C19565D6-A85F-431F-9C8A-71611E95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075" y="-15727"/>
            <a:ext cx="1311361" cy="2862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9A88D-312A-4A53-BC1D-0B48FCFF2FCE}"/>
              </a:ext>
            </a:extLst>
          </p:cNvPr>
          <p:cNvSpPr txBox="1"/>
          <p:nvPr/>
        </p:nvSpPr>
        <p:spPr>
          <a:xfrm>
            <a:off x="619117" y="650224"/>
            <a:ext cx="10827203" cy="500562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400"/>
            <a:r>
              <a:rPr lang="en-US" sz="3600">
                <a:solidFill>
                  <a:srgbClr val="FF0000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 chia sẻ</a:t>
            </a:r>
          </a:p>
          <a:p>
            <a:pPr lvl="0" algn="just" defTabSz="914400"/>
            <a:r>
              <a:rPr lang="vi-VN" sz="3600">
                <a:solidFill>
                  <a:prstClr val="black"/>
                </a:solidFill>
                <a:cs typeface="Calibri" panose="020F0502020204030204" pitchFamily="34" charset="0"/>
              </a:rPr>
              <a:t>+ In bảng kế hoạch và treo ở nơi dễ thấy trong nhà.</a:t>
            </a:r>
          </a:p>
          <a:p>
            <a:pPr lvl="0" algn="just" defTabSz="914400"/>
            <a:r>
              <a:rPr lang="vi-VN" sz="3600">
                <a:solidFill>
                  <a:prstClr val="black"/>
                </a:solidFill>
                <a:cs typeface="Calibri" panose="020F0502020204030204" pitchFamily="34" charset="0"/>
              </a:rPr>
              <a:t>+ Nhắc nhở lẫn nhau thực hiện kế hoạch tiết kiệm điện, nước.</a:t>
            </a:r>
          </a:p>
          <a:p>
            <a:pPr lvl="0" algn="just" defTabSz="914400"/>
            <a:r>
              <a:rPr lang="vi-VN" sz="3600">
                <a:solidFill>
                  <a:prstClr val="black"/>
                </a:solidFill>
                <a:cs typeface="Calibri" panose="020F0502020204030204" pitchFamily="34" charset="0"/>
              </a:rPr>
              <a:t>+ Cùng thảo luận và đề ra chế độ thưởng, phạt rõ ràng khi thực hiện tốt hoặc chưa tốt kế hoạch đã đề ra.</a:t>
            </a:r>
          </a:p>
        </p:txBody>
      </p:sp>
      <p:pic>
        <p:nvPicPr>
          <p:cNvPr id="8" name="Picture 2" descr="娃娃放在一起&#10;&#10;中度可信度描述已自动生成">
            <a:extLst>
              <a:ext uri="{FF2B5EF4-FFF2-40B4-BE49-F238E27FC236}">
                <a16:creationId xmlns:a16="http://schemas.microsoft.com/office/drawing/2014/main" id="{4B45F5C8-0C49-43C9-A077-0AAEBCCBF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3361">
            <a:off x="10731136" y="4962422"/>
            <a:ext cx="1430369" cy="180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FFA67238-A804-908A-26E7-5DC9DE4FE5B9}"/>
              </a:ext>
            </a:extLst>
          </p:cNvPr>
          <p:cNvSpPr/>
          <p:nvPr/>
        </p:nvSpPr>
        <p:spPr>
          <a:xfrm>
            <a:off x="635431" y="309786"/>
            <a:ext cx="10926305" cy="2681064"/>
          </a:xfrm>
          <a:custGeom>
            <a:avLst/>
            <a:gdLst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813020 w 8300629"/>
              <a:gd name="connsiteY2" fmla="*/ 0 h 2681064"/>
              <a:gd name="connsiteX3" fmla="*/ 1171211 w 8300629"/>
              <a:gd name="connsiteY3" fmla="*/ 0 h 2681064"/>
              <a:gd name="connsiteX4" fmla="*/ 1765284 w 8300629"/>
              <a:gd name="connsiteY4" fmla="*/ 0 h 2681064"/>
              <a:gd name="connsiteX5" fmla="*/ 2202102 w 8300629"/>
              <a:gd name="connsiteY5" fmla="*/ 0 h 2681064"/>
              <a:gd name="connsiteX6" fmla="*/ 2560294 w 8300629"/>
              <a:gd name="connsiteY6" fmla="*/ 0 h 2681064"/>
              <a:gd name="connsiteX7" fmla="*/ 2761230 w 8300629"/>
              <a:gd name="connsiteY7" fmla="*/ 0 h 2681064"/>
              <a:gd name="connsiteX8" fmla="*/ 2962167 w 8300629"/>
              <a:gd name="connsiteY8" fmla="*/ 0 h 2681064"/>
              <a:gd name="connsiteX9" fmla="*/ 3241730 w 8300629"/>
              <a:gd name="connsiteY9" fmla="*/ 0 h 2681064"/>
              <a:gd name="connsiteX10" fmla="*/ 3442666 w 8300629"/>
              <a:gd name="connsiteY10" fmla="*/ 0 h 2681064"/>
              <a:gd name="connsiteX11" fmla="*/ 3958112 w 8300629"/>
              <a:gd name="connsiteY11" fmla="*/ 0 h 2681064"/>
              <a:gd name="connsiteX12" fmla="*/ 4237676 w 8300629"/>
              <a:gd name="connsiteY12" fmla="*/ 0 h 2681064"/>
              <a:gd name="connsiteX13" fmla="*/ 4831750 w 8300629"/>
              <a:gd name="connsiteY13" fmla="*/ 0 h 2681064"/>
              <a:gd name="connsiteX14" fmla="*/ 5111314 w 8300629"/>
              <a:gd name="connsiteY14" fmla="*/ 0 h 2681064"/>
              <a:gd name="connsiteX15" fmla="*/ 5390877 w 8300629"/>
              <a:gd name="connsiteY15" fmla="*/ 0 h 2681064"/>
              <a:gd name="connsiteX16" fmla="*/ 5591813 w 8300629"/>
              <a:gd name="connsiteY16" fmla="*/ 0 h 2681064"/>
              <a:gd name="connsiteX17" fmla="*/ 5950005 w 8300629"/>
              <a:gd name="connsiteY17" fmla="*/ 0 h 2681064"/>
              <a:gd name="connsiteX18" fmla="*/ 6308195 w 8300629"/>
              <a:gd name="connsiteY18" fmla="*/ 0 h 2681064"/>
              <a:gd name="connsiteX19" fmla="*/ 6666386 w 8300629"/>
              <a:gd name="connsiteY19" fmla="*/ 0 h 2681064"/>
              <a:gd name="connsiteX20" fmla="*/ 7181833 w 8300629"/>
              <a:gd name="connsiteY20" fmla="*/ 0 h 2681064"/>
              <a:gd name="connsiteX21" fmla="*/ 7461396 w 8300629"/>
              <a:gd name="connsiteY21" fmla="*/ 0 h 2681064"/>
              <a:gd name="connsiteX22" fmla="*/ 8081679 w 8300629"/>
              <a:gd name="connsiteY22" fmla="*/ 0 h 2681064"/>
              <a:gd name="connsiteX23" fmla="*/ 8300629 w 8300629"/>
              <a:gd name="connsiteY23" fmla="*/ 446853 h 2681064"/>
              <a:gd name="connsiteX24" fmla="*/ 8300629 w 8300629"/>
              <a:gd name="connsiteY24" fmla="*/ 1376278 h 2681064"/>
              <a:gd name="connsiteX25" fmla="*/ 8300629 w 8300629"/>
              <a:gd name="connsiteY25" fmla="*/ 2234209 h 2681064"/>
              <a:gd name="connsiteX26" fmla="*/ 8081679 w 8300629"/>
              <a:gd name="connsiteY26" fmla="*/ 2681064 h 2681064"/>
              <a:gd name="connsiteX27" fmla="*/ 7802115 w 8300629"/>
              <a:gd name="connsiteY27" fmla="*/ 2681064 h 2681064"/>
              <a:gd name="connsiteX28" fmla="*/ 7522551 w 8300629"/>
              <a:gd name="connsiteY28" fmla="*/ 2681064 h 2681064"/>
              <a:gd name="connsiteX29" fmla="*/ 7242987 w 8300629"/>
              <a:gd name="connsiteY29" fmla="*/ 2681064 h 2681064"/>
              <a:gd name="connsiteX30" fmla="*/ 6963423 w 8300629"/>
              <a:gd name="connsiteY30" fmla="*/ 2681064 h 2681064"/>
              <a:gd name="connsiteX31" fmla="*/ 6526604 w 8300629"/>
              <a:gd name="connsiteY31" fmla="*/ 2681064 h 2681064"/>
              <a:gd name="connsiteX32" fmla="*/ 6089786 w 8300629"/>
              <a:gd name="connsiteY32" fmla="*/ 2681064 h 2681064"/>
              <a:gd name="connsiteX33" fmla="*/ 5495713 w 8300629"/>
              <a:gd name="connsiteY33" fmla="*/ 2681064 h 2681064"/>
              <a:gd name="connsiteX34" fmla="*/ 5058895 w 8300629"/>
              <a:gd name="connsiteY34" fmla="*/ 2681064 h 2681064"/>
              <a:gd name="connsiteX35" fmla="*/ 4622077 w 8300629"/>
              <a:gd name="connsiteY35" fmla="*/ 2681064 h 2681064"/>
              <a:gd name="connsiteX36" fmla="*/ 4028003 w 8300629"/>
              <a:gd name="connsiteY36" fmla="*/ 2681064 h 2681064"/>
              <a:gd name="connsiteX37" fmla="*/ 3591185 w 8300629"/>
              <a:gd name="connsiteY37" fmla="*/ 2681064 h 2681064"/>
              <a:gd name="connsiteX38" fmla="*/ 3232994 w 8300629"/>
              <a:gd name="connsiteY38" fmla="*/ 2681064 h 2681064"/>
              <a:gd name="connsiteX39" fmla="*/ 3032058 w 8300629"/>
              <a:gd name="connsiteY39" fmla="*/ 2681064 h 2681064"/>
              <a:gd name="connsiteX40" fmla="*/ 2437985 w 8300629"/>
              <a:gd name="connsiteY40" fmla="*/ 2681064 h 2681064"/>
              <a:gd name="connsiteX41" fmla="*/ 2237048 w 8300629"/>
              <a:gd name="connsiteY41" fmla="*/ 2681064 h 2681064"/>
              <a:gd name="connsiteX42" fmla="*/ 1721602 w 8300629"/>
              <a:gd name="connsiteY42" fmla="*/ 2681064 h 2681064"/>
              <a:gd name="connsiteX43" fmla="*/ 1363411 w 8300629"/>
              <a:gd name="connsiteY43" fmla="*/ 2681064 h 2681064"/>
              <a:gd name="connsiteX44" fmla="*/ 1083847 w 8300629"/>
              <a:gd name="connsiteY44" fmla="*/ 2681064 h 2681064"/>
              <a:gd name="connsiteX45" fmla="*/ 725656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94151 h 2681064"/>
              <a:gd name="connsiteX49" fmla="*/ 0 w 8300629"/>
              <a:gd name="connsiteY49" fmla="*/ 446853 h 2681064"/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419884 w 8300629"/>
              <a:gd name="connsiteY2" fmla="*/ 0 h 2681064"/>
              <a:gd name="connsiteX3" fmla="*/ 856702 w 8300629"/>
              <a:gd name="connsiteY3" fmla="*/ 0 h 2681064"/>
              <a:gd name="connsiteX4" fmla="*/ 1057638 w 8300629"/>
              <a:gd name="connsiteY4" fmla="*/ 0 h 2681064"/>
              <a:gd name="connsiteX5" fmla="*/ 1573085 w 8300629"/>
              <a:gd name="connsiteY5" fmla="*/ 0 h 2681064"/>
              <a:gd name="connsiteX6" fmla="*/ 1852648 w 8300629"/>
              <a:gd name="connsiteY6" fmla="*/ 0 h 2681064"/>
              <a:gd name="connsiteX7" fmla="*/ 2053584 w 8300629"/>
              <a:gd name="connsiteY7" fmla="*/ 0 h 2681064"/>
              <a:gd name="connsiteX8" fmla="*/ 2254520 w 8300629"/>
              <a:gd name="connsiteY8" fmla="*/ 0 h 2681064"/>
              <a:gd name="connsiteX9" fmla="*/ 2691340 w 8300629"/>
              <a:gd name="connsiteY9" fmla="*/ 0 h 2681064"/>
              <a:gd name="connsiteX10" fmla="*/ 2970903 w 8300629"/>
              <a:gd name="connsiteY10" fmla="*/ 0 h 2681064"/>
              <a:gd name="connsiteX11" fmla="*/ 3171839 w 8300629"/>
              <a:gd name="connsiteY11" fmla="*/ 0 h 2681064"/>
              <a:gd name="connsiteX12" fmla="*/ 3765912 w 8300629"/>
              <a:gd name="connsiteY12" fmla="*/ 0 h 2681064"/>
              <a:gd name="connsiteX13" fmla="*/ 4281358 w 8300629"/>
              <a:gd name="connsiteY13" fmla="*/ 0 h 2681064"/>
              <a:gd name="connsiteX14" fmla="*/ 4560922 w 8300629"/>
              <a:gd name="connsiteY14" fmla="*/ 0 h 2681064"/>
              <a:gd name="connsiteX15" fmla="*/ 4997741 w 8300629"/>
              <a:gd name="connsiteY15" fmla="*/ 0 h 2681064"/>
              <a:gd name="connsiteX16" fmla="*/ 5198677 w 8300629"/>
              <a:gd name="connsiteY16" fmla="*/ 0 h 2681064"/>
              <a:gd name="connsiteX17" fmla="*/ 5556868 w 8300629"/>
              <a:gd name="connsiteY17" fmla="*/ 0 h 2681064"/>
              <a:gd name="connsiteX18" fmla="*/ 5757805 w 8300629"/>
              <a:gd name="connsiteY18" fmla="*/ 0 h 2681064"/>
              <a:gd name="connsiteX19" fmla="*/ 5958741 w 8300629"/>
              <a:gd name="connsiteY19" fmla="*/ 0 h 2681064"/>
              <a:gd name="connsiteX20" fmla="*/ 6316932 w 8300629"/>
              <a:gd name="connsiteY20" fmla="*/ 0 h 2681064"/>
              <a:gd name="connsiteX21" fmla="*/ 6753751 w 8300629"/>
              <a:gd name="connsiteY21" fmla="*/ 0 h 2681064"/>
              <a:gd name="connsiteX22" fmla="*/ 7190569 w 8300629"/>
              <a:gd name="connsiteY22" fmla="*/ 0 h 2681064"/>
              <a:gd name="connsiteX23" fmla="*/ 8081679 w 8300629"/>
              <a:gd name="connsiteY23" fmla="*/ 0 h 2681064"/>
              <a:gd name="connsiteX24" fmla="*/ 8300629 w 8300629"/>
              <a:gd name="connsiteY24" fmla="*/ 446853 h 2681064"/>
              <a:gd name="connsiteX25" fmla="*/ 8300629 w 8300629"/>
              <a:gd name="connsiteY25" fmla="*/ 1358405 h 2681064"/>
              <a:gd name="connsiteX26" fmla="*/ 8300629 w 8300629"/>
              <a:gd name="connsiteY26" fmla="*/ 2234209 h 2681064"/>
              <a:gd name="connsiteX27" fmla="*/ 8081679 w 8300629"/>
              <a:gd name="connsiteY27" fmla="*/ 2681064 h 2681064"/>
              <a:gd name="connsiteX28" fmla="*/ 7802115 w 8300629"/>
              <a:gd name="connsiteY28" fmla="*/ 2681064 h 2681064"/>
              <a:gd name="connsiteX29" fmla="*/ 7365296 w 8300629"/>
              <a:gd name="connsiteY29" fmla="*/ 2681064 h 2681064"/>
              <a:gd name="connsiteX30" fmla="*/ 6928478 w 8300629"/>
              <a:gd name="connsiteY30" fmla="*/ 2681064 h 2681064"/>
              <a:gd name="connsiteX31" fmla="*/ 6648915 w 8300629"/>
              <a:gd name="connsiteY31" fmla="*/ 2681064 h 2681064"/>
              <a:gd name="connsiteX32" fmla="*/ 6447977 w 8300629"/>
              <a:gd name="connsiteY32" fmla="*/ 2681064 h 2681064"/>
              <a:gd name="connsiteX33" fmla="*/ 5853904 w 8300629"/>
              <a:gd name="connsiteY33" fmla="*/ 2681064 h 2681064"/>
              <a:gd name="connsiteX34" fmla="*/ 5338458 w 8300629"/>
              <a:gd name="connsiteY34" fmla="*/ 2681064 h 2681064"/>
              <a:gd name="connsiteX35" fmla="*/ 4980268 w 8300629"/>
              <a:gd name="connsiteY35" fmla="*/ 2681064 h 2681064"/>
              <a:gd name="connsiteX36" fmla="*/ 4622077 w 8300629"/>
              <a:gd name="connsiteY36" fmla="*/ 2681064 h 2681064"/>
              <a:gd name="connsiteX37" fmla="*/ 4342514 w 8300629"/>
              <a:gd name="connsiteY37" fmla="*/ 2681064 h 2681064"/>
              <a:gd name="connsiteX38" fmla="*/ 3827067 w 8300629"/>
              <a:gd name="connsiteY38" fmla="*/ 2681064 h 2681064"/>
              <a:gd name="connsiteX39" fmla="*/ 3390249 w 8300629"/>
              <a:gd name="connsiteY39" fmla="*/ 2681064 h 2681064"/>
              <a:gd name="connsiteX40" fmla="*/ 3032058 w 8300629"/>
              <a:gd name="connsiteY40" fmla="*/ 2681064 h 2681064"/>
              <a:gd name="connsiteX41" fmla="*/ 2673867 w 8300629"/>
              <a:gd name="connsiteY41" fmla="*/ 2681064 h 2681064"/>
              <a:gd name="connsiteX42" fmla="*/ 2158422 w 8300629"/>
              <a:gd name="connsiteY42" fmla="*/ 2681064 h 2681064"/>
              <a:gd name="connsiteX43" fmla="*/ 1564347 w 8300629"/>
              <a:gd name="connsiteY43" fmla="*/ 2681064 h 2681064"/>
              <a:gd name="connsiteX44" fmla="*/ 1206157 w 8300629"/>
              <a:gd name="connsiteY44" fmla="*/ 2681064 h 2681064"/>
              <a:gd name="connsiteX45" fmla="*/ 690711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40532 h 2681064"/>
              <a:gd name="connsiteX49" fmla="*/ 0 w 8300629"/>
              <a:gd name="connsiteY49" fmla="*/ 446853 h 2681064"/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813020 w 8300629"/>
              <a:gd name="connsiteY2" fmla="*/ 0 h 2681064"/>
              <a:gd name="connsiteX3" fmla="*/ 1171211 w 8300629"/>
              <a:gd name="connsiteY3" fmla="*/ 0 h 2681064"/>
              <a:gd name="connsiteX4" fmla="*/ 1765284 w 8300629"/>
              <a:gd name="connsiteY4" fmla="*/ 0 h 2681064"/>
              <a:gd name="connsiteX5" fmla="*/ 2202102 w 8300629"/>
              <a:gd name="connsiteY5" fmla="*/ 0 h 2681064"/>
              <a:gd name="connsiteX6" fmla="*/ 2560294 w 8300629"/>
              <a:gd name="connsiteY6" fmla="*/ 0 h 2681064"/>
              <a:gd name="connsiteX7" fmla="*/ 2761230 w 8300629"/>
              <a:gd name="connsiteY7" fmla="*/ 0 h 2681064"/>
              <a:gd name="connsiteX8" fmla="*/ 2962167 w 8300629"/>
              <a:gd name="connsiteY8" fmla="*/ 0 h 2681064"/>
              <a:gd name="connsiteX9" fmla="*/ 3241730 w 8300629"/>
              <a:gd name="connsiteY9" fmla="*/ 0 h 2681064"/>
              <a:gd name="connsiteX10" fmla="*/ 3442666 w 8300629"/>
              <a:gd name="connsiteY10" fmla="*/ 0 h 2681064"/>
              <a:gd name="connsiteX11" fmla="*/ 3958112 w 8300629"/>
              <a:gd name="connsiteY11" fmla="*/ 0 h 2681064"/>
              <a:gd name="connsiteX12" fmla="*/ 4237676 w 8300629"/>
              <a:gd name="connsiteY12" fmla="*/ 0 h 2681064"/>
              <a:gd name="connsiteX13" fmla="*/ 4831750 w 8300629"/>
              <a:gd name="connsiteY13" fmla="*/ 0 h 2681064"/>
              <a:gd name="connsiteX14" fmla="*/ 5111314 w 8300629"/>
              <a:gd name="connsiteY14" fmla="*/ 0 h 2681064"/>
              <a:gd name="connsiteX15" fmla="*/ 5390877 w 8300629"/>
              <a:gd name="connsiteY15" fmla="*/ 0 h 2681064"/>
              <a:gd name="connsiteX16" fmla="*/ 5591813 w 8300629"/>
              <a:gd name="connsiteY16" fmla="*/ 0 h 2681064"/>
              <a:gd name="connsiteX17" fmla="*/ 5950005 w 8300629"/>
              <a:gd name="connsiteY17" fmla="*/ 0 h 2681064"/>
              <a:gd name="connsiteX18" fmla="*/ 6308195 w 8300629"/>
              <a:gd name="connsiteY18" fmla="*/ 0 h 2681064"/>
              <a:gd name="connsiteX19" fmla="*/ 6666386 w 8300629"/>
              <a:gd name="connsiteY19" fmla="*/ 0 h 2681064"/>
              <a:gd name="connsiteX20" fmla="*/ 7181833 w 8300629"/>
              <a:gd name="connsiteY20" fmla="*/ 0 h 2681064"/>
              <a:gd name="connsiteX21" fmla="*/ 7461396 w 8300629"/>
              <a:gd name="connsiteY21" fmla="*/ 0 h 2681064"/>
              <a:gd name="connsiteX22" fmla="*/ 8081679 w 8300629"/>
              <a:gd name="connsiteY22" fmla="*/ 0 h 2681064"/>
              <a:gd name="connsiteX23" fmla="*/ 8300629 w 8300629"/>
              <a:gd name="connsiteY23" fmla="*/ 446853 h 2681064"/>
              <a:gd name="connsiteX24" fmla="*/ 8300629 w 8300629"/>
              <a:gd name="connsiteY24" fmla="*/ 1376278 h 2681064"/>
              <a:gd name="connsiteX25" fmla="*/ 8300629 w 8300629"/>
              <a:gd name="connsiteY25" fmla="*/ 2234209 h 2681064"/>
              <a:gd name="connsiteX26" fmla="*/ 8081679 w 8300629"/>
              <a:gd name="connsiteY26" fmla="*/ 2681064 h 2681064"/>
              <a:gd name="connsiteX27" fmla="*/ 7802115 w 8300629"/>
              <a:gd name="connsiteY27" fmla="*/ 2681064 h 2681064"/>
              <a:gd name="connsiteX28" fmla="*/ 7522551 w 8300629"/>
              <a:gd name="connsiteY28" fmla="*/ 2681064 h 2681064"/>
              <a:gd name="connsiteX29" fmla="*/ 7242987 w 8300629"/>
              <a:gd name="connsiteY29" fmla="*/ 2681064 h 2681064"/>
              <a:gd name="connsiteX30" fmla="*/ 6963423 w 8300629"/>
              <a:gd name="connsiteY30" fmla="*/ 2681064 h 2681064"/>
              <a:gd name="connsiteX31" fmla="*/ 6526604 w 8300629"/>
              <a:gd name="connsiteY31" fmla="*/ 2681064 h 2681064"/>
              <a:gd name="connsiteX32" fmla="*/ 6089786 w 8300629"/>
              <a:gd name="connsiteY32" fmla="*/ 2681064 h 2681064"/>
              <a:gd name="connsiteX33" fmla="*/ 5495713 w 8300629"/>
              <a:gd name="connsiteY33" fmla="*/ 2681064 h 2681064"/>
              <a:gd name="connsiteX34" fmla="*/ 5058895 w 8300629"/>
              <a:gd name="connsiteY34" fmla="*/ 2681064 h 2681064"/>
              <a:gd name="connsiteX35" fmla="*/ 4622077 w 8300629"/>
              <a:gd name="connsiteY35" fmla="*/ 2681064 h 2681064"/>
              <a:gd name="connsiteX36" fmla="*/ 4028003 w 8300629"/>
              <a:gd name="connsiteY36" fmla="*/ 2681064 h 2681064"/>
              <a:gd name="connsiteX37" fmla="*/ 3591185 w 8300629"/>
              <a:gd name="connsiteY37" fmla="*/ 2681064 h 2681064"/>
              <a:gd name="connsiteX38" fmla="*/ 3232994 w 8300629"/>
              <a:gd name="connsiteY38" fmla="*/ 2681064 h 2681064"/>
              <a:gd name="connsiteX39" fmla="*/ 3032058 w 8300629"/>
              <a:gd name="connsiteY39" fmla="*/ 2681064 h 2681064"/>
              <a:gd name="connsiteX40" fmla="*/ 2437985 w 8300629"/>
              <a:gd name="connsiteY40" fmla="*/ 2681064 h 2681064"/>
              <a:gd name="connsiteX41" fmla="*/ 2237048 w 8300629"/>
              <a:gd name="connsiteY41" fmla="*/ 2681064 h 2681064"/>
              <a:gd name="connsiteX42" fmla="*/ 1721602 w 8300629"/>
              <a:gd name="connsiteY42" fmla="*/ 2681064 h 2681064"/>
              <a:gd name="connsiteX43" fmla="*/ 1363411 w 8300629"/>
              <a:gd name="connsiteY43" fmla="*/ 2681064 h 2681064"/>
              <a:gd name="connsiteX44" fmla="*/ 1083847 w 8300629"/>
              <a:gd name="connsiteY44" fmla="*/ 2681064 h 2681064"/>
              <a:gd name="connsiteX45" fmla="*/ 725656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94151 h 2681064"/>
              <a:gd name="connsiteX49" fmla="*/ 0 w 8300629"/>
              <a:gd name="connsiteY49" fmla="*/ 446853 h 2681064"/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813020 w 8300629"/>
              <a:gd name="connsiteY2" fmla="*/ 0 h 2681064"/>
              <a:gd name="connsiteX3" fmla="*/ 1171211 w 8300629"/>
              <a:gd name="connsiteY3" fmla="*/ 0 h 2681064"/>
              <a:gd name="connsiteX4" fmla="*/ 1765284 w 8300629"/>
              <a:gd name="connsiteY4" fmla="*/ 0 h 2681064"/>
              <a:gd name="connsiteX5" fmla="*/ 2202102 w 8300629"/>
              <a:gd name="connsiteY5" fmla="*/ 0 h 2681064"/>
              <a:gd name="connsiteX6" fmla="*/ 2560294 w 8300629"/>
              <a:gd name="connsiteY6" fmla="*/ 0 h 2681064"/>
              <a:gd name="connsiteX7" fmla="*/ 2761230 w 8300629"/>
              <a:gd name="connsiteY7" fmla="*/ 0 h 2681064"/>
              <a:gd name="connsiteX8" fmla="*/ 2962167 w 8300629"/>
              <a:gd name="connsiteY8" fmla="*/ 0 h 2681064"/>
              <a:gd name="connsiteX9" fmla="*/ 3241730 w 8300629"/>
              <a:gd name="connsiteY9" fmla="*/ 0 h 2681064"/>
              <a:gd name="connsiteX10" fmla="*/ 3442666 w 8300629"/>
              <a:gd name="connsiteY10" fmla="*/ 0 h 2681064"/>
              <a:gd name="connsiteX11" fmla="*/ 3958112 w 8300629"/>
              <a:gd name="connsiteY11" fmla="*/ 0 h 2681064"/>
              <a:gd name="connsiteX12" fmla="*/ 4237676 w 8300629"/>
              <a:gd name="connsiteY12" fmla="*/ 0 h 2681064"/>
              <a:gd name="connsiteX13" fmla="*/ 4831750 w 8300629"/>
              <a:gd name="connsiteY13" fmla="*/ 0 h 2681064"/>
              <a:gd name="connsiteX14" fmla="*/ 5111314 w 8300629"/>
              <a:gd name="connsiteY14" fmla="*/ 0 h 2681064"/>
              <a:gd name="connsiteX15" fmla="*/ 5390877 w 8300629"/>
              <a:gd name="connsiteY15" fmla="*/ 0 h 2681064"/>
              <a:gd name="connsiteX16" fmla="*/ 5591813 w 8300629"/>
              <a:gd name="connsiteY16" fmla="*/ 0 h 2681064"/>
              <a:gd name="connsiteX17" fmla="*/ 5950005 w 8300629"/>
              <a:gd name="connsiteY17" fmla="*/ 0 h 2681064"/>
              <a:gd name="connsiteX18" fmla="*/ 6308195 w 8300629"/>
              <a:gd name="connsiteY18" fmla="*/ 0 h 2681064"/>
              <a:gd name="connsiteX19" fmla="*/ 6666386 w 8300629"/>
              <a:gd name="connsiteY19" fmla="*/ 0 h 2681064"/>
              <a:gd name="connsiteX20" fmla="*/ 7181833 w 8300629"/>
              <a:gd name="connsiteY20" fmla="*/ 0 h 2681064"/>
              <a:gd name="connsiteX21" fmla="*/ 7461396 w 8300629"/>
              <a:gd name="connsiteY21" fmla="*/ 0 h 2681064"/>
              <a:gd name="connsiteX22" fmla="*/ 8081679 w 8300629"/>
              <a:gd name="connsiteY22" fmla="*/ 0 h 2681064"/>
              <a:gd name="connsiteX23" fmla="*/ 8300629 w 8300629"/>
              <a:gd name="connsiteY23" fmla="*/ 446853 h 2681064"/>
              <a:gd name="connsiteX24" fmla="*/ 8300629 w 8300629"/>
              <a:gd name="connsiteY24" fmla="*/ 1376278 h 2681064"/>
              <a:gd name="connsiteX25" fmla="*/ 8300629 w 8300629"/>
              <a:gd name="connsiteY25" fmla="*/ 2234209 h 2681064"/>
              <a:gd name="connsiteX26" fmla="*/ 8081679 w 8300629"/>
              <a:gd name="connsiteY26" fmla="*/ 2681064 h 2681064"/>
              <a:gd name="connsiteX27" fmla="*/ 7802115 w 8300629"/>
              <a:gd name="connsiteY27" fmla="*/ 2681064 h 2681064"/>
              <a:gd name="connsiteX28" fmla="*/ 7522551 w 8300629"/>
              <a:gd name="connsiteY28" fmla="*/ 2681064 h 2681064"/>
              <a:gd name="connsiteX29" fmla="*/ 7242987 w 8300629"/>
              <a:gd name="connsiteY29" fmla="*/ 2681064 h 2681064"/>
              <a:gd name="connsiteX30" fmla="*/ 6963423 w 8300629"/>
              <a:gd name="connsiteY30" fmla="*/ 2681064 h 2681064"/>
              <a:gd name="connsiteX31" fmla="*/ 6526604 w 8300629"/>
              <a:gd name="connsiteY31" fmla="*/ 2681064 h 2681064"/>
              <a:gd name="connsiteX32" fmla="*/ 6089786 w 8300629"/>
              <a:gd name="connsiteY32" fmla="*/ 2681064 h 2681064"/>
              <a:gd name="connsiteX33" fmla="*/ 5495713 w 8300629"/>
              <a:gd name="connsiteY33" fmla="*/ 2681064 h 2681064"/>
              <a:gd name="connsiteX34" fmla="*/ 5058895 w 8300629"/>
              <a:gd name="connsiteY34" fmla="*/ 2681064 h 2681064"/>
              <a:gd name="connsiteX35" fmla="*/ 4622077 w 8300629"/>
              <a:gd name="connsiteY35" fmla="*/ 2681064 h 2681064"/>
              <a:gd name="connsiteX36" fmla="*/ 4028003 w 8300629"/>
              <a:gd name="connsiteY36" fmla="*/ 2681064 h 2681064"/>
              <a:gd name="connsiteX37" fmla="*/ 3591185 w 8300629"/>
              <a:gd name="connsiteY37" fmla="*/ 2681064 h 2681064"/>
              <a:gd name="connsiteX38" fmla="*/ 3232994 w 8300629"/>
              <a:gd name="connsiteY38" fmla="*/ 2681064 h 2681064"/>
              <a:gd name="connsiteX39" fmla="*/ 3032058 w 8300629"/>
              <a:gd name="connsiteY39" fmla="*/ 2681064 h 2681064"/>
              <a:gd name="connsiteX40" fmla="*/ 2437985 w 8300629"/>
              <a:gd name="connsiteY40" fmla="*/ 2681064 h 2681064"/>
              <a:gd name="connsiteX41" fmla="*/ 2237048 w 8300629"/>
              <a:gd name="connsiteY41" fmla="*/ 2681064 h 2681064"/>
              <a:gd name="connsiteX42" fmla="*/ 1721602 w 8300629"/>
              <a:gd name="connsiteY42" fmla="*/ 2681064 h 2681064"/>
              <a:gd name="connsiteX43" fmla="*/ 1363411 w 8300629"/>
              <a:gd name="connsiteY43" fmla="*/ 2681064 h 2681064"/>
              <a:gd name="connsiteX44" fmla="*/ 1083847 w 8300629"/>
              <a:gd name="connsiteY44" fmla="*/ 2681064 h 2681064"/>
              <a:gd name="connsiteX45" fmla="*/ 725656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94151 h 2681064"/>
              <a:gd name="connsiteX49" fmla="*/ 0 w 8300629"/>
              <a:gd name="connsiteY49" fmla="*/ 446853 h 2681064"/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813020 w 8300629"/>
              <a:gd name="connsiteY2" fmla="*/ 0 h 2681064"/>
              <a:gd name="connsiteX3" fmla="*/ 1171211 w 8300629"/>
              <a:gd name="connsiteY3" fmla="*/ 0 h 2681064"/>
              <a:gd name="connsiteX4" fmla="*/ 1765284 w 8300629"/>
              <a:gd name="connsiteY4" fmla="*/ 0 h 2681064"/>
              <a:gd name="connsiteX5" fmla="*/ 2202102 w 8300629"/>
              <a:gd name="connsiteY5" fmla="*/ 0 h 2681064"/>
              <a:gd name="connsiteX6" fmla="*/ 2560294 w 8300629"/>
              <a:gd name="connsiteY6" fmla="*/ 0 h 2681064"/>
              <a:gd name="connsiteX7" fmla="*/ 2761230 w 8300629"/>
              <a:gd name="connsiteY7" fmla="*/ 0 h 2681064"/>
              <a:gd name="connsiteX8" fmla="*/ 2962167 w 8300629"/>
              <a:gd name="connsiteY8" fmla="*/ 0 h 2681064"/>
              <a:gd name="connsiteX9" fmla="*/ 3241730 w 8300629"/>
              <a:gd name="connsiteY9" fmla="*/ 0 h 2681064"/>
              <a:gd name="connsiteX10" fmla="*/ 3442666 w 8300629"/>
              <a:gd name="connsiteY10" fmla="*/ 0 h 2681064"/>
              <a:gd name="connsiteX11" fmla="*/ 3958112 w 8300629"/>
              <a:gd name="connsiteY11" fmla="*/ 0 h 2681064"/>
              <a:gd name="connsiteX12" fmla="*/ 4237676 w 8300629"/>
              <a:gd name="connsiteY12" fmla="*/ 0 h 2681064"/>
              <a:gd name="connsiteX13" fmla="*/ 4831750 w 8300629"/>
              <a:gd name="connsiteY13" fmla="*/ 0 h 2681064"/>
              <a:gd name="connsiteX14" fmla="*/ 5111314 w 8300629"/>
              <a:gd name="connsiteY14" fmla="*/ 0 h 2681064"/>
              <a:gd name="connsiteX15" fmla="*/ 5390877 w 8300629"/>
              <a:gd name="connsiteY15" fmla="*/ 0 h 2681064"/>
              <a:gd name="connsiteX16" fmla="*/ 5591813 w 8300629"/>
              <a:gd name="connsiteY16" fmla="*/ 0 h 2681064"/>
              <a:gd name="connsiteX17" fmla="*/ 5950005 w 8300629"/>
              <a:gd name="connsiteY17" fmla="*/ 0 h 2681064"/>
              <a:gd name="connsiteX18" fmla="*/ 6308195 w 8300629"/>
              <a:gd name="connsiteY18" fmla="*/ 0 h 2681064"/>
              <a:gd name="connsiteX19" fmla="*/ 6666386 w 8300629"/>
              <a:gd name="connsiteY19" fmla="*/ 0 h 2681064"/>
              <a:gd name="connsiteX20" fmla="*/ 7181833 w 8300629"/>
              <a:gd name="connsiteY20" fmla="*/ 0 h 2681064"/>
              <a:gd name="connsiteX21" fmla="*/ 7461396 w 8300629"/>
              <a:gd name="connsiteY21" fmla="*/ 0 h 2681064"/>
              <a:gd name="connsiteX22" fmla="*/ 8081679 w 8300629"/>
              <a:gd name="connsiteY22" fmla="*/ 0 h 2681064"/>
              <a:gd name="connsiteX23" fmla="*/ 8300629 w 8300629"/>
              <a:gd name="connsiteY23" fmla="*/ 446853 h 2681064"/>
              <a:gd name="connsiteX24" fmla="*/ 8300629 w 8300629"/>
              <a:gd name="connsiteY24" fmla="*/ 1376278 h 2681064"/>
              <a:gd name="connsiteX25" fmla="*/ 8300629 w 8300629"/>
              <a:gd name="connsiteY25" fmla="*/ 2234209 h 2681064"/>
              <a:gd name="connsiteX26" fmla="*/ 8081679 w 8300629"/>
              <a:gd name="connsiteY26" fmla="*/ 2681064 h 2681064"/>
              <a:gd name="connsiteX27" fmla="*/ 7802115 w 8300629"/>
              <a:gd name="connsiteY27" fmla="*/ 2681064 h 2681064"/>
              <a:gd name="connsiteX28" fmla="*/ 7522551 w 8300629"/>
              <a:gd name="connsiteY28" fmla="*/ 2681064 h 2681064"/>
              <a:gd name="connsiteX29" fmla="*/ 7242987 w 8300629"/>
              <a:gd name="connsiteY29" fmla="*/ 2681064 h 2681064"/>
              <a:gd name="connsiteX30" fmla="*/ 6963423 w 8300629"/>
              <a:gd name="connsiteY30" fmla="*/ 2681064 h 2681064"/>
              <a:gd name="connsiteX31" fmla="*/ 6526604 w 8300629"/>
              <a:gd name="connsiteY31" fmla="*/ 2681064 h 2681064"/>
              <a:gd name="connsiteX32" fmla="*/ 6089786 w 8300629"/>
              <a:gd name="connsiteY32" fmla="*/ 2681064 h 2681064"/>
              <a:gd name="connsiteX33" fmla="*/ 5495713 w 8300629"/>
              <a:gd name="connsiteY33" fmla="*/ 2681064 h 2681064"/>
              <a:gd name="connsiteX34" fmla="*/ 5058895 w 8300629"/>
              <a:gd name="connsiteY34" fmla="*/ 2681064 h 2681064"/>
              <a:gd name="connsiteX35" fmla="*/ 4622077 w 8300629"/>
              <a:gd name="connsiteY35" fmla="*/ 2681064 h 2681064"/>
              <a:gd name="connsiteX36" fmla="*/ 4028003 w 8300629"/>
              <a:gd name="connsiteY36" fmla="*/ 2681064 h 2681064"/>
              <a:gd name="connsiteX37" fmla="*/ 3591185 w 8300629"/>
              <a:gd name="connsiteY37" fmla="*/ 2681064 h 2681064"/>
              <a:gd name="connsiteX38" fmla="*/ 3232994 w 8300629"/>
              <a:gd name="connsiteY38" fmla="*/ 2681064 h 2681064"/>
              <a:gd name="connsiteX39" fmla="*/ 3032058 w 8300629"/>
              <a:gd name="connsiteY39" fmla="*/ 2681064 h 2681064"/>
              <a:gd name="connsiteX40" fmla="*/ 2437985 w 8300629"/>
              <a:gd name="connsiteY40" fmla="*/ 2681064 h 2681064"/>
              <a:gd name="connsiteX41" fmla="*/ 2237048 w 8300629"/>
              <a:gd name="connsiteY41" fmla="*/ 2681064 h 2681064"/>
              <a:gd name="connsiteX42" fmla="*/ 1721602 w 8300629"/>
              <a:gd name="connsiteY42" fmla="*/ 2681064 h 2681064"/>
              <a:gd name="connsiteX43" fmla="*/ 1363411 w 8300629"/>
              <a:gd name="connsiteY43" fmla="*/ 2681064 h 2681064"/>
              <a:gd name="connsiteX44" fmla="*/ 1083847 w 8300629"/>
              <a:gd name="connsiteY44" fmla="*/ 2681064 h 2681064"/>
              <a:gd name="connsiteX45" fmla="*/ 725656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94151 h 2681064"/>
              <a:gd name="connsiteX49" fmla="*/ 0 w 8300629"/>
              <a:gd name="connsiteY49" fmla="*/ 446853 h 268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300629" h="2681064" fill="none" extrusionOk="0">
                <a:moveTo>
                  <a:pt x="0" y="446853"/>
                </a:moveTo>
                <a:cubicBezTo>
                  <a:pt x="35559" y="183616"/>
                  <a:pt x="161026" y="-80606"/>
                  <a:pt x="218947" y="0"/>
                </a:cubicBezTo>
                <a:cubicBezTo>
                  <a:pt x="268772" y="-6404"/>
                  <a:pt x="532973" y="13646"/>
                  <a:pt x="813020" y="0"/>
                </a:cubicBezTo>
                <a:cubicBezTo>
                  <a:pt x="960636" y="48314"/>
                  <a:pt x="1037005" y="115741"/>
                  <a:pt x="1171211" y="0"/>
                </a:cubicBezTo>
                <a:cubicBezTo>
                  <a:pt x="1372106" y="-109086"/>
                  <a:pt x="1631529" y="26927"/>
                  <a:pt x="1765284" y="0"/>
                </a:cubicBezTo>
                <a:cubicBezTo>
                  <a:pt x="2002465" y="7694"/>
                  <a:pt x="2132529" y="93776"/>
                  <a:pt x="2202102" y="0"/>
                </a:cubicBezTo>
                <a:cubicBezTo>
                  <a:pt x="2373805" y="-142220"/>
                  <a:pt x="2466397" y="117631"/>
                  <a:pt x="2560294" y="0"/>
                </a:cubicBezTo>
                <a:cubicBezTo>
                  <a:pt x="2704184" y="-202773"/>
                  <a:pt x="2548106" y="101003"/>
                  <a:pt x="2761230" y="0"/>
                </a:cubicBezTo>
                <a:cubicBezTo>
                  <a:pt x="2871889" y="-41055"/>
                  <a:pt x="2895584" y="-6343"/>
                  <a:pt x="2962167" y="0"/>
                </a:cubicBezTo>
                <a:cubicBezTo>
                  <a:pt x="2980940" y="-110186"/>
                  <a:pt x="3185805" y="-78825"/>
                  <a:pt x="3241730" y="0"/>
                </a:cubicBezTo>
                <a:cubicBezTo>
                  <a:pt x="3325077" y="-51055"/>
                  <a:pt x="3370094" y="17399"/>
                  <a:pt x="3442666" y="0"/>
                </a:cubicBezTo>
                <a:cubicBezTo>
                  <a:pt x="3533707" y="-255799"/>
                  <a:pt x="3718114" y="-67245"/>
                  <a:pt x="3958112" y="0"/>
                </a:cubicBezTo>
                <a:cubicBezTo>
                  <a:pt x="4155469" y="-51351"/>
                  <a:pt x="4197823" y="65560"/>
                  <a:pt x="4237676" y="0"/>
                </a:cubicBezTo>
                <a:cubicBezTo>
                  <a:pt x="4258110" y="57402"/>
                  <a:pt x="4513130" y="182534"/>
                  <a:pt x="4831750" y="0"/>
                </a:cubicBezTo>
                <a:cubicBezTo>
                  <a:pt x="5050169" y="-30850"/>
                  <a:pt x="4995287" y="-50585"/>
                  <a:pt x="5111314" y="0"/>
                </a:cubicBezTo>
                <a:cubicBezTo>
                  <a:pt x="5225266" y="81"/>
                  <a:pt x="5334394" y="21799"/>
                  <a:pt x="5390877" y="0"/>
                </a:cubicBezTo>
                <a:cubicBezTo>
                  <a:pt x="5507190" y="-7871"/>
                  <a:pt x="5517576" y="12762"/>
                  <a:pt x="5591813" y="0"/>
                </a:cubicBezTo>
                <a:cubicBezTo>
                  <a:pt x="5693434" y="-131800"/>
                  <a:pt x="5812391" y="-61622"/>
                  <a:pt x="5950005" y="0"/>
                </a:cubicBezTo>
                <a:cubicBezTo>
                  <a:pt x="6043259" y="-121866"/>
                  <a:pt x="6190635" y="108030"/>
                  <a:pt x="6308195" y="0"/>
                </a:cubicBezTo>
                <a:cubicBezTo>
                  <a:pt x="6378821" y="-229089"/>
                  <a:pt x="6551976" y="-104521"/>
                  <a:pt x="6666386" y="0"/>
                </a:cubicBezTo>
                <a:cubicBezTo>
                  <a:pt x="6877829" y="-181298"/>
                  <a:pt x="6960049" y="67159"/>
                  <a:pt x="7181833" y="0"/>
                </a:cubicBezTo>
                <a:cubicBezTo>
                  <a:pt x="7396212" y="-16096"/>
                  <a:pt x="7392173" y="15344"/>
                  <a:pt x="7461396" y="0"/>
                </a:cubicBezTo>
                <a:cubicBezTo>
                  <a:pt x="7569329" y="153684"/>
                  <a:pt x="7832596" y="-19924"/>
                  <a:pt x="8081679" y="0"/>
                </a:cubicBezTo>
                <a:cubicBezTo>
                  <a:pt x="8100051" y="-120609"/>
                  <a:pt x="8241439" y="121062"/>
                  <a:pt x="8300629" y="446853"/>
                </a:cubicBezTo>
                <a:cubicBezTo>
                  <a:pt x="8405338" y="850685"/>
                  <a:pt x="8114116" y="1116485"/>
                  <a:pt x="8300629" y="1376278"/>
                </a:cubicBezTo>
                <a:cubicBezTo>
                  <a:pt x="8244832" y="1785711"/>
                  <a:pt x="8317227" y="1928289"/>
                  <a:pt x="8300629" y="2234209"/>
                </a:cubicBezTo>
                <a:cubicBezTo>
                  <a:pt x="8211234" y="2454563"/>
                  <a:pt x="8168892" y="2777037"/>
                  <a:pt x="8081679" y="2681064"/>
                </a:cubicBezTo>
                <a:cubicBezTo>
                  <a:pt x="7972880" y="2749031"/>
                  <a:pt x="7920969" y="2643156"/>
                  <a:pt x="7802115" y="2681064"/>
                </a:cubicBezTo>
                <a:cubicBezTo>
                  <a:pt x="7656062" y="2658473"/>
                  <a:pt x="7646891" y="2639157"/>
                  <a:pt x="7522551" y="2681064"/>
                </a:cubicBezTo>
                <a:cubicBezTo>
                  <a:pt x="7361129" y="2726055"/>
                  <a:pt x="7367424" y="2536815"/>
                  <a:pt x="7242987" y="2681064"/>
                </a:cubicBezTo>
                <a:cubicBezTo>
                  <a:pt x="7169638" y="2656440"/>
                  <a:pt x="7038914" y="2605460"/>
                  <a:pt x="6963423" y="2681064"/>
                </a:cubicBezTo>
                <a:cubicBezTo>
                  <a:pt x="6919485" y="2637258"/>
                  <a:pt x="6682678" y="2823584"/>
                  <a:pt x="6526604" y="2681064"/>
                </a:cubicBezTo>
                <a:cubicBezTo>
                  <a:pt x="6309755" y="2674388"/>
                  <a:pt x="6121861" y="2566586"/>
                  <a:pt x="6089786" y="2681064"/>
                </a:cubicBezTo>
                <a:cubicBezTo>
                  <a:pt x="5970955" y="2897768"/>
                  <a:pt x="5910282" y="2546877"/>
                  <a:pt x="5495713" y="2681064"/>
                </a:cubicBezTo>
                <a:cubicBezTo>
                  <a:pt x="5300259" y="2863068"/>
                  <a:pt x="5195115" y="2758453"/>
                  <a:pt x="5058895" y="2681064"/>
                </a:cubicBezTo>
                <a:cubicBezTo>
                  <a:pt x="4914236" y="2833198"/>
                  <a:pt x="4696853" y="2569159"/>
                  <a:pt x="4622077" y="2681064"/>
                </a:cubicBezTo>
                <a:cubicBezTo>
                  <a:pt x="4377235" y="2702649"/>
                  <a:pt x="4203072" y="2622413"/>
                  <a:pt x="4028003" y="2681064"/>
                </a:cubicBezTo>
                <a:cubicBezTo>
                  <a:pt x="3702528" y="2826848"/>
                  <a:pt x="3708855" y="2589801"/>
                  <a:pt x="3591185" y="2681064"/>
                </a:cubicBezTo>
                <a:cubicBezTo>
                  <a:pt x="3409790" y="2667090"/>
                  <a:pt x="3359413" y="2522269"/>
                  <a:pt x="3232994" y="2681064"/>
                </a:cubicBezTo>
                <a:cubicBezTo>
                  <a:pt x="3178482" y="2753491"/>
                  <a:pt x="3063135" y="2726222"/>
                  <a:pt x="3032058" y="2681064"/>
                </a:cubicBezTo>
                <a:cubicBezTo>
                  <a:pt x="3122033" y="2905701"/>
                  <a:pt x="2885615" y="2331658"/>
                  <a:pt x="2437985" y="2681064"/>
                </a:cubicBezTo>
                <a:cubicBezTo>
                  <a:pt x="2186069" y="2783736"/>
                  <a:pt x="2254734" y="2623792"/>
                  <a:pt x="2237048" y="2681064"/>
                </a:cubicBezTo>
                <a:cubicBezTo>
                  <a:pt x="2197852" y="2567524"/>
                  <a:pt x="1966136" y="2574950"/>
                  <a:pt x="1721602" y="2681064"/>
                </a:cubicBezTo>
                <a:cubicBezTo>
                  <a:pt x="1462769" y="2680492"/>
                  <a:pt x="1464358" y="2612290"/>
                  <a:pt x="1363411" y="2681064"/>
                </a:cubicBezTo>
                <a:cubicBezTo>
                  <a:pt x="1287995" y="2754876"/>
                  <a:pt x="1254839" y="2662815"/>
                  <a:pt x="1083847" y="2681064"/>
                </a:cubicBezTo>
                <a:cubicBezTo>
                  <a:pt x="1044266" y="2781024"/>
                  <a:pt x="891647" y="2730766"/>
                  <a:pt x="725656" y="2681064"/>
                </a:cubicBezTo>
                <a:cubicBezTo>
                  <a:pt x="515053" y="2631401"/>
                  <a:pt x="501339" y="2613793"/>
                  <a:pt x="218947" y="2681064"/>
                </a:cubicBezTo>
                <a:cubicBezTo>
                  <a:pt x="173886" y="2791687"/>
                  <a:pt x="-67351" y="2329165"/>
                  <a:pt x="0" y="2234209"/>
                </a:cubicBezTo>
                <a:cubicBezTo>
                  <a:pt x="-26223" y="1769971"/>
                  <a:pt x="113180" y="1846419"/>
                  <a:pt x="0" y="1394151"/>
                </a:cubicBezTo>
                <a:cubicBezTo>
                  <a:pt x="12359" y="1081758"/>
                  <a:pt x="-1127" y="996400"/>
                  <a:pt x="0" y="446853"/>
                </a:cubicBezTo>
                <a:close/>
              </a:path>
              <a:path w="8300629" h="2681064" stroke="0" extrusionOk="0">
                <a:moveTo>
                  <a:pt x="0" y="446853"/>
                </a:moveTo>
                <a:cubicBezTo>
                  <a:pt x="58494" y="111556"/>
                  <a:pt x="169642" y="-43175"/>
                  <a:pt x="218947" y="0"/>
                </a:cubicBezTo>
                <a:cubicBezTo>
                  <a:pt x="211294" y="32991"/>
                  <a:pt x="310270" y="-39119"/>
                  <a:pt x="419884" y="0"/>
                </a:cubicBezTo>
                <a:cubicBezTo>
                  <a:pt x="400274" y="-106947"/>
                  <a:pt x="538238" y="216747"/>
                  <a:pt x="856702" y="0"/>
                </a:cubicBezTo>
                <a:cubicBezTo>
                  <a:pt x="1056555" y="-29466"/>
                  <a:pt x="928835" y="-22467"/>
                  <a:pt x="1057638" y="0"/>
                </a:cubicBezTo>
                <a:cubicBezTo>
                  <a:pt x="1340672" y="-97423"/>
                  <a:pt x="1270508" y="292862"/>
                  <a:pt x="1573085" y="0"/>
                </a:cubicBezTo>
                <a:cubicBezTo>
                  <a:pt x="1724384" y="-225672"/>
                  <a:pt x="1681276" y="13124"/>
                  <a:pt x="1852648" y="0"/>
                </a:cubicBezTo>
                <a:cubicBezTo>
                  <a:pt x="1948946" y="1631"/>
                  <a:pt x="2011131" y="27760"/>
                  <a:pt x="2053584" y="0"/>
                </a:cubicBezTo>
                <a:cubicBezTo>
                  <a:pt x="2036326" y="-33972"/>
                  <a:pt x="2159279" y="95803"/>
                  <a:pt x="2254520" y="0"/>
                </a:cubicBezTo>
                <a:cubicBezTo>
                  <a:pt x="2227278" y="198684"/>
                  <a:pt x="2528956" y="246770"/>
                  <a:pt x="2691340" y="0"/>
                </a:cubicBezTo>
                <a:cubicBezTo>
                  <a:pt x="2842731" y="-64010"/>
                  <a:pt x="2920084" y="8943"/>
                  <a:pt x="2970903" y="0"/>
                </a:cubicBezTo>
                <a:cubicBezTo>
                  <a:pt x="3032161" y="-86296"/>
                  <a:pt x="3138721" y="707"/>
                  <a:pt x="3171839" y="0"/>
                </a:cubicBezTo>
                <a:cubicBezTo>
                  <a:pt x="3170020" y="-109876"/>
                  <a:pt x="3639008" y="20454"/>
                  <a:pt x="3765912" y="0"/>
                </a:cubicBezTo>
                <a:cubicBezTo>
                  <a:pt x="3850143" y="-119311"/>
                  <a:pt x="4164611" y="7702"/>
                  <a:pt x="4281358" y="0"/>
                </a:cubicBezTo>
                <a:cubicBezTo>
                  <a:pt x="4531545" y="-33233"/>
                  <a:pt x="4477563" y="-18706"/>
                  <a:pt x="4560922" y="0"/>
                </a:cubicBezTo>
                <a:cubicBezTo>
                  <a:pt x="4671917" y="-197996"/>
                  <a:pt x="4781361" y="156737"/>
                  <a:pt x="4997741" y="0"/>
                </a:cubicBezTo>
                <a:cubicBezTo>
                  <a:pt x="5256299" y="-102095"/>
                  <a:pt x="5112626" y="-33965"/>
                  <a:pt x="5198677" y="0"/>
                </a:cubicBezTo>
                <a:cubicBezTo>
                  <a:pt x="5260322" y="-132874"/>
                  <a:pt x="5484239" y="103312"/>
                  <a:pt x="5556868" y="0"/>
                </a:cubicBezTo>
                <a:cubicBezTo>
                  <a:pt x="5631595" y="-18150"/>
                  <a:pt x="5729747" y="6396"/>
                  <a:pt x="5757805" y="0"/>
                </a:cubicBezTo>
                <a:cubicBezTo>
                  <a:pt x="5807151" y="-44358"/>
                  <a:pt x="5880128" y="27770"/>
                  <a:pt x="5958741" y="0"/>
                </a:cubicBezTo>
                <a:cubicBezTo>
                  <a:pt x="6003394" y="-147838"/>
                  <a:pt x="6184702" y="-109182"/>
                  <a:pt x="6316932" y="0"/>
                </a:cubicBezTo>
                <a:cubicBezTo>
                  <a:pt x="6464181" y="-133158"/>
                  <a:pt x="6492639" y="-2716"/>
                  <a:pt x="6753751" y="0"/>
                </a:cubicBezTo>
                <a:cubicBezTo>
                  <a:pt x="6967746" y="84889"/>
                  <a:pt x="7049578" y="-30787"/>
                  <a:pt x="7190569" y="0"/>
                </a:cubicBezTo>
                <a:cubicBezTo>
                  <a:pt x="7234585" y="72974"/>
                  <a:pt x="7924614" y="337068"/>
                  <a:pt x="8081679" y="0"/>
                </a:cubicBezTo>
                <a:cubicBezTo>
                  <a:pt x="8031310" y="71664"/>
                  <a:pt x="8296441" y="-61593"/>
                  <a:pt x="8300629" y="446853"/>
                </a:cubicBezTo>
                <a:cubicBezTo>
                  <a:pt x="8325488" y="675805"/>
                  <a:pt x="8189900" y="1088797"/>
                  <a:pt x="8300629" y="1358405"/>
                </a:cubicBezTo>
                <a:cubicBezTo>
                  <a:pt x="8248178" y="1495079"/>
                  <a:pt x="8218700" y="1726397"/>
                  <a:pt x="8300629" y="2234209"/>
                </a:cubicBezTo>
                <a:cubicBezTo>
                  <a:pt x="8343371" y="2407237"/>
                  <a:pt x="8137208" y="2642892"/>
                  <a:pt x="8081679" y="2681064"/>
                </a:cubicBezTo>
                <a:cubicBezTo>
                  <a:pt x="7924696" y="2623919"/>
                  <a:pt x="7888673" y="2738025"/>
                  <a:pt x="7802115" y="2681064"/>
                </a:cubicBezTo>
                <a:cubicBezTo>
                  <a:pt x="7725151" y="2613597"/>
                  <a:pt x="7453103" y="2748901"/>
                  <a:pt x="7365296" y="2681064"/>
                </a:cubicBezTo>
                <a:cubicBezTo>
                  <a:pt x="7182110" y="2765160"/>
                  <a:pt x="7143813" y="2706953"/>
                  <a:pt x="6928478" y="2681064"/>
                </a:cubicBezTo>
                <a:cubicBezTo>
                  <a:pt x="6736900" y="2687359"/>
                  <a:pt x="6722346" y="2657061"/>
                  <a:pt x="6648915" y="2681064"/>
                </a:cubicBezTo>
                <a:cubicBezTo>
                  <a:pt x="6518264" y="2656558"/>
                  <a:pt x="6536293" y="2577358"/>
                  <a:pt x="6447977" y="2681064"/>
                </a:cubicBezTo>
                <a:cubicBezTo>
                  <a:pt x="6405251" y="3011746"/>
                  <a:pt x="6111667" y="2387277"/>
                  <a:pt x="5853904" y="2681064"/>
                </a:cubicBezTo>
                <a:cubicBezTo>
                  <a:pt x="5550981" y="2887611"/>
                  <a:pt x="5610519" y="2615783"/>
                  <a:pt x="5338458" y="2681064"/>
                </a:cubicBezTo>
                <a:cubicBezTo>
                  <a:pt x="5136639" y="2677025"/>
                  <a:pt x="5094545" y="2606656"/>
                  <a:pt x="4980268" y="2681064"/>
                </a:cubicBezTo>
                <a:cubicBezTo>
                  <a:pt x="4858463" y="2718604"/>
                  <a:pt x="4705550" y="2702889"/>
                  <a:pt x="4622077" y="2681064"/>
                </a:cubicBezTo>
                <a:cubicBezTo>
                  <a:pt x="4425001" y="2769638"/>
                  <a:pt x="4450724" y="2638806"/>
                  <a:pt x="4342514" y="2681064"/>
                </a:cubicBezTo>
                <a:cubicBezTo>
                  <a:pt x="4339549" y="2695091"/>
                  <a:pt x="3885229" y="2577354"/>
                  <a:pt x="3827067" y="2681064"/>
                </a:cubicBezTo>
                <a:cubicBezTo>
                  <a:pt x="3660038" y="2629204"/>
                  <a:pt x="3519255" y="2501037"/>
                  <a:pt x="3390249" y="2681064"/>
                </a:cubicBezTo>
                <a:cubicBezTo>
                  <a:pt x="3210419" y="2661673"/>
                  <a:pt x="3179655" y="2652209"/>
                  <a:pt x="3032058" y="2681064"/>
                </a:cubicBezTo>
                <a:cubicBezTo>
                  <a:pt x="2955910" y="2692538"/>
                  <a:pt x="2781808" y="2696228"/>
                  <a:pt x="2673867" y="2681064"/>
                </a:cubicBezTo>
                <a:cubicBezTo>
                  <a:pt x="2606760" y="2623672"/>
                  <a:pt x="2352354" y="2484324"/>
                  <a:pt x="2158422" y="2681064"/>
                </a:cubicBezTo>
                <a:cubicBezTo>
                  <a:pt x="1884442" y="2850047"/>
                  <a:pt x="1775047" y="2754150"/>
                  <a:pt x="1564347" y="2681064"/>
                </a:cubicBezTo>
                <a:cubicBezTo>
                  <a:pt x="1369179" y="2837462"/>
                  <a:pt x="1360662" y="2533453"/>
                  <a:pt x="1206157" y="2681064"/>
                </a:cubicBezTo>
                <a:cubicBezTo>
                  <a:pt x="1058682" y="2748062"/>
                  <a:pt x="792247" y="2696120"/>
                  <a:pt x="690711" y="2681064"/>
                </a:cubicBezTo>
                <a:cubicBezTo>
                  <a:pt x="430989" y="2733849"/>
                  <a:pt x="398412" y="2694048"/>
                  <a:pt x="218947" y="2681064"/>
                </a:cubicBezTo>
                <a:cubicBezTo>
                  <a:pt x="48210" y="2559632"/>
                  <a:pt x="64494" y="2460626"/>
                  <a:pt x="0" y="2234209"/>
                </a:cubicBezTo>
                <a:cubicBezTo>
                  <a:pt x="-82518" y="1747800"/>
                  <a:pt x="104099" y="1844360"/>
                  <a:pt x="0" y="1340532"/>
                </a:cubicBezTo>
                <a:cubicBezTo>
                  <a:pt x="-68816" y="1048439"/>
                  <a:pt x="110991" y="784931"/>
                  <a:pt x="0" y="446853"/>
                </a:cubicBezTo>
                <a:close/>
              </a:path>
              <a:path w="8300629" h="2681064" fill="none" stroke="0" extrusionOk="0">
                <a:moveTo>
                  <a:pt x="0" y="446853"/>
                </a:moveTo>
                <a:cubicBezTo>
                  <a:pt x="11707" y="274685"/>
                  <a:pt x="32916" y="-21154"/>
                  <a:pt x="218947" y="0"/>
                </a:cubicBezTo>
                <a:cubicBezTo>
                  <a:pt x="551162" y="-138816"/>
                  <a:pt x="549914" y="245364"/>
                  <a:pt x="813020" y="0"/>
                </a:cubicBezTo>
                <a:cubicBezTo>
                  <a:pt x="1056016" y="-132115"/>
                  <a:pt x="1120135" y="25585"/>
                  <a:pt x="1171211" y="0"/>
                </a:cubicBezTo>
                <a:cubicBezTo>
                  <a:pt x="1299493" y="120064"/>
                  <a:pt x="1435686" y="259614"/>
                  <a:pt x="1765284" y="0"/>
                </a:cubicBezTo>
                <a:cubicBezTo>
                  <a:pt x="2041875" y="-96145"/>
                  <a:pt x="2120312" y="81509"/>
                  <a:pt x="2202102" y="0"/>
                </a:cubicBezTo>
                <a:cubicBezTo>
                  <a:pt x="2316050" y="-143796"/>
                  <a:pt x="2367436" y="141644"/>
                  <a:pt x="2560294" y="0"/>
                </a:cubicBezTo>
                <a:cubicBezTo>
                  <a:pt x="2720976" y="6539"/>
                  <a:pt x="2604467" y="34426"/>
                  <a:pt x="2761230" y="0"/>
                </a:cubicBezTo>
                <a:cubicBezTo>
                  <a:pt x="2826914" y="-51462"/>
                  <a:pt x="2896858" y="97564"/>
                  <a:pt x="2962167" y="0"/>
                </a:cubicBezTo>
                <a:cubicBezTo>
                  <a:pt x="3023734" y="36329"/>
                  <a:pt x="3187550" y="30395"/>
                  <a:pt x="3241730" y="0"/>
                </a:cubicBezTo>
                <a:cubicBezTo>
                  <a:pt x="3331835" y="19230"/>
                  <a:pt x="3347727" y="17772"/>
                  <a:pt x="3442666" y="0"/>
                </a:cubicBezTo>
                <a:cubicBezTo>
                  <a:pt x="3488463" y="-144116"/>
                  <a:pt x="3797485" y="234163"/>
                  <a:pt x="3958112" y="0"/>
                </a:cubicBezTo>
                <a:cubicBezTo>
                  <a:pt x="4046574" y="-38039"/>
                  <a:pt x="4174204" y="33692"/>
                  <a:pt x="4237676" y="0"/>
                </a:cubicBezTo>
                <a:cubicBezTo>
                  <a:pt x="4441272" y="-72462"/>
                  <a:pt x="4648236" y="244608"/>
                  <a:pt x="4831750" y="0"/>
                </a:cubicBezTo>
                <a:cubicBezTo>
                  <a:pt x="5072965" y="-73619"/>
                  <a:pt x="4888733" y="-77540"/>
                  <a:pt x="5111314" y="0"/>
                </a:cubicBezTo>
                <a:cubicBezTo>
                  <a:pt x="5249061" y="29220"/>
                  <a:pt x="5321677" y="3124"/>
                  <a:pt x="5390877" y="0"/>
                </a:cubicBezTo>
                <a:cubicBezTo>
                  <a:pt x="5494795" y="-39332"/>
                  <a:pt x="5493574" y="27424"/>
                  <a:pt x="5591813" y="0"/>
                </a:cubicBezTo>
                <a:cubicBezTo>
                  <a:pt x="5633620" y="51169"/>
                  <a:pt x="5810676" y="24755"/>
                  <a:pt x="5950005" y="0"/>
                </a:cubicBezTo>
                <a:cubicBezTo>
                  <a:pt x="6063522" y="46690"/>
                  <a:pt x="6278674" y="32023"/>
                  <a:pt x="6308195" y="0"/>
                </a:cubicBezTo>
                <a:cubicBezTo>
                  <a:pt x="6384583" y="-11993"/>
                  <a:pt x="6600627" y="49323"/>
                  <a:pt x="6666386" y="0"/>
                </a:cubicBezTo>
                <a:cubicBezTo>
                  <a:pt x="6784058" y="19646"/>
                  <a:pt x="6877659" y="-19128"/>
                  <a:pt x="7181833" y="0"/>
                </a:cubicBezTo>
                <a:cubicBezTo>
                  <a:pt x="7431616" y="-20456"/>
                  <a:pt x="7381126" y="-40036"/>
                  <a:pt x="7461396" y="0"/>
                </a:cubicBezTo>
                <a:cubicBezTo>
                  <a:pt x="7437145" y="-47322"/>
                  <a:pt x="7850962" y="74292"/>
                  <a:pt x="8081679" y="0"/>
                </a:cubicBezTo>
                <a:cubicBezTo>
                  <a:pt x="8168543" y="143510"/>
                  <a:pt x="8359622" y="122291"/>
                  <a:pt x="8300629" y="446853"/>
                </a:cubicBezTo>
                <a:cubicBezTo>
                  <a:pt x="8376307" y="748808"/>
                  <a:pt x="8265215" y="1136786"/>
                  <a:pt x="8300629" y="1376278"/>
                </a:cubicBezTo>
                <a:cubicBezTo>
                  <a:pt x="8354659" y="1515743"/>
                  <a:pt x="8159067" y="1935578"/>
                  <a:pt x="8300629" y="2234209"/>
                </a:cubicBezTo>
                <a:cubicBezTo>
                  <a:pt x="8273251" y="2604784"/>
                  <a:pt x="8165203" y="2735205"/>
                  <a:pt x="8081679" y="2681064"/>
                </a:cubicBezTo>
                <a:cubicBezTo>
                  <a:pt x="7937633" y="2734287"/>
                  <a:pt x="7928850" y="2651405"/>
                  <a:pt x="7802115" y="2681064"/>
                </a:cubicBezTo>
                <a:cubicBezTo>
                  <a:pt x="7668659" y="2704854"/>
                  <a:pt x="7646298" y="2659496"/>
                  <a:pt x="7522551" y="2681064"/>
                </a:cubicBezTo>
                <a:cubicBezTo>
                  <a:pt x="7388086" y="2664188"/>
                  <a:pt x="7343824" y="2644362"/>
                  <a:pt x="7242987" y="2681064"/>
                </a:cubicBezTo>
                <a:cubicBezTo>
                  <a:pt x="7241735" y="2779812"/>
                  <a:pt x="7124294" y="2694580"/>
                  <a:pt x="6963423" y="2681064"/>
                </a:cubicBezTo>
                <a:cubicBezTo>
                  <a:pt x="6769762" y="2656768"/>
                  <a:pt x="6639169" y="2885838"/>
                  <a:pt x="6526604" y="2681064"/>
                </a:cubicBezTo>
                <a:cubicBezTo>
                  <a:pt x="6316962" y="2757419"/>
                  <a:pt x="6229414" y="2566495"/>
                  <a:pt x="6089786" y="2681064"/>
                </a:cubicBezTo>
                <a:cubicBezTo>
                  <a:pt x="6015671" y="2740741"/>
                  <a:pt x="5627752" y="2761323"/>
                  <a:pt x="5495713" y="2681064"/>
                </a:cubicBezTo>
                <a:cubicBezTo>
                  <a:pt x="5178648" y="2759862"/>
                  <a:pt x="5162683" y="2658035"/>
                  <a:pt x="5058895" y="2681064"/>
                </a:cubicBezTo>
                <a:cubicBezTo>
                  <a:pt x="4903390" y="2813021"/>
                  <a:pt x="4775052" y="2690430"/>
                  <a:pt x="4622077" y="2681064"/>
                </a:cubicBezTo>
                <a:cubicBezTo>
                  <a:pt x="4635354" y="2659943"/>
                  <a:pt x="4328795" y="2301821"/>
                  <a:pt x="4028003" y="2681064"/>
                </a:cubicBezTo>
                <a:cubicBezTo>
                  <a:pt x="3708685" y="2654309"/>
                  <a:pt x="3795401" y="2480880"/>
                  <a:pt x="3591185" y="2681064"/>
                </a:cubicBezTo>
                <a:cubicBezTo>
                  <a:pt x="3409056" y="2768070"/>
                  <a:pt x="3352321" y="2674141"/>
                  <a:pt x="3232994" y="2681064"/>
                </a:cubicBezTo>
                <a:cubicBezTo>
                  <a:pt x="3186626" y="2730317"/>
                  <a:pt x="3081571" y="2704120"/>
                  <a:pt x="3032058" y="2681064"/>
                </a:cubicBezTo>
                <a:cubicBezTo>
                  <a:pt x="2972320" y="2849478"/>
                  <a:pt x="2585522" y="2643094"/>
                  <a:pt x="2437985" y="2681064"/>
                </a:cubicBezTo>
                <a:cubicBezTo>
                  <a:pt x="2204691" y="2747604"/>
                  <a:pt x="2298294" y="2649620"/>
                  <a:pt x="2237048" y="2681064"/>
                </a:cubicBezTo>
                <a:cubicBezTo>
                  <a:pt x="2127172" y="2946493"/>
                  <a:pt x="1848702" y="2782839"/>
                  <a:pt x="1721602" y="2681064"/>
                </a:cubicBezTo>
                <a:cubicBezTo>
                  <a:pt x="1524245" y="2682368"/>
                  <a:pt x="1479582" y="2648191"/>
                  <a:pt x="1363411" y="2681064"/>
                </a:cubicBezTo>
                <a:cubicBezTo>
                  <a:pt x="1324480" y="2697225"/>
                  <a:pt x="1182898" y="2590788"/>
                  <a:pt x="1083847" y="2681064"/>
                </a:cubicBezTo>
                <a:cubicBezTo>
                  <a:pt x="929800" y="2614716"/>
                  <a:pt x="790076" y="2682743"/>
                  <a:pt x="725656" y="2681064"/>
                </a:cubicBezTo>
                <a:cubicBezTo>
                  <a:pt x="599455" y="2817155"/>
                  <a:pt x="436949" y="2656689"/>
                  <a:pt x="218947" y="2681064"/>
                </a:cubicBezTo>
                <a:cubicBezTo>
                  <a:pt x="144739" y="2764526"/>
                  <a:pt x="-17208" y="2369667"/>
                  <a:pt x="0" y="2234209"/>
                </a:cubicBezTo>
                <a:cubicBezTo>
                  <a:pt x="-166769" y="1986971"/>
                  <a:pt x="-92922" y="1701936"/>
                  <a:pt x="0" y="1394151"/>
                </a:cubicBezTo>
                <a:cubicBezTo>
                  <a:pt x="36121" y="1119944"/>
                  <a:pt x="-134523" y="744951"/>
                  <a:pt x="0" y="446853"/>
                </a:cubicBezTo>
                <a:close/>
              </a:path>
              <a:path w="8300629" h="2681064" fill="none" stroke="0" extrusionOk="0">
                <a:moveTo>
                  <a:pt x="0" y="446853"/>
                </a:moveTo>
                <a:cubicBezTo>
                  <a:pt x="-34142" y="150705"/>
                  <a:pt x="133991" y="-61112"/>
                  <a:pt x="218947" y="0"/>
                </a:cubicBezTo>
                <a:cubicBezTo>
                  <a:pt x="372667" y="-4785"/>
                  <a:pt x="577827" y="162404"/>
                  <a:pt x="813020" y="0"/>
                </a:cubicBezTo>
                <a:cubicBezTo>
                  <a:pt x="966802" y="-52862"/>
                  <a:pt x="1042458" y="-16232"/>
                  <a:pt x="1171211" y="0"/>
                </a:cubicBezTo>
                <a:cubicBezTo>
                  <a:pt x="1242984" y="-193368"/>
                  <a:pt x="1474613" y="163537"/>
                  <a:pt x="1765284" y="0"/>
                </a:cubicBezTo>
                <a:cubicBezTo>
                  <a:pt x="1975314" y="-97291"/>
                  <a:pt x="2057906" y="31815"/>
                  <a:pt x="2202102" y="0"/>
                </a:cubicBezTo>
                <a:cubicBezTo>
                  <a:pt x="2339843" y="-73196"/>
                  <a:pt x="2369859" y="11016"/>
                  <a:pt x="2560294" y="0"/>
                </a:cubicBezTo>
                <a:cubicBezTo>
                  <a:pt x="2787745" y="-128620"/>
                  <a:pt x="2644020" y="136683"/>
                  <a:pt x="2761230" y="0"/>
                </a:cubicBezTo>
                <a:cubicBezTo>
                  <a:pt x="2879915" y="-73809"/>
                  <a:pt x="2907964" y="18852"/>
                  <a:pt x="2962167" y="0"/>
                </a:cubicBezTo>
                <a:cubicBezTo>
                  <a:pt x="3010463" y="-78784"/>
                  <a:pt x="3146634" y="-4683"/>
                  <a:pt x="3241730" y="0"/>
                </a:cubicBezTo>
                <a:cubicBezTo>
                  <a:pt x="3321723" y="-10690"/>
                  <a:pt x="3347423" y="-12888"/>
                  <a:pt x="3442666" y="0"/>
                </a:cubicBezTo>
                <a:cubicBezTo>
                  <a:pt x="3446052" y="-152013"/>
                  <a:pt x="3732485" y="28095"/>
                  <a:pt x="3958112" y="0"/>
                </a:cubicBezTo>
                <a:cubicBezTo>
                  <a:pt x="4069884" y="-113274"/>
                  <a:pt x="4150204" y="51822"/>
                  <a:pt x="4237676" y="0"/>
                </a:cubicBezTo>
                <a:cubicBezTo>
                  <a:pt x="4277400" y="-90195"/>
                  <a:pt x="4619531" y="173646"/>
                  <a:pt x="4831750" y="0"/>
                </a:cubicBezTo>
                <a:cubicBezTo>
                  <a:pt x="5076569" y="-73299"/>
                  <a:pt x="4961561" y="-26221"/>
                  <a:pt x="5111314" y="0"/>
                </a:cubicBezTo>
                <a:cubicBezTo>
                  <a:pt x="5231934" y="344"/>
                  <a:pt x="5337908" y="6162"/>
                  <a:pt x="5390877" y="0"/>
                </a:cubicBezTo>
                <a:cubicBezTo>
                  <a:pt x="5507876" y="-29037"/>
                  <a:pt x="5512589" y="31151"/>
                  <a:pt x="5591813" y="0"/>
                </a:cubicBezTo>
                <a:cubicBezTo>
                  <a:pt x="5644153" y="28387"/>
                  <a:pt x="5847993" y="29477"/>
                  <a:pt x="5950005" y="0"/>
                </a:cubicBezTo>
                <a:cubicBezTo>
                  <a:pt x="6019879" y="-9300"/>
                  <a:pt x="6218265" y="115277"/>
                  <a:pt x="6308195" y="0"/>
                </a:cubicBezTo>
                <a:cubicBezTo>
                  <a:pt x="6376668" y="-108490"/>
                  <a:pt x="6551854" y="-4473"/>
                  <a:pt x="6666386" y="0"/>
                </a:cubicBezTo>
                <a:cubicBezTo>
                  <a:pt x="6778439" y="-54582"/>
                  <a:pt x="6985722" y="39296"/>
                  <a:pt x="7181833" y="0"/>
                </a:cubicBezTo>
                <a:cubicBezTo>
                  <a:pt x="7422755" y="-81941"/>
                  <a:pt x="7394123" y="20841"/>
                  <a:pt x="7461396" y="0"/>
                </a:cubicBezTo>
                <a:cubicBezTo>
                  <a:pt x="7539033" y="10545"/>
                  <a:pt x="7947865" y="-38075"/>
                  <a:pt x="8081679" y="0"/>
                </a:cubicBezTo>
                <a:cubicBezTo>
                  <a:pt x="8112258" y="-63854"/>
                  <a:pt x="8235466" y="90056"/>
                  <a:pt x="8300629" y="446853"/>
                </a:cubicBezTo>
                <a:cubicBezTo>
                  <a:pt x="8341338" y="848316"/>
                  <a:pt x="8163413" y="1113317"/>
                  <a:pt x="8300629" y="1376278"/>
                </a:cubicBezTo>
                <a:cubicBezTo>
                  <a:pt x="8327673" y="1767541"/>
                  <a:pt x="8338055" y="1879847"/>
                  <a:pt x="8300629" y="2234209"/>
                </a:cubicBezTo>
                <a:cubicBezTo>
                  <a:pt x="8307758" y="2566167"/>
                  <a:pt x="8169722" y="2645599"/>
                  <a:pt x="8081679" y="2681064"/>
                </a:cubicBezTo>
                <a:cubicBezTo>
                  <a:pt x="7939864" y="2715020"/>
                  <a:pt x="7958737" y="2668962"/>
                  <a:pt x="7802115" y="2681064"/>
                </a:cubicBezTo>
                <a:cubicBezTo>
                  <a:pt x="7645616" y="2667679"/>
                  <a:pt x="7622052" y="2647416"/>
                  <a:pt x="7522551" y="2681064"/>
                </a:cubicBezTo>
                <a:cubicBezTo>
                  <a:pt x="7396351" y="2689232"/>
                  <a:pt x="7391614" y="2611051"/>
                  <a:pt x="7242987" y="2681064"/>
                </a:cubicBezTo>
                <a:cubicBezTo>
                  <a:pt x="7160866" y="2748610"/>
                  <a:pt x="7066692" y="2715119"/>
                  <a:pt x="6963423" y="2681064"/>
                </a:cubicBezTo>
                <a:cubicBezTo>
                  <a:pt x="6824247" y="2679808"/>
                  <a:pt x="6714061" y="2746451"/>
                  <a:pt x="6526604" y="2681064"/>
                </a:cubicBezTo>
                <a:cubicBezTo>
                  <a:pt x="6309068" y="2743327"/>
                  <a:pt x="6240015" y="2562139"/>
                  <a:pt x="6089786" y="2681064"/>
                </a:cubicBezTo>
                <a:cubicBezTo>
                  <a:pt x="5952151" y="3047432"/>
                  <a:pt x="5703577" y="2630071"/>
                  <a:pt x="5495713" y="2681064"/>
                </a:cubicBezTo>
                <a:cubicBezTo>
                  <a:pt x="5228613" y="2910179"/>
                  <a:pt x="5223159" y="2671914"/>
                  <a:pt x="5058895" y="2681064"/>
                </a:cubicBezTo>
                <a:cubicBezTo>
                  <a:pt x="4867855" y="2747999"/>
                  <a:pt x="4774978" y="2654954"/>
                  <a:pt x="4622077" y="2681064"/>
                </a:cubicBezTo>
                <a:cubicBezTo>
                  <a:pt x="4415946" y="2755870"/>
                  <a:pt x="4196402" y="2627634"/>
                  <a:pt x="4028003" y="2681064"/>
                </a:cubicBezTo>
                <a:cubicBezTo>
                  <a:pt x="3743600" y="2813223"/>
                  <a:pt x="3721366" y="2610490"/>
                  <a:pt x="3591185" y="2681064"/>
                </a:cubicBezTo>
                <a:cubicBezTo>
                  <a:pt x="3407269" y="2716889"/>
                  <a:pt x="3308859" y="2569625"/>
                  <a:pt x="3232994" y="2681064"/>
                </a:cubicBezTo>
                <a:cubicBezTo>
                  <a:pt x="3167229" y="2716187"/>
                  <a:pt x="3094809" y="2702225"/>
                  <a:pt x="3032058" y="2681064"/>
                </a:cubicBezTo>
                <a:cubicBezTo>
                  <a:pt x="2990902" y="2639672"/>
                  <a:pt x="2771642" y="2679356"/>
                  <a:pt x="2437985" y="2681064"/>
                </a:cubicBezTo>
                <a:cubicBezTo>
                  <a:pt x="2169225" y="2738046"/>
                  <a:pt x="2257182" y="2608286"/>
                  <a:pt x="2237048" y="2681064"/>
                </a:cubicBezTo>
                <a:cubicBezTo>
                  <a:pt x="2120497" y="2630221"/>
                  <a:pt x="1861923" y="2829799"/>
                  <a:pt x="1721602" y="2681064"/>
                </a:cubicBezTo>
                <a:cubicBezTo>
                  <a:pt x="1478071" y="2701589"/>
                  <a:pt x="1469801" y="2646752"/>
                  <a:pt x="1363411" y="2681064"/>
                </a:cubicBezTo>
                <a:cubicBezTo>
                  <a:pt x="1257671" y="2726258"/>
                  <a:pt x="1236049" y="2676301"/>
                  <a:pt x="1083847" y="2681064"/>
                </a:cubicBezTo>
                <a:cubicBezTo>
                  <a:pt x="976745" y="2695594"/>
                  <a:pt x="906988" y="2700522"/>
                  <a:pt x="725656" y="2681064"/>
                </a:cubicBezTo>
                <a:cubicBezTo>
                  <a:pt x="612435" y="2584536"/>
                  <a:pt x="462214" y="2682356"/>
                  <a:pt x="218947" y="2681064"/>
                </a:cubicBezTo>
                <a:cubicBezTo>
                  <a:pt x="158327" y="2711495"/>
                  <a:pt x="-98745" y="2390242"/>
                  <a:pt x="0" y="2234209"/>
                </a:cubicBezTo>
                <a:cubicBezTo>
                  <a:pt x="-138212" y="1876264"/>
                  <a:pt x="101271" y="1710159"/>
                  <a:pt x="0" y="1394151"/>
                </a:cubicBezTo>
                <a:cubicBezTo>
                  <a:pt x="27017" y="1030677"/>
                  <a:pt x="18475" y="942597"/>
                  <a:pt x="0" y="446853"/>
                </a:cubicBezTo>
                <a:close/>
              </a:path>
              <a:path w="8300629" h="2681064" fill="none" stroke="0" extrusionOk="0">
                <a:moveTo>
                  <a:pt x="0" y="446853"/>
                </a:moveTo>
                <a:cubicBezTo>
                  <a:pt x="4989" y="191380"/>
                  <a:pt x="149494" y="-70704"/>
                  <a:pt x="218947" y="0"/>
                </a:cubicBezTo>
                <a:cubicBezTo>
                  <a:pt x="388303" y="-62350"/>
                  <a:pt x="518081" y="77422"/>
                  <a:pt x="813020" y="0"/>
                </a:cubicBezTo>
                <a:cubicBezTo>
                  <a:pt x="977637" y="-35237"/>
                  <a:pt x="1008390" y="60867"/>
                  <a:pt x="1171211" y="0"/>
                </a:cubicBezTo>
                <a:cubicBezTo>
                  <a:pt x="1367168" y="-47072"/>
                  <a:pt x="1586332" y="79625"/>
                  <a:pt x="1765284" y="0"/>
                </a:cubicBezTo>
                <a:cubicBezTo>
                  <a:pt x="2021011" y="-32189"/>
                  <a:pt x="2063638" y="84853"/>
                  <a:pt x="2202102" y="0"/>
                </a:cubicBezTo>
                <a:cubicBezTo>
                  <a:pt x="2374186" y="-107983"/>
                  <a:pt x="2448841" y="99805"/>
                  <a:pt x="2560294" y="0"/>
                </a:cubicBezTo>
                <a:cubicBezTo>
                  <a:pt x="2710585" y="-88492"/>
                  <a:pt x="2589997" y="62504"/>
                  <a:pt x="2761230" y="0"/>
                </a:cubicBezTo>
                <a:cubicBezTo>
                  <a:pt x="2854916" y="-65713"/>
                  <a:pt x="2911269" y="13830"/>
                  <a:pt x="2962167" y="0"/>
                </a:cubicBezTo>
                <a:cubicBezTo>
                  <a:pt x="3006539" y="-92623"/>
                  <a:pt x="3173494" y="-40407"/>
                  <a:pt x="3241730" y="0"/>
                </a:cubicBezTo>
                <a:cubicBezTo>
                  <a:pt x="3332702" y="-20619"/>
                  <a:pt x="3356330" y="21997"/>
                  <a:pt x="3442666" y="0"/>
                </a:cubicBezTo>
                <a:cubicBezTo>
                  <a:pt x="3520649" y="-172964"/>
                  <a:pt x="3734547" y="-129929"/>
                  <a:pt x="3958112" y="0"/>
                </a:cubicBezTo>
                <a:cubicBezTo>
                  <a:pt x="4120706" y="-45876"/>
                  <a:pt x="4167389" y="90273"/>
                  <a:pt x="4237676" y="0"/>
                </a:cubicBezTo>
                <a:cubicBezTo>
                  <a:pt x="4364465" y="27977"/>
                  <a:pt x="4481818" y="248885"/>
                  <a:pt x="4831750" y="0"/>
                </a:cubicBezTo>
                <a:cubicBezTo>
                  <a:pt x="5044478" y="-70511"/>
                  <a:pt x="4977317" y="-11274"/>
                  <a:pt x="5111314" y="0"/>
                </a:cubicBezTo>
                <a:cubicBezTo>
                  <a:pt x="5216185" y="27217"/>
                  <a:pt x="5331907" y="13469"/>
                  <a:pt x="5390877" y="0"/>
                </a:cubicBezTo>
                <a:cubicBezTo>
                  <a:pt x="5505888" y="-13564"/>
                  <a:pt x="5511021" y="14315"/>
                  <a:pt x="5591813" y="0"/>
                </a:cubicBezTo>
                <a:cubicBezTo>
                  <a:pt x="5680399" y="-39158"/>
                  <a:pt x="5813924" y="-32918"/>
                  <a:pt x="5950005" y="0"/>
                </a:cubicBezTo>
                <a:cubicBezTo>
                  <a:pt x="6048583" y="-73436"/>
                  <a:pt x="6199253" y="22135"/>
                  <a:pt x="6308195" y="0"/>
                </a:cubicBezTo>
                <a:cubicBezTo>
                  <a:pt x="6343768" y="-167999"/>
                  <a:pt x="6544496" y="-68925"/>
                  <a:pt x="6666386" y="0"/>
                </a:cubicBezTo>
                <a:cubicBezTo>
                  <a:pt x="6776429" y="-183357"/>
                  <a:pt x="6899725" y="64767"/>
                  <a:pt x="7181833" y="0"/>
                </a:cubicBezTo>
                <a:cubicBezTo>
                  <a:pt x="7408436" y="-26487"/>
                  <a:pt x="7391036" y="14531"/>
                  <a:pt x="7461396" y="0"/>
                </a:cubicBezTo>
                <a:cubicBezTo>
                  <a:pt x="7593242" y="30469"/>
                  <a:pt x="7834497" y="-45137"/>
                  <a:pt x="8081679" y="0"/>
                </a:cubicBezTo>
                <a:cubicBezTo>
                  <a:pt x="8125726" y="-43786"/>
                  <a:pt x="8250156" y="124924"/>
                  <a:pt x="8300629" y="446853"/>
                </a:cubicBezTo>
                <a:cubicBezTo>
                  <a:pt x="8390068" y="833051"/>
                  <a:pt x="8198054" y="1071923"/>
                  <a:pt x="8300629" y="1376278"/>
                </a:cubicBezTo>
                <a:cubicBezTo>
                  <a:pt x="8338596" y="1773252"/>
                  <a:pt x="8328018" y="1905961"/>
                  <a:pt x="8300629" y="2234209"/>
                </a:cubicBezTo>
                <a:cubicBezTo>
                  <a:pt x="8232745" y="2476883"/>
                  <a:pt x="8231967" y="2723941"/>
                  <a:pt x="8081679" y="2681064"/>
                </a:cubicBezTo>
                <a:cubicBezTo>
                  <a:pt x="7956279" y="2729839"/>
                  <a:pt x="7947224" y="2649047"/>
                  <a:pt x="7802115" y="2681064"/>
                </a:cubicBezTo>
                <a:cubicBezTo>
                  <a:pt x="7670582" y="2675184"/>
                  <a:pt x="7636064" y="2650650"/>
                  <a:pt x="7522551" y="2681064"/>
                </a:cubicBezTo>
                <a:cubicBezTo>
                  <a:pt x="7383970" y="2702905"/>
                  <a:pt x="7353151" y="2599145"/>
                  <a:pt x="7242987" y="2681064"/>
                </a:cubicBezTo>
                <a:cubicBezTo>
                  <a:pt x="7164321" y="2713962"/>
                  <a:pt x="7090647" y="2613826"/>
                  <a:pt x="6963423" y="2681064"/>
                </a:cubicBezTo>
                <a:cubicBezTo>
                  <a:pt x="6946912" y="2614826"/>
                  <a:pt x="6662021" y="2844884"/>
                  <a:pt x="6526604" y="2681064"/>
                </a:cubicBezTo>
                <a:cubicBezTo>
                  <a:pt x="6327705" y="2682742"/>
                  <a:pt x="6165154" y="2630359"/>
                  <a:pt x="6089786" y="2681064"/>
                </a:cubicBezTo>
                <a:cubicBezTo>
                  <a:pt x="5995638" y="2885824"/>
                  <a:pt x="5829736" y="2501868"/>
                  <a:pt x="5495713" y="2681064"/>
                </a:cubicBezTo>
                <a:cubicBezTo>
                  <a:pt x="5288886" y="2815294"/>
                  <a:pt x="5209264" y="2739911"/>
                  <a:pt x="5058895" y="2681064"/>
                </a:cubicBezTo>
                <a:cubicBezTo>
                  <a:pt x="4929643" y="2769194"/>
                  <a:pt x="4741782" y="2574499"/>
                  <a:pt x="4622077" y="2681064"/>
                </a:cubicBezTo>
                <a:cubicBezTo>
                  <a:pt x="4402714" y="2753927"/>
                  <a:pt x="4201669" y="2624590"/>
                  <a:pt x="4028003" y="2681064"/>
                </a:cubicBezTo>
                <a:cubicBezTo>
                  <a:pt x="3696646" y="2765480"/>
                  <a:pt x="3731168" y="2580793"/>
                  <a:pt x="3591185" y="2681064"/>
                </a:cubicBezTo>
                <a:cubicBezTo>
                  <a:pt x="3453086" y="2728413"/>
                  <a:pt x="3315843" y="2557359"/>
                  <a:pt x="3232994" y="2681064"/>
                </a:cubicBezTo>
                <a:cubicBezTo>
                  <a:pt x="3166883" y="2723971"/>
                  <a:pt x="3087595" y="2692549"/>
                  <a:pt x="3032058" y="2681064"/>
                </a:cubicBezTo>
                <a:cubicBezTo>
                  <a:pt x="3028259" y="2808413"/>
                  <a:pt x="2687899" y="2449903"/>
                  <a:pt x="2437985" y="2681064"/>
                </a:cubicBezTo>
                <a:cubicBezTo>
                  <a:pt x="2170913" y="2770139"/>
                  <a:pt x="2267915" y="2630390"/>
                  <a:pt x="2237048" y="2681064"/>
                </a:cubicBezTo>
                <a:cubicBezTo>
                  <a:pt x="2220432" y="2651511"/>
                  <a:pt x="1940932" y="2700015"/>
                  <a:pt x="1721602" y="2681064"/>
                </a:cubicBezTo>
                <a:cubicBezTo>
                  <a:pt x="1482119" y="2680507"/>
                  <a:pt x="1463169" y="2627582"/>
                  <a:pt x="1363411" y="2681064"/>
                </a:cubicBezTo>
                <a:cubicBezTo>
                  <a:pt x="1258567" y="2761780"/>
                  <a:pt x="1207748" y="2669236"/>
                  <a:pt x="1083847" y="2681064"/>
                </a:cubicBezTo>
                <a:cubicBezTo>
                  <a:pt x="979501" y="2689986"/>
                  <a:pt x="867276" y="2630243"/>
                  <a:pt x="725656" y="2681064"/>
                </a:cubicBezTo>
                <a:cubicBezTo>
                  <a:pt x="542488" y="2655270"/>
                  <a:pt x="481227" y="2638690"/>
                  <a:pt x="218947" y="2681064"/>
                </a:cubicBezTo>
                <a:cubicBezTo>
                  <a:pt x="150160" y="2787095"/>
                  <a:pt x="-43172" y="2352296"/>
                  <a:pt x="0" y="2234209"/>
                </a:cubicBezTo>
                <a:cubicBezTo>
                  <a:pt x="-45528" y="1774110"/>
                  <a:pt x="83933" y="1763718"/>
                  <a:pt x="0" y="1394151"/>
                </a:cubicBezTo>
                <a:cubicBezTo>
                  <a:pt x="-14371" y="1049549"/>
                  <a:pt x="-28947" y="910322"/>
                  <a:pt x="0" y="446853"/>
                </a:cubicBezTo>
                <a:close/>
              </a:path>
              <a:path w="8300629" h="2681064" fill="none" stroke="0" extrusionOk="0">
                <a:moveTo>
                  <a:pt x="0" y="446853"/>
                </a:moveTo>
                <a:cubicBezTo>
                  <a:pt x="15211" y="186674"/>
                  <a:pt x="153683" y="-88745"/>
                  <a:pt x="218947" y="0"/>
                </a:cubicBezTo>
                <a:cubicBezTo>
                  <a:pt x="317150" y="-9732"/>
                  <a:pt x="503088" y="33348"/>
                  <a:pt x="813020" y="0"/>
                </a:cubicBezTo>
                <a:cubicBezTo>
                  <a:pt x="968817" y="31628"/>
                  <a:pt x="1039701" y="81444"/>
                  <a:pt x="1171211" y="0"/>
                </a:cubicBezTo>
                <a:cubicBezTo>
                  <a:pt x="1391584" y="-98916"/>
                  <a:pt x="1589174" y="43453"/>
                  <a:pt x="1765284" y="0"/>
                </a:cubicBezTo>
                <a:cubicBezTo>
                  <a:pt x="1998708" y="5358"/>
                  <a:pt x="2117415" y="91556"/>
                  <a:pt x="2202102" y="0"/>
                </a:cubicBezTo>
                <a:cubicBezTo>
                  <a:pt x="2358216" y="-138747"/>
                  <a:pt x="2446878" y="102653"/>
                  <a:pt x="2560294" y="0"/>
                </a:cubicBezTo>
                <a:cubicBezTo>
                  <a:pt x="2715444" y="-126345"/>
                  <a:pt x="2568045" y="84159"/>
                  <a:pt x="2761230" y="0"/>
                </a:cubicBezTo>
                <a:cubicBezTo>
                  <a:pt x="2869684" y="-45753"/>
                  <a:pt x="2891242" y="7416"/>
                  <a:pt x="2962167" y="0"/>
                </a:cubicBezTo>
                <a:cubicBezTo>
                  <a:pt x="3007924" y="-107139"/>
                  <a:pt x="3176303" y="-59248"/>
                  <a:pt x="3241730" y="0"/>
                </a:cubicBezTo>
                <a:cubicBezTo>
                  <a:pt x="3337392" y="-54384"/>
                  <a:pt x="3352167" y="30826"/>
                  <a:pt x="3442666" y="0"/>
                </a:cubicBezTo>
                <a:cubicBezTo>
                  <a:pt x="3503393" y="-253512"/>
                  <a:pt x="3725266" y="-95090"/>
                  <a:pt x="3958112" y="0"/>
                </a:cubicBezTo>
                <a:cubicBezTo>
                  <a:pt x="4117137" y="-52450"/>
                  <a:pt x="4199305" y="79164"/>
                  <a:pt x="4237676" y="0"/>
                </a:cubicBezTo>
                <a:cubicBezTo>
                  <a:pt x="4344252" y="35186"/>
                  <a:pt x="4468644" y="200602"/>
                  <a:pt x="4831750" y="0"/>
                </a:cubicBezTo>
                <a:cubicBezTo>
                  <a:pt x="5061089" y="-25356"/>
                  <a:pt x="4980025" y="-38372"/>
                  <a:pt x="5111314" y="0"/>
                </a:cubicBezTo>
                <a:cubicBezTo>
                  <a:pt x="5223297" y="-6670"/>
                  <a:pt x="5337622" y="19437"/>
                  <a:pt x="5390877" y="0"/>
                </a:cubicBezTo>
                <a:cubicBezTo>
                  <a:pt x="5509497" y="-10619"/>
                  <a:pt x="5514760" y="13840"/>
                  <a:pt x="5591813" y="0"/>
                </a:cubicBezTo>
                <a:cubicBezTo>
                  <a:pt x="5652223" y="-91979"/>
                  <a:pt x="5826434" y="-49725"/>
                  <a:pt x="5950005" y="0"/>
                </a:cubicBezTo>
                <a:cubicBezTo>
                  <a:pt x="6063255" y="-100899"/>
                  <a:pt x="6206503" y="70299"/>
                  <a:pt x="6308195" y="0"/>
                </a:cubicBezTo>
                <a:cubicBezTo>
                  <a:pt x="6351833" y="-198472"/>
                  <a:pt x="6555096" y="-111662"/>
                  <a:pt x="6666386" y="0"/>
                </a:cubicBezTo>
                <a:cubicBezTo>
                  <a:pt x="6847632" y="-167508"/>
                  <a:pt x="6960217" y="11583"/>
                  <a:pt x="7181833" y="0"/>
                </a:cubicBezTo>
                <a:cubicBezTo>
                  <a:pt x="7404852" y="-21421"/>
                  <a:pt x="7389052" y="22689"/>
                  <a:pt x="7461396" y="0"/>
                </a:cubicBezTo>
                <a:cubicBezTo>
                  <a:pt x="7548144" y="45991"/>
                  <a:pt x="7824410" y="-26495"/>
                  <a:pt x="8081679" y="0"/>
                </a:cubicBezTo>
                <a:cubicBezTo>
                  <a:pt x="8088174" y="-57315"/>
                  <a:pt x="8224853" y="123297"/>
                  <a:pt x="8300629" y="446853"/>
                </a:cubicBezTo>
                <a:cubicBezTo>
                  <a:pt x="8327187" y="842378"/>
                  <a:pt x="8160857" y="1103928"/>
                  <a:pt x="8300629" y="1376278"/>
                </a:cubicBezTo>
                <a:cubicBezTo>
                  <a:pt x="8291619" y="1753542"/>
                  <a:pt x="8301214" y="1924669"/>
                  <a:pt x="8300629" y="2234209"/>
                </a:cubicBezTo>
                <a:cubicBezTo>
                  <a:pt x="8235788" y="2481717"/>
                  <a:pt x="8164347" y="2731370"/>
                  <a:pt x="8081679" y="2681064"/>
                </a:cubicBezTo>
                <a:cubicBezTo>
                  <a:pt x="7957433" y="2730149"/>
                  <a:pt x="7949589" y="2656524"/>
                  <a:pt x="7802115" y="2681064"/>
                </a:cubicBezTo>
                <a:cubicBezTo>
                  <a:pt x="7654952" y="2661546"/>
                  <a:pt x="7637719" y="2636518"/>
                  <a:pt x="7522551" y="2681064"/>
                </a:cubicBezTo>
                <a:cubicBezTo>
                  <a:pt x="7380438" y="2708045"/>
                  <a:pt x="7385502" y="2570192"/>
                  <a:pt x="7242987" y="2681064"/>
                </a:cubicBezTo>
                <a:cubicBezTo>
                  <a:pt x="7170807" y="2690705"/>
                  <a:pt x="7052960" y="2601383"/>
                  <a:pt x="6963423" y="2681064"/>
                </a:cubicBezTo>
                <a:cubicBezTo>
                  <a:pt x="6937316" y="2614334"/>
                  <a:pt x="6678106" y="2830817"/>
                  <a:pt x="6526604" y="2681064"/>
                </a:cubicBezTo>
                <a:cubicBezTo>
                  <a:pt x="6348615" y="2675045"/>
                  <a:pt x="6173329" y="2585174"/>
                  <a:pt x="6089786" y="2681064"/>
                </a:cubicBezTo>
                <a:cubicBezTo>
                  <a:pt x="5945923" y="2948455"/>
                  <a:pt x="5834903" y="2570511"/>
                  <a:pt x="5495713" y="2681064"/>
                </a:cubicBezTo>
                <a:cubicBezTo>
                  <a:pt x="5265002" y="2873229"/>
                  <a:pt x="5226173" y="2740172"/>
                  <a:pt x="5058895" y="2681064"/>
                </a:cubicBezTo>
                <a:cubicBezTo>
                  <a:pt x="4911977" y="2801764"/>
                  <a:pt x="4711578" y="2581120"/>
                  <a:pt x="4622077" y="2681064"/>
                </a:cubicBezTo>
                <a:cubicBezTo>
                  <a:pt x="4370641" y="2745123"/>
                  <a:pt x="4218186" y="2625246"/>
                  <a:pt x="4028003" y="2681064"/>
                </a:cubicBezTo>
                <a:cubicBezTo>
                  <a:pt x="3718646" y="2786138"/>
                  <a:pt x="3720207" y="2543975"/>
                  <a:pt x="3591185" y="2681064"/>
                </a:cubicBezTo>
                <a:cubicBezTo>
                  <a:pt x="3417850" y="2689298"/>
                  <a:pt x="3359031" y="2546574"/>
                  <a:pt x="3232994" y="2681064"/>
                </a:cubicBezTo>
                <a:cubicBezTo>
                  <a:pt x="3177781" y="2739508"/>
                  <a:pt x="3078954" y="2714163"/>
                  <a:pt x="3032058" y="2681064"/>
                </a:cubicBezTo>
                <a:cubicBezTo>
                  <a:pt x="3000952" y="2869430"/>
                  <a:pt x="2817337" y="2441669"/>
                  <a:pt x="2437985" y="2681064"/>
                </a:cubicBezTo>
                <a:cubicBezTo>
                  <a:pt x="2180467" y="2766329"/>
                  <a:pt x="2245466" y="2616534"/>
                  <a:pt x="2237048" y="2681064"/>
                </a:cubicBezTo>
                <a:cubicBezTo>
                  <a:pt x="2180701" y="2614711"/>
                  <a:pt x="1912447" y="2640442"/>
                  <a:pt x="1721602" y="2681064"/>
                </a:cubicBezTo>
                <a:cubicBezTo>
                  <a:pt x="1480449" y="2680572"/>
                  <a:pt x="1461739" y="2627197"/>
                  <a:pt x="1363411" y="2681064"/>
                </a:cubicBezTo>
                <a:cubicBezTo>
                  <a:pt x="1282450" y="2747766"/>
                  <a:pt x="1247778" y="2663866"/>
                  <a:pt x="1083847" y="2681064"/>
                </a:cubicBezTo>
                <a:cubicBezTo>
                  <a:pt x="1012388" y="2755378"/>
                  <a:pt x="872340" y="2701400"/>
                  <a:pt x="725656" y="2681064"/>
                </a:cubicBezTo>
                <a:cubicBezTo>
                  <a:pt x="536336" y="2633917"/>
                  <a:pt x="482224" y="2622884"/>
                  <a:pt x="218947" y="2681064"/>
                </a:cubicBezTo>
                <a:cubicBezTo>
                  <a:pt x="182099" y="2782181"/>
                  <a:pt x="-50276" y="2304434"/>
                  <a:pt x="0" y="2234209"/>
                </a:cubicBezTo>
                <a:cubicBezTo>
                  <a:pt x="-39054" y="1781629"/>
                  <a:pt x="76550" y="1812356"/>
                  <a:pt x="0" y="1394151"/>
                </a:cubicBezTo>
                <a:cubicBezTo>
                  <a:pt x="10535" y="1072064"/>
                  <a:pt x="-6297" y="974678"/>
                  <a:pt x="0" y="44685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27365312">
                  <a:custGeom>
                    <a:avLst/>
                    <a:gdLst>
                      <a:gd name="connsiteX0" fmla="*/ 0 w 10926305"/>
                      <a:gd name="connsiteY0" fmla="*/ 446853 h 2681064"/>
                      <a:gd name="connsiteX1" fmla="*/ 288204 w 10926305"/>
                      <a:gd name="connsiteY1" fmla="*/ 0 h 2681064"/>
                      <a:gd name="connsiteX2" fmla="*/ 1070196 w 10926305"/>
                      <a:gd name="connsiteY2" fmla="*/ 0 h 2681064"/>
                      <a:gd name="connsiteX3" fmla="*/ 1541691 w 10926305"/>
                      <a:gd name="connsiteY3" fmla="*/ 0 h 2681064"/>
                      <a:gd name="connsiteX4" fmla="*/ 2323683 w 10926305"/>
                      <a:gd name="connsiteY4" fmla="*/ 0 h 2681064"/>
                      <a:gd name="connsiteX5" fmla="*/ 2898676 w 10926305"/>
                      <a:gd name="connsiteY5" fmla="*/ 0 h 2681064"/>
                      <a:gd name="connsiteX6" fmla="*/ 3370172 w 10926305"/>
                      <a:gd name="connsiteY6" fmla="*/ 0 h 2681064"/>
                      <a:gd name="connsiteX7" fmla="*/ 3634669 w 10926305"/>
                      <a:gd name="connsiteY7" fmla="*/ 0 h 2681064"/>
                      <a:gd name="connsiteX8" fmla="*/ 3899167 w 10926305"/>
                      <a:gd name="connsiteY8" fmla="*/ 0 h 2681064"/>
                      <a:gd name="connsiteX9" fmla="*/ 4267162 w 10926305"/>
                      <a:gd name="connsiteY9" fmla="*/ 0 h 2681064"/>
                      <a:gd name="connsiteX10" fmla="*/ 4531658 w 10926305"/>
                      <a:gd name="connsiteY10" fmla="*/ 0 h 2681064"/>
                      <a:gd name="connsiteX11" fmla="*/ 5210152 w 10926305"/>
                      <a:gd name="connsiteY11" fmla="*/ 0 h 2681064"/>
                      <a:gd name="connsiteX12" fmla="*/ 5578148 w 10926305"/>
                      <a:gd name="connsiteY12" fmla="*/ 0 h 2681064"/>
                      <a:gd name="connsiteX13" fmla="*/ 6360141 w 10926305"/>
                      <a:gd name="connsiteY13" fmla="*/ 0 h 2681064"/>
                      <a:gd name="connsiteX14" fmla="*/ 6728137 w 10926305"/>
                      <a:gd name="connsiteY14" fmla="*/ 0 h 2681064"/>
                      <a:gd name="connsiteX15" fmla="*/ 7096132 w 10926305"/>
                      <a:gd name="connsiteY15" fmla="*/ 0 h 2681064"/>
                      <a:gd name="connsiteX16" fmla="*/ 7360629 w 10926305"/>
                      <a:gd name="connsiteY16" fmla="*/ 0 h 2681064"/>
                      <a:gd name="connsiteX17" fmla="*/ 7832125 w 10926305"/>
                      <a:gd name="connsiteY17" fmla="*/ 0 h 2681064"/>
                      <a:gd name="connsiteX18" fmla="*/ 8303619 w 10926305"/>
                      <a:gd name="connsiteY18" fmla="*/ 0 h 2681064"/>
                      <a:gd name="connsiteX19" fmla="*/ 8775114 w 10926305"/>
                      <a:gd name="connsiteY19" fmla="*/ 0 h 2681064"/>
                      <a:gd name="connsiteX20" fmla="*/ 9453608 w 10926305"/>
                      <a:gd name="connsiteY20" fmla="*/ 0 h 2681064"/>
                      <a:gd name="connsiteX21" fmla="*/ 9821603 w 10926305"/>
                      <a:gd name="connsiteY21" fmla="*/ 0 h 2681064"/>
                      <a:gd name="connsiteX22" fmla="*/ 10638096 w 10926305"/>
                      <a:gd name="connsiteY22" fmla="*/ 0 h 2681064"/>
                      <a:gd name="connsiteX23" fmla="*/ 10926305 w 10926305"/>
                      <a:gd name="connsiteY23" fmla="*/ 446853 h 2681064"/>
                      <a:gd name="connsiteX24" fmla="*/ 10926305 w 10926305"/>
                      <a:gd name="connsiteY24" fmla="*/ 1376278 h 2681064"/>
                      <a:gd name="connsiteX25" fmla="*/ 10926305 w 10926305"/>
                      <a:gd name="connsiteY25" fmla="*/ 2234209 h 2681064"/>
                      <a:gd name="connsiteX26" fmla="*/ 10638096 w 10926305"/>
                      <a:gd name="connsiteY26" fmla="*/ 2681064 h 2681064"/>
                      <a:gd name="connsiteX27" fmla="*/ 10270099 w 10926305"/>
                      <a:gd name="connsiteY27" fmla="*/ 2681064 h 2681064"/>
                      <a:gd name="connsiteX28" fmla="*/ 9902103 w 10926305"/>
                      <a:gd name="connsiteY28" fmla="*/ 2681064 h 2681064"/>
                      <a:gd name="connsiteX29" fmla="*/ 9534107 w 10926305"/>
                      <a:gd name="connsiteY29" fmla="*/ 2681064 h 2681064"/>
                      <a:gd name="connsiteX30" fmla="*/ 9166110 w 10926305"/>
                      <a:gd name="connsiteY30" fmla="*/ 2681064 h 2681064"/>
                      <a:gd name="connsiteX31" fmla="*/ 8591115 w 10926305"/>
                      <a:gd name="connsiteY31" fmla="*/ 2681064 h 2681064"/>
                      <a:gd name="connsiteX32" fmla="*/ 8016122 w 10926305"/>
                      <a:gd name="connsiteY32" fmla="*/ 2681064 h 2681064"/>
                      <a:gd name="connsiteX33" fmla="*/ 7234130 w 10926305"/>
                      <a:gd name="connsiteY33" fmla="*/ 2681064 h 2681064"/>
                      <a:gd name="connsiteX34" fmla="*/ 6659137 w 10926305"/>
                      <a:gd name="connsiteY34" fmla="*/ 2681064 h 2681064"/>
                      <a:gd name="connsiteX35" fmla="*/ 6084144 w 10926305"/>
                      <a:gd name="connsiteY35" fmla="*/ 2681064 h 2681064"/>
                      <a:gd name="connsiteX36" fmla="*/ 5302151 w 10926305"/>
                      <a:gd name="connsiteY36" fmla="*/ 2681064 h 2681064"/>
                      <a:gd name="connsiteX37" fmla="*/ 4727157 w 10926305"/>
                      <a:gd name="connsiteY37" fmla="*/ 2681064 h 2681064"/>
                      <a:gd name="connsiteX38" fmla="*/ 4255662 w 10926305"/>
                      <a:gd name="connsiteY38" fmla="*/ 2681064 h 2681064"/>
                      <a:gd name="connsiteX39" fmla="*/ 3991166 w 10926305"/>
                      <a:gd name="connsiteY39" fmla="*/ 2681064 h 2681064"/>
                      <a:gd name="connsiteX40" fmla="*/ 3209174 w 10926305"/>
                      <a:gd name="connsiteY40" fmla="*/ 2681064 h 2681064"/>
                      <a:gd name="connsiteX41" fmla="*/ 2944676 w 10926305"/>
                      <a:gd name="connsiteY41" fmla="*/ 2681064 h 2681064"/>
                      <a:gd name="connsiteX42" fmla="*/ 2266183 w 10926305"/>
                      <a:gd name="connsiteY42" fmla="*/ 2681064 h 2681064"/>
                      <a:gd name="connsiteX43" fmla="*/ 1794688 w 10926305"/>
                      <a:gd name="connsiteY43" fmla="*/ 2681064 h 2681064"/>
                      <a:gd name="connsiteX44" fmla="*/ 1426692 w 10926305"/>
                      <a:gd name="connsiteY44" fmla="*/ 2681064 h 2681064"/>
                      <a:gd name="connsiteX45" fmla="*/ 955197 w 10926305"/>
                      <a:gd name="connsiteY45" fmla="*/ 2681064 h 2681064"/>
                      <a:gd name="connsiteX46" fmla="*/ 288204 w 10926305"/>
                      <a:gd name="connsiteY46" fmla="*/ 2681064 h 2681064"/>
                      <a:gd name="connsiteX47" fmla="*/ 0 w 10926305"/>
                      <a:gd name="connsiteY47" fmla="*/ 2234209 h 2681064"/>
                      <a:gd name="connsiteX48" fmla="*/ 0 w 10926305"/>
                      <a:gd name="connsiteY48" fmla="*/ 1394151 h 2681064"/>
                      <a:gd name="connsiteX49" fmla="*/ 0 w 10926305"/>
                      <a:gd name="connsiteY49" fmla="*/ 446853 h 2681064"/>
                      <a:gd name="connsiteX0" fmla="*/ 0 w 10926305"/>
                      <a:gd name="connsiteY0" fmla="*/ 446853 h 2681064"/>
                      <a:gd name="connsiteX1" fmla="*/ 288204 w 10926305"/>
                      <a:gd name="connsiteY1" fmla="*/ 0 h 2681064"/>
                      <a:gd name="connsiteX2" fmla="*/ 552702 w 10926305"/>
                      <a:gd name="connsiteY2" fmla="*/ 0 h 2681064"/>
                      <a:gd name="connsiteX3" fmla="*/ 1127696 w 10926305"/>
                      <a:gd name="connsiteY3" fmla="*/ 0 h 2681064"/>
                      <a:gd name="connsiteX4" fmla="*/ 1392192 w 10926305"/>
                      <a:gd name="connsiteY4" fmla="*/ 0 h 2681064"/>
                      <a:gd name="connsiteX5" fmla="*/ 2070687 w 10926305"/>
                      <a:gd name="connsiteY5" fmla="*/ 0 h 2681064"/>
                      <a:gd name="connsiteX6" fmla="*/ 2438682 w 10926305"/>
                      <a:gd name="connsiteY6" fmla="*/ 0 h 2681064"/>
                      <a:gd name="connsiteX7" fmla="*/ 2703178 w 10926305"/>
                      <a:gd name="connsiteY7" fmla="*/ 0 h 2681064"/>
                      <a:gd name="connsiteX8" fmla="*/ 2967675 w 10926305"/>
                      <a:gd name="connsiteY8" fmla="*/ 0 h 2681064"/>
                      <a:gd name="connsiteX9" fmla="*/ 3542671 w 10926305"/>
                      <a:gd name="connsiteY9" fmla="*/ 0 h 2681064"/>
                      <a:gd name="connsiteX10" fmla="*/ 3910666 w 10926305"/>
                      <a:gd name="connsiteY10" fmla="*/ 0 h 2681064"/>
                      <a:gd name="connsiteX11" fmla="*/ 4175163 w 10926305"/>
                      <a:gd name="connsiteY11" fmla="*/ 0 h 2681064"/>
                      <a:gd name="connsiteX12" fmla="*/ 4957154 w 10926305"/>
                      <a:gd name="connsiteY12" fmla="*/ 0 h 2681064"/>
                      <a:gd name="connsiteX13" fmla="*/ 5635648 w 10926305"/>
                      <a:gd name="connsiteY13" fmla="*/ 0 h 2681064"/>
                      <a:gd name="connsiteX14" fmla="*/ 6003644 w 10926305"/>
                      <a:gd name="connsiteY14" fmla="*/ 0 h 2681064"/>
                      <a:gd name="connsiteX15" fmla="*/ 6578639 w 10926305"/>
                      <a:gd name="connsiteY15" fmla="*/ 0 h 2681064"/>
                      <a:gd name="connsiteX16" fmla="*/ 6843135 w 10926305"/>
                      <a:gd name="connsiteY16" fmla="*/ 0 h 2681064"/>
                      <a:gd name="connsiteX17" fmla="*/ 7314630 w 10926305"/>
                      <a:gd name="connsiteY17" fmla="*/ 0 h 2681064"/>
                      <a:gd name="connsiteX18" fmla="*/ 7579128 w 10926305"/>
                      <a:gd name="connsiteY18" fmla="*/ 0 h 2681064"/>
                      <a:gd name="connsiteX19" fmla="*/ 7843625 w 10926305"/>
                      <a:gd name="connsiteY19" fmla="*/ 0 h 2681064"/>
                      <a:gd name="connsiteX20" fmla="*/ 8315119 w 10926305"/>
                      <a:gd name="connsiteY20" fmla="*/ 0 h 2681064"/>
                      <a:gd name="connsiteX21" fmla="*/ 8890114 w 10926305"/>
                      <a:gd name="connsiteY21" fmla="*/ 0 h 2681064"/>
                      <a:gd name="connsiteX22" fmla="*/ 9465108 w 10926305"/>
                      <a:gd name="connsiteY22" fmla="*/ 0 h 2681064"/>
                      <a:gd name="connsiteX23" fmla="*/ 10638096 w 10926305"/>
                      <a:gd name="connsiteY23" fmla="*/ 0 h 2681064"/>
                      <a:gd name="connsiteX24" fmla="*/ 10926305 w 10926305"/>
                      <a:gd name="connsiteY24" fmla="*/ 446853 h 2681064"/>
                      <a:gd name="connsiteX25" fmla="*/ 10926305 w 10926305"/>
                      <a:gd name="connsiteY25" fmla="*/ 1358405 h 2681064"/>
                      <a:gd name="connsiteX26" fmla="*/ 10926305 w 10926305"/>
                      <a:gd name="connsiteY26" fmla="*/ 2234209 h 2681064"/>
                      <a:gd name="connsiteX27" fmla="*/ 10638096 w 10926305"/>
                      <a:gd name="connsiteY27" fmla="*/ 2681064 h 2681064"/>
                      <a:gd name="connsiteX28" fmla="*/ 10270099 w 10926305"/>
                      <a:gd name="connsiteY28" fmla="*/ 2681064 h 2681064"/>
                      <a:gd name="connsiteX29" fmla="*/ 9695105 w 10926305"/>
                      <a:gd name="connsiteY29" fmla="*/ 2681064 h 2681064"/>
                      <a:gd name="connsiteX30" fmla="*/ 9120111 w 10926305"/>
                      <a:gd name="connsiteY30" fmla="*/ 2681064 h 2681064"/>
                      <a:gd name="connsiteX31" fmla="*/ 8752116 w 10926305"/>
                      <a:gd name="connsiteY31" fmla="*/ 2681064 h 2681064"/>
                      <a:gd name="connsiteX32" fmla="*/ 8487617 w 10926305"/>
                      <a:gd name="connsiteY32" fmla="*/ 2681064 h 2681064"/>
                      <a:gd name="connsiteX33" fmla="*/ 7705625 w 10926305"/>
                      <a:gd name="connsiteY33" fmla="*/ 2681064 h 2681064"/>
                      <a:gd name="connsiteX34" fmla="*/ 7027132 w 10926305"/>
                      <a:gd name="connsiteY34" fmla="*/ 2681064 h 2681064"/>
                      <a:gd name="connsiteX35" fmla="*/ 6555638 w 10926305"/>
                      <a:gd name="connsiteY35" fmla="*/ 2681064 h 2681064"/>
                      <a:gd name="connsiteX36" fmla="*/ 6084144 w 10926305"/>
                      <a:gd name="connsiteY36" fmla="*/ 2681064 h 2681064"/>
                      <a:gd name="connsiteX37" fmla="*/ 5716149 w 10926305"/>
                      <a:gd name="connsiteY37" fmla="*/ 2681064 h 2681064"/>
                      <a:gd name="connsiteX38" fmla="*/ 5037654 w 10926305"/>
                      <a:gd name="connsiteY38" fmla="*/ 2681064 h 2681064"/>
                      <a:gd name="connsiteX39" fmla="*/ 4462661 w 10926305"/>
                      <a:gd name="connsiteY39" fmla="*/ 2681064 h 2681064"/>
                      <a:gd name="connsiteX40" fmla="*/ 3991166 w 10926305"/>
                      <a:gd name="connsiteY40" fmla="*/ 2681064 h 2681064"/>
                      <a:gd name="connsiteX41" fmla="*/ 3519671 w 10926305"/>
                      <a:gd name="connsiteY41" fmla="*/ 2681064 h 2681064"/>
                      <a:gd name="connsiteX42" fmla="*/ 2841179 w 10926305"/>
                      <a:gd name="connsiteY42" fmla="*/ 2681064 h 2681064"/>
                      <a:gd name="connsiteX43" fmla="*/ 2059185 w 10926305"/>
                      <a:gd name="connsiteY43" fmla="*/ 2681064 h 2681064"/>
                      <a:gd name="connsiteX44" fmla="*/ 1587691 w 10926305"/>
                      <a:gd name="connsiteY44" fmla="*/ 2681064 h 2681064"/>
                      <a:gd name="connsiteX45" fmla="*/ 909198 w 10926305"/>
                      <a:gd name="connsiteY45" fmla="*/ 2681064 h 2681064"/>
                      <a:gd name="connsiteX46" fmla="*/ 288204 w 10926305"/>
                      <a:gd name="connsiteY46" fmla="*/ 2681064 h 2681064"/>
                      <a:gd name="connsiteX47" fmla="*/ 0 w 10926305"/>
                      <a:gd name="connsiteY47" fmla="*/ 2234209 h 2681064"/>
                      <a:gd name="connsiteX48" fmla="*/ 0 w 10926305"/>
                      <a:gd name="connsiteY48" fmla="*/ 1340532 h 2681064"/>
                      <a:gd name="connsiteX49" fmla="*/ 0 w 10926305"/>
                      <a:gd name="connsiteY49" fmla="*/ 446853 h 2681064"/>
                      <a:gd name="connsiteX0" fmla="*/ 0 w 10926305"/>
                      <a:gd name="connsiteY0" fmla="*/ 446853 h 2681064"/>
                      <a:gd name="connsiteX1" fmla="*/ 288204 w 10926305"/>
                      <a:gd name="connsiteY1" fmla="*/ 0 h 2681064"/>
                      <a:gd name="connsiteX2" fmla="*/ 1070196 w 10926305"/>
                      <a:gd name="connsiteY2" fmla="*/ 0 h 2681064"/>
                      <a:gd name="connsiteX3" fmla="*/ 1541691 w 10926305"/>
                      <a:gd name="connsiteY3" fmla="*/ 0 h 2681064"/>
                      <a:gd name="connsiteX4" fmla="*/ 2323683 w 10926305"/>
                      <a:gd name="connsiteY4" fmla="*/ 0 h 2681064"/>
                      <a:gd name="connsiteX5" fmla="*/ 2898676 w 10926305"/>
                      <a:gd name="connsiteY5" fmla="*/ 0 h 2681064"/>
                      <a:gd name="connsiteX6" fmla="*/ 3370172 w 10926305"/>
                      <a:gd name="connsiteY6" fmla="*/ 0 h 2681064"/>
                      <a:gd name="connsiteX7" fmla="*/ 3634669 w 10926305"/>
                      <a:gd name="connsiteY7" fmla="*/ 0 h 2681064"/>
                      <a:gd name="connsiteX8" fmla="*/ 3899167 w 10926305"/>
                      <a:gd name="connsiteY8" fmla="*/ 0 h 2681064"/>
                      <a:gd name="connsiteX9" fmla="*/ 4267162 w 10926305"/>
                      <a:gd name="connsiteY9" fmla="*/ 0 h 2681064"/>
                      <a:gd name="connsiteX10" fmla="*/ 4531658 w 10926305"/>
                      <a:gd name="connsiteY10" fmla="*/ 0 h 2681064"/>
                      <a:gd name="connsiteX11" fmla="*/ 5210152 w 10926305"/>
                      <a:gd name="connsiteY11" fmla="*/ 0 h 2681064"/>
                      <a:gd name="connsiteX12" fmla="*/ 5578148 w 10926305"/>
                      <a:gd name="connsiteY12" fmla="*/ 0 h 2681064"/>
                      <a:gd name="connsiteX13" fmla="*/ 6360141 w 10926305"/>
                      <a:gd name="connsiteY13" fmla="*/ 0 h 2681064"/>
                      <a:gd name="connsiteX14" fmla="*/ 6728137 w 10926305"/>
                      <a:gd name="connsiteY14" fmla="*/ 0 h 2681064"/>
                      <a:gd name="connsiteX15" fmla="*/ 7096132 w 10926305"/>
                      <a:gd name="connsiteY15" fmla="*/ 0 h 2681064"/>
                      <a:gd name="connsiteX16" fmla="*/ 7360629 w 10926305"/>
                      <a:gd name="connsiteY16" fmla="*/ 0 h 2681064"/>
                      <a:gd name="connsiteX17" fmla="*/ 7832125 w 10926305"/>
                      <a:gd name="connsiteY17" fmla="*/ 0 h 2681064"/>
                      <a:gd name="connsiteX18" fmla="*/ 8303619 w 10926305"/>
                      <a:gd name="connsiteY18" fmla="*/ 0 h 2681064"/>
                      <a:gd name="connsiteX19" fmla="*/ 8775114 w 10926305"/>
                      <a:gd name="connsiteY19" fmla="*/ 0 h 2681064"/>
                      <a:gd name="connsiteX20" fmla="*/ 9453608 w 10926305"/>
                      <a:gd name="connsiteY20" fmla="*/ 0 h 2681064"/>
                      <a:gd name="connsiteX21" fmla="*/ 9821603 w 10926305"/>
                      <a:gd name="connsiteY21" fmla="*/ 0 h 2681064"/>
                      <a:gd name="connsiteX22" fmla="*/ 10638096 w 10926305"/>
                      <a:gd name="connsiteY22" fmla="*/ 0 h 2681064"/>
                      <a:gd name="connsiteX23" fmla="*/ 10926305 w 10926305"/>
                      <a:gd name="connsiteY23" fmla="*/ 446853 h 2681064"/>
                      <a:gd name="connsiteX24" fmla="*/ 10926305 w 10926305"/>
                      <a:gd name="connsiteY24" fmla="*/ 1376278 h 2681064"/>
                      <a:gd name="connsiteX25" fmla="*/ 10926305 w 10926305"/>
                      <a:gd name="connsiteY25" fmla="*/ 2234209 h 2681064"/>
                      <a:gd name="connsiteX26" fmla="*/ 10638096 w 10926305"/>
                      <a:gd name="connsiteY26" fmla="*/ 2681064 h 2681064"/>
                      <a:gd name="connsiteX27" fmla="*/ 10270099 w 10926305"/>
                      <a:gd name="connsiteY27" fmla="*/ 2681064 h 2681064"/>
                      <a:gd name="connsiteX28" fmla="*/ 9902103 w 10926305"/>
                      <a:gd name="connsiteY28" fmla="*/ 2681064 h 2681064"/>
                      <a:gd name="connsiteX29" fmla="*/ 9534107 w 10926305"/>
                      <a:gd name="connsiteY29" fmla="*/ 2681064 h 2681064"/>
                      <a:gd name="connsiteX30" fmla="*/ 9166110 w 10926305"/>
                      <a:gd name="connsiteY30" fmla="*/ 2681064 h 2681064"/>
                      <a:gd name="connsiteX31" fmla="*/ 8591115 w 10926305"/>
                      <a:gd name="connsiteY31" fmla="*/ 2681064 h 2681064"/>
                      <a:gd name="connsiteX32" fmla="*/ 8016122 w 10926305"/>
                      <a:gd name="connsiteY32" fmla="*/ 2681064 h 2681064"/>
                      <a:gd name="connsiteX33" fmla="*/ 7234130 w 10926305"/>
                      <a:gd name="connsiteY33" fmla="*/ 2681064 h 2681064"/>
                      <a:gd name="connsiteX34" fmla="*/ 6659137 w 10926305"/>
                      <a:gd name="connsiteY34" fmla="*/ 2681064 h 2681064"/>
                      <a:gd name="connsiteX35" fmla="*/ 6084144 w 10926305"/>
                      <a:gd name="connsiteY35" fmla="*/ 2681064 h 2681064"/>
                      <a:gd name="connsiteX36" fmla="*/ 5302151 w 10926305"/>
                      <a:gd name="connsiteY36" fmla="*/ 2681064 h 2681064"/>
                      <a:gd name="connsiteX37" fmla="*/ 4727157 w 10926305"/>
                      <a:gd name="connsiteY37" fmla="*/ 2681064 h 2681064"/>
                      <a:gd name="connsiteX38" fmla="*/ 4255662 w 10926305"/>
                      <a:gd name="connsiteY38" fmla="*/ 2681064 h 2681064"/>
                      <a:gd name="connsiteX39" fmla="*/ 3991166 w 10926305"/>
                      <a:gd name="connsiteY39" fmla="*/ 2681064 h 2681064"/>
                      <a:gd name="connsiteX40" fmla="*/ 3209174 w 10926305"/>
                      <a:gd name="connsiteY40" fmla="*/ 2681064 h 2681064"/>
                      <a:gd name="connsiteX41" fmla="*/ 2944676 w 10926305"/>
                      <a:gd name="connsiteY41" fmla="*/ 2681064 h 2681064"/>
                      <a:gd name="connsiteX42" fmla="*/ 2266183 w 10926305"/>
                      <a:gd name="connsiteY42" fmla="*/ 2681064 h 2681064"/>
                      <a:gd name="connsiteX43" fmla="*/ 1794688 w 10926305"/>
                      <a:gd name="connsiteY43" fmla="*/ 2681064 h 2681064"/>
                      <a:gd name="connsiteX44" fmla="*/ 1426692 w 10926305"/>
                      <a:gd name="connsiteY44" fmla="*/ 2681064 h 2681064"/>
                      <a:gd name="connsiteX45" fmla="*/ 955197 w 10926305"/>
                      <a:gd name="connsiteY45" fmla="*/ 2681064 h 2681064"/>
                      <a:gd name="connsiteX46" fmla="*/ 288204 w 10926305"/>
                      <a:gd name="connsiteY46" fmla="*/ 2681064 h 2681064"/>
                      <a:gd name="connsiteX47" fmla="*/ 0 w 10926305"/>
                      <a:gd name="connsiteY47" fmla="*/ 2234209 h 2681064"/>
                      <a:gd name="connsiteX48" fmla="*/ 0 w 10926305"/>
                      <a:gd name="connsiteY48" fmla="*/ 1394151 h 2681064"/>
                      <a:gd name="connsiteX49" fmla="*/ 0 w 10926305"/>
                      <a:gd name="connsiteY49" fmla="*/ 446853 h 2681064"/>
                      <a:gd name="connsiteX0" fmla="*/ 0 w 10926305"/>
                      <a:gd name="connsiteY0" fmla="*/ 446853 h 2681064"/>
                      <a:gd name="connsiteX1" fmla="*/ 288204 w 10926305"/>
                      <a:gd name="connsiteY1" fmla="*/ 0 h 2681064"/>
                      <a:gd name="connsiteX2" fmla="*/ 1070196 w 10926305"/>
                      <a:gd name="connsiteY2" fmla="*/ 0 h 2681064"/>
                      <a:gd name="connsiteX3" fmla="*/ 1541691 w 10926305"/>
                      <a:gd name="connsiteY3" fmla="*/ 0 h 2681064"/>
                      <a:gd name="connsiteX4" fmla="*/ 2323683 w 10926305"/>
                      <a:gd name="connsiteY4" fmla="*/ 0 h 2681064"/>
                      <a:gd name="connsiteX5" fmla="*/ 2898676 w 10926305"/>
                      <a:gd name="connsiteY5" fmla="*/ 0 h 2681064"/>
                      <a:gd name="connsiteX6" fmla="*/ 3370172 w 10926305"/>
                      <a:gd name="connsiteY6" fmla="*/ 0 h 2681064"/>
                      <a:gd name="connsiteX7" fmla="*/ 3634669 w 10926305"/>
                      <a:gd name="connsiteY7" fmla="*/ 0 h 2681064"/>
                      <a:gd name="connsiteX8" fmla="*/ 3899167 w 10926305"/>
                      <a:gd name="connsiteY8" fmla="*/ 0 h 2681064"/>
                      <a:gd name="connsiteX9" fmla="*/ 4267162 w 10926305"/>
                      <a:gd name="connsiteY9" fmla="*/ 0 h 2681064"/>
                      <a:gd name="connsiteX10" fmla="*/ 4531658 w 10926305"/>
                      <a:gd name="connsiteY10" fmla="*/ 0 h 2681064"/>
                      <a:gd name="connsiteX11" fmla="*/ 5210152 w 10926305"/>
                      <a:gd name="connsiteY11" fmla="*/ 0 h 2681064"/>
                      <a:gd name="connsiteX12" fmla="*/ 5578148 w 10926305"/>
                      <a:gd name="connsiteY12" fmla="*/ 0 h 2681064"/>
                      <a:gd name="connsiteX13" fmla="*/ 6360141 w 10926305"/>
                      <a:gd name="connsiteY13" fmla="*/ 0 h 2681064"/>
                      <a:gd name="connsiteX14" fmla="*/ 6728137 w 10926305"/>
                      <a:gd name="connsiteY14" fmla="*/ 0 h 2681064"/>
                      <a:gd name="connsiteX15" fmla="*/ 7096132 w 10926305"/>
                      <a:gd name="connsiteY15" fmla="*/ 0 h 2681064"/>
                      <a:gd name="connsiteX16" fmla="*/ 7360629 w 10926305"/>
                      <a:gd name="connsiteY16" fmla="*/ 0 h 2681064"/>
                      <a:gd name="connsiteX17" fmla="*/ 7832125 w 10926305"/>
                      <a:gd name="connsiteY17" fmla="*/ 0 h 2681064"/>
                      <a:gd name="connsiteX18" fmla="*/ 8303619 w 10926305"/>
                      <a:gd name="connsiteY18" fmla="*/ 0 h 2681064"/>
                      <a:gd name="connsiteX19" fmla="*/ 8775114 w 10926305"/>
                      <a:gd name="connsiteY19" fmla="*/ 0 h 2681064"/>
                      <a:gd name="connsiteX20" fmla="*/ 9453608 w 10926305"/>
                      <a:gd name="connsiteY20" fmla="*/ 0 h 2681064"/>
                      <a:gd name="connsiteX21" fmla="*/ 9821603 w 10926305"/>
                      <a:gd name="connsiteY21" fmla="*/ 0 h 2681064"/>
                      <a:gd name="connsiteX22" fmla="*/ 10638096 w 10926305"/>
                      <a:gd name="connsiteY22" fmla="*/ 0 h 2681064"/>
                      <a:gd name="connsiteX23" fmla="*/ 10926305 w 10926305"/>
                      <a:gd name="connsiteY23" fmla="*/ 446853 h 2681064"/>
                      <a:gd name="connsiteX24" fmla="*/ 10926305 w 10926305"/>
                      <a:gd name="connsiteY24" fmla="*/ 1376278 h 2681064"/>
                      <a:gd name="connsiteX25" fmla="*/ 10926305 w 10926305"/>
                      <a:gd name="connsiteY25" fmla="*/ 2234209 h 2681064"/>
                      <a:gd name="connsiteX26" fmla="*/ 10638096 w 10926305"/>
                      <a:gd name="connsiteY26" fmla="*/ 2681064 h 2681064"/>
                      <a:gd name="connsiteX27" fmla="*/ 10270099 w 10926305"/>
                      <a:gd name="connsiteY27" fmla="*/ 2681064 h 2681064"/>
                      <a:gd name="connsiteX28" fmla="*/ 9902103 w 10926305"/>
                      <a:gd name="connsiteY28" fmla="*/ 2681064 h 2681064"/>
                      <a:gd name="connsiteX29" fmla="*/ 9534107 w 10926305"/>
                      <a:gd name="connsiteY29" fmla="*/ 2681064 h 2681064"/>
                      <a:gd name="connsiteX30" fmla="*/ 9166110 w 10926305"/>
                      <a:gd name="connsiteY30" fmla="*/ 2681064 h 2681064"/>
                      <a:gd name="connsiteX31" fmla="*/ 8591115 w 10926305"/>
                      <a:gd name="connsiteY31" fmla="*/ 2681064 h 2681064"/>
                      <a:gd name="connsiteX32" fmla="*/ 8016122 w 10926305"/>
                      <a:gd name="connsiteY32" fmla="*/ 2681064 h 2681064"/>
                      <a:gd name="connsiteX33" fmla="*/ 7234130 w 10926305"/>
                      <a:gd name="connsiteY33" fmla="*/ 2681064 h 2681064"/>
                      <a:gd name="connsiteX34" fmla="*/ 6659137 w 10926305"/>
                      <a:gd name="connsiteY34" fmla="*/ 2681064 h 2681064"/>
                      <a:gd name="connsiteX35" fmla="*/ 6084144 w 10926305"/>
                      <a:gd name="connsiteY35" fmla="*/ 2681064 h 2681064"/>
                      <a:gd name="connsiteX36" fmla="*/ 5302151 w 10926305"/>
                      <a:gd name="connsiteY36" fmla="*/ 2681064 h 2681064"/>
                      <a:gd name="connsiteX37" fmla="*/ 4727157 w 10926305"/>
                      <a:gd name="connsiteY37" fmla="*/ 2681064 h 2681064"/>
                      <a:gd name="connsiteX38" fmla="*/ 4255662 w 10926305"/>
                      <a:gd name="connsiteY38" fmla="*/ 2681064 h 2681064"/>
                      <a:gd name="connsiteX39" fmla="*/ 3991166 w 10926305"/>
                      <a:gd name="connsiteY39" fmla="*/ 2681064 h 2681064"/>
                      <a:gd name="connsiteX40" fmla="*/ 3209174 w 10926305"/>
                      <a:gd name="connsiteY40" fmla="*/ 2681064 h 2681064"/>
                      <a:gd name="connsiteX41" fmla="*/ 2944676 w 10926305"/>
                      <a:gd name="connsiteY41" fmla="*/ 2681064 h 2681064"/>
                      <a:gd name="connsiteX42" fmla="*/ 2266183 w 10926305"/>
                      <a:gd name="connsiteY42" fmla="*/ 2681064 h 2681064"/>
                      <a:gd name="connsiteX43" fmla="*/ 1794688 w 10926305"/>
                      <a:gd name="connsiteY43" fmla="*/ 2681064 h 2681064"/>
                      <a:gd name="connsiteX44" fmla="*/ 1426692 w 10926305"/>
                      <a:gd name="connsiteY44" fmla="*/ 2681064 h 2681064"/>
                      <a:gd name="connsiteX45" fmla="*/ 955197 w 10926305"/>
                      <a:gd name="connsiteY45" fmla="*/ 2681064 h 2681064"/>
                      <a:gd name="connsiteX46" fmla="*/ 288204 w 10926305"/>
                      <a:gd name="connsiteY46" fmla="*/ 2681064 h 2681064"/>
                      <a:gd name="connsiteX47" fmla="*/ 0 w 10926305"/>
                      <a:gd name="connsiteY47" fmla="*/ 2234209 h 2681064"/>
                      <a:gd name="connsiteX48" fmla="*/ 0 w 10926305"/>
                      <a:gd name="connsiteY48" fmla="*/ 1394151 h 2681064"/>
                      <a:gd name="connsiteX49" fmla="*/ 0 w 10926305"/>
                      <a:gd name="connsiteY49" fmla="*/ 446853 h 2681064"/>
                      <a:gd name="connsiteX0" fmla="*/ 0 w 10926305"/>
                      <a:gd name="connsiteY0" fmla="*/ 446853 h 2681064"/>
                      <a:gd name="connsiteX1" fmla="*/ 288204 w 10926305"/>
                      <a:gd name="connsiteY1" fmla="*/ 0 h 2681064"/>
                      <a:gd name="connsiteX2" fmla="*/ 1070196 w 10926305"/>
                      <a:gd name="connsiteY2" fmla="*/ 0 h 2681064"/>
                      <a:gd name="connsiteX3" fmla="*/ 1541691 w 10926305"/>
                      <a:gd name="connsiteY3" fmla="*/ 0 h 2681064"/>
                      <a:gd name="connsiteX4" fmla="*/ 2323683 w 10926305"/>
                      <a:gd name="connsiteY4" fmla="*/ 0 h 2681064"/>
                      <a:gd name="connsiteX5" fmla="*/ 2898676 w 10926305"/>
                      <a:gd name="connsiteY5" fmla="*/ 0 h 2681064"/>
                      <a:gd name="connsiteX6" fmla="*/ 3370172 w 10926305"/>
                      <a:gd name="connsiteY6" fmla="*/ 0 h 2681064"/>
                      <a:gd name="connsiteX7" fmla="*/ 3634669 w 10926305"/>
                      <a:gd name="connsiteY7" fmla="*/ 0 h 2681064"/>
                      <a:gd name="connsiteX8" fmla="*/ 3899167 w 10926305"/>
                      <a:gd name="connsiteY8" fmla="*/ 0 h 2681064"/>
                      <a:gd name="connsiteX9" fmla="*/ 4267162 w 10926305"/>
                      <a:gd name="connsiteY9" fmla="*/ 0 h 2681064"/>
                      <a:gd name="connsiteX10" fmla="*/ 4531658 w 10926305"/>
                      <a:gd name="connsiteY10" fmla="*/ 0 h 2681064"/>
                      <a:gd name="connsiteX11" fmla="*/ 5210152 w 10926305"/>
                      <a:gd name="connsiteY11" fmla="*/ 0 h 2681064"/>
                      <a:gd name="connsiteX12" fmla="*/ 5578148 w 10926305"/>
                      <a:gd name="connsiteY12" fmla="*/ 0 h 2681064"/>
                      <a:gd name="connsiteX13" fmla="*/ 6360141 w 10926305"/>
                      <a:gd name="connsiteY13" fmla="*/ 0 h 2681064"/>
                      <a:gd name="connsiteX14" fmla="*/ 6728137 w 10926305"/>
                      <a:gd name="connsiteY14" fmla="*/ 0 h 2681064"/>
                      <a:gd name="connsiteX15" fmla="*/ 7096132 w 10926305"/>
                      <a:gd name="connsiteY15" fmla="*/ 0 h 2681064"/>
                      <a:gd name="connsiteX16" fmla="*/ 7360629 w 10926305"/>
                      <a:gd name="connsiteY16" fmla="*/ 0 h 2681064"/>
                      <a:gd name="connsiteX17" fmla="*/ 7832125 w 10926305"/>
                      <a:gd name="connsiteY17" fmla="*/ 0 h 2681064"/>
                      <a:gd name="connsiteX18" fmla="*/ 8303619 w 10926305"/>
                      <a:gd name="connsiteY18" fmla="*/ 0 h 2681064"/>
                      <a:gd name="connsiteX19" fmla="*/ 8775114 w 10926305"/>
                      <a:gd name="connsiteY19" fmla="*/ 0 h 2681064"/>
                      <a:gd name="connsiteX20" fmla="*/ 9453608 w 10926305"/>
                      <a:gd name="connsiteY20" fmla="*/ 0 h 2681064"/>
                      <a:gd name="connsiteX21" fmla="*/ 9821603 w 10926305"/>
                      <a:gd name="connsiteY21" fmla="*/ 0 h 2681064"/>
                      <a:gd name="connsiteX22" fmla="*/ 10638096 w 10926305"/>
                      <a:gd name="connsiteY22" fmla="*/ 0 h 2681064"/>
                      <a:gd name="connsiteX23" fmla="*/ 10926305 w 10926305"/>
                      <a:gd name="connsiteY23" fmla="*/ 446853 h 2681064"/>
                      <a:gd name="connsiteX24" fmla="*/ 10926305 w 10926305"/>
                      <a:gd name="connsiteY24" fmla="*/ 1376278 h 2681064"/>
                      <a:gd name="connsiteX25" fmla="*/ 10926305 w 10926305"/>
                      <a:gd name="connsiteY25" fmla="*/ 2234209 h 2681064"/>
                      <a:gd name="connsiteX26" fmla="*/ 10638096 w 10926305"/>
                      <a:gd name="connsiteY26" fmla="*/ 2681064 h 2681064"/>
                      <a:gd name="connsiteX27" fmla="*/ 10270099 w 10926305"/>
                      <a:gd name="connsiteY27" fmla="*/ 2681064 h 2681064"/>
                      <a:gd name="connsiteX28" fmla="*/ 9902103 w 10926305"/>
                      <a:gd name="connsiteY28" fmla="*/ 2681064 h 2681064"/>
                      <a:gd name="connsiteX29" fmla="*/ 9534107 w 10926305"/>
                      <a:gd name="connsiteY29" fmla="*/ 2681064 h 2681064"/>
                      <a:gd name="connsiteX30" fmla="*/ 9166110 w 10926305"/>
                      <a:gd name="connsiteY30" fmla="*/ 2681064 h 2681064"/>
                      <a:gd name="connsiteX31" fmla="*/ 8591115 w 10926305"/>
                      <a:gd name="connsiteY31" fmla="*/ 2681064 h 2681064"/>
                      <a:gd name="connsiteX32" fmla="*/ 8016122 w 10926305"/>
                      <a:gd name="connsiteY32" fmla="*/ 2681064 h 2681064"/>
                      <a:gd name="connsiteX33" fmla="*/ 7234130 w 10926305"/>
                      <a:gd name="connsiteY33" fmla="*/ 2681064 h 2681064"/>
                      <a:gd name="connsiteX34" fmla="*/ 6659137 w 10926305"/>
                      <a:gd name="connsiteY34" fmla="*/ 2681064 h 2681064"/>
                      <a:gd name="connsiteX35" fmla="*/ 6084144 w 10926305"/>
                      <a:gd name="connsiteY35" fmla="*/ 2681064 h 2681064"/>
                      <a:gd name="connsiteX36" fmla="*/ 5302151 w 10926305"/>
                      <a:gd name="connsiteY36" fmla="*/ 2681064 h 2681064"/>
                      <a:gd name="connsiteX37" fmla="*/ 4727157 w 10926305"/>
                      <a:gd name="connsiteY37" fmla="*/ 2681064 h 2681064"/>
                      <a:gd name="connsiteX38" fmla="*/ 4255662 w 10926305"/>
                      <a:gd name="connsiteY38" fmla="*/ 2681064 h 2681064"/>
                      <a:gd name="connsiteX39" fmla="*/ 3991166 w 10926305"/>
                      <a:gd name="connsiteY39" fmla="*/ 2681064 h 2681064"/>
                      <a:gd name="connsiteX40" fmla="*/ 3209174 w 10926305"/>
                      <a:gd name="connsiteY40" fmla="*/ 2681064 h 2681064"/>
                      <a:gd name="connsiteX41" fmla="*/ 2944676 w 10926305"/>
                      <a:gd name="connsiteY41" fmla="*/ 2681064 h 2681064"/>
                      <a:gd name="connsiteX42" fmla="*/ 2266183 w 10926305"/>
                      <a:gd name="connsiteY42" fmla="*/ 2681064 h 2681064"/>
                      <a:gd name="connsiteX43" fmla="*/ 1794688 w 10926305"/>
                      <a:gd name="connsiteY43" fmla="*/ 2681064 h 2681064"/>
                      <a:gd name="connsiteX44" fmla="*/ 1426692 w 10926305"/>
                      <a:gd name="connsiteY44" fmla="*/ 2681064 h 2681064"/>
                      <a:gd name="connsiteX45" fmla="*/ 955197 w 10926305"/>
                      <a:gd name="connsiteY45" fmla="*/ 2681064 h 2681064"/>
                      <a:gd name="connsiteX46" fmla="*/ 288204 w 10926305"/>
                      <a:gd name="connsiteY46" fmla="*/ 2681064 h 2681064"/>
                      <a:gd name="connsiteX47" fmla="*/ 0 w 10926305"/>
                      <a:gd name="connsiteY47" fmla="*/ 2234209 h 2681064"/>
                      <a:gd name="connsiteX48" fmla="*/ 0 w 10926305"/>
                      <a:gd name="connsiteY48" fmla="*/ 1394151 h 2681064"/>
                      <a:gd name="connsiteX49" fmla="*/ 0 w 10926305"/>
                      <a:gd name="connsiteY49" fmla="*/ 446853 h 2681064"/>
                      <a:gd name="connsiteX0" fmla="*/ 0 w 10926305"/>
                      <a:gd name="connsiteY0" fmla="*/ 446853 h 2681064"/>
                      <a:gd name="connsiteX1" fmla="*/ 288204 w 10926305"/>
                      <a:gd name="connsiteY1" fmla="*/ 0 h 2681064"/>
                      <a:gd name="connsiteX2" fmla="*/ 1070196 w 10926305"/>
                      <a:gd name="connsiteY2" fmla="*/ 0 h 2681064"/>
                      <a:gd name="connsiteX3" fmla="*/ 1541691 w 10926305"/>
                      <a:gd name="connsiteY3" fmla="*/ 0 h 2681064"/>
                      <a:gd name="connsiteX4" fmla="*/ 2323683 w 10926305"/>
                      <a:gd name="connsiteY4" fmla="*/ 0 h 2681064"/>
                      <a:gd name="connsiteX5" fmla="*/ 2898676 w 10926305"/>
                      <a:gd name="connsiteY5" fmla="*/ 0 h 2681064"/>
                      <a:gd name="connsiteX6" fmla="*/ 3370172 w 10926305"/>
                      <a:gd name="connsiteY6" fmla="*/ 0 h 2681064"/>
                      <a:gd name="connsiteX7" fmla="*/ 3634669 w 10926305"/>
                      <a:gd name="connsiteY7" fmla="*/ 0 h 2681064"/>
                      <a:gd name="connsiteX8" fmla="*/ 3899167 w 10926305"/>
                      <a:gd name="connsiteY8" fmla="*/ 0 h 2681064"/>
                      <a:gd name="connsiteX9" fmla="*/ 4267162 w 10926305"/>
                      <a:gd name="connsiteY9" fmla="*/ 0 h 2681064"/>
                      <a:gd name="connsiteX10" fmla="*/ 4531658 w 10926305"/>
                      <a:gd name="connsiteY10" fmla="*/ 0 h 2681064"/>
                      <a:gd name="connsiteX11" fmla="*/ 5210152 w 10926305"/>
                      <a:gd name="connsiteY11" fmla="*/ 0 h 2681064"/>
                      <a:gd name="connsiteX12" fmla="*/ 5578148 w 10926305"/>
                      <a:gd name="connsiteY12" fmla="*/ 0 h 2681064"/>
                      <a:gd name="connsiteX13" fmla="*/ 6360141 w 10926305"/>
                      <a:gd name="connsiteY13" fmla="*/ 0 h 2681064"/>
                      <a:gd name="connsiteX14" fmla="*/ 6728137 w 10926305"/>
                      <a:gd name="connsiteY14" fmla="*/ 0 h 2681064"/>
                      <a:gd name="connsiteX15" fmla="*/ 7096132 w 10926305"/>
                      <a:gd name="connsiteY15" fmla="*/ 0 h 2681064"/>
                      <a:gd name="connsiteX16" fmla="*/ 7360629 w 10926305"/>
                      <a:gd name="connsiteY16" fmla="*/ 0 h 2681064"/>
                      <a:gd name="connsiteX17" fmla="*/ 7832125 w 10926305"/>
                      <a:gd name="connsiteY17" fmla="*/ 0 h 2681064"/>
                      <a:gd name="connsiteX18" fmla="*/ 8303619 w 10926305"/>
                      <a:gd name="connsiteY18" fmla="*/ 0 h 2681064"/>
                      <a:gd name="connsiteX19" fmla="*/ 8775114 w 10926305"/>
                      <a:gd name="connsiteY19" fmla="*/ 0 h 2681064"/>
                      <a:gd name="connsiteX20" fmla="*/ 9453608 w 10926305"/>
                      <a:gd name="connsiteY20" fmla="*/ 0 h 2681064"/>
                      <a:gd name="connsiteX21" fmla="*/ 9821603 w 10926305"/>
                      <a:gd name="connsiteY21" fmla="*/ 0 h 2681064"/>
                      <a:gd name="connsiteX22" fmla="*/ 10638096 w 10926305"/>
                      <a:gd name="connsiteY22" fmla="*/ 0 h 2681064"/>
                      <a:gd name="connsiteX23" fmla="*/ 10926305 w 10926305"/>
                      <a:gd name="connsiteY23" fmla="*/ 446853 h 2681064"/>
                      <a:gd name="connsiteX24" fmla="*/ 10926305 w 10926305"/>
                      <a:gd name="connsiteY24" fmla="*/ 1376278 h 2681064"/>
                      <a:gd name="connsiteX25" fmla="*/ 10926305 w 10926305"/>
                      <a:gd name="connsiteY25" fmla="*/ 2234209 h 2681064"/>
                      <a:gd name="connsiteX26" fmla="*/ 10638096 w 10926305"/>
                      <a:gd name="connsiteY26" fmla="*/ 2681064 h 2681064"/>
                      <a:gd name="connsiteX27" fmla="*/ 10270099 w 10926305"/>
                      <a:gd name="connsiteY27" fmla="*/ 2681064 h 2681064"/>
                      <a:gd name="connsiteX28" fmla="*/ 9902103 w 10926305"/>
                      <a:gd name="connsiteY28" fmla="*/ 2681064 h 2681064"/>
                      <a:gd name="connsiteX29" fmla="*/ 9534107 w 10926305"/>
                      <a:gd name="connsiteY29" fmla="*/ 2681064 h 2681064"/>
                      <a:gd name="connsiteX30" fmla="*/ 9166110 w 10926305"/>
                      <a:gd name="connsiteY30" fmla="*/ 2681064 h 2681064"/>
                      <a:gd name="connsiteX31" fmla="*/ 8591115 w 10926305"/>
                      <a:gd name="connsiteY31" fmla="*/ 2681064 h 2681064"/>
                      <a:gd name="connsiteX32" fmla="*/ 8016122 w 10926305"/>
                      <a:gd name="connsiteY32" fmla="*/ 2681064 h 2681064"/>
                      <a:gd name="connsiteX33" fmla="*/ 7234130 w 10926305"/>
                      <a:gd name="connsiteY33" fmla="*/ 2681064 h 2681064"/>
                      <a:gd name="connsiteX34" fmla="*/ 6659137 w 10926305"/>
                      <a:gd name="connsiteY34" fmla="*/ 2681064 h 2681064"/>
                      <a:gd name="connsiteX35" fmla="*/ 6084144 w 10926305"/>
                      <a:gd name="connsiteY35" fmla="*/ 2681064 h 2681064"/>
                      <a:gd name="connsiteX36" fmla="*/ 5302151 w 10926305"/>
                      <a:gd name="connsiteY36" fmla="*/ 2681064 h 2681064"/>
                      <a:gd name="connsiteX37" fmla="*/ 4727157 w 10926305"/>
                      <a:gd name="connsiteY37" fmla="*/ 2681064 h 2681064"/>
                      <a:gd name="connsiteX38" fmla="*/ 4255662 w 10926305"/>
                      <a:gd name="connsiteY38" fmla="*/ 2681064 h 2681064"/>
                      <a:gd name="connsiteX39" fmla="*/ 3991166 w 10926305"/>
                      <a:gd name="connsiteY39" fmla="*/ 2681064 h 2681064"/>
                      <a:gd name="connsiteX40" fmla="*/ 3209174 w 10926305"/>
                      <a:gd name="connsiteY40" fmla="*/ 2681064 h 2681064"/>
                      <a:gd name="connsiteX41" fmla="*/ 2944676 w 10926305"/>
                      <a:gd name="connsiteY41" fmla="*/ 2681064 h 2681064"/>
                      <a:gd name="connsiteX42" fmla="*/ 2266183 w 10926305"/>
                      <a:gd name="connsiteY42" fmla="*/ 2681064 h 2681064"/>
                      <a:gd name="connsiteX43" fmla="*/ 1794688 w 10926305"/>
                      <a:gd name="connsiteY43" fmla="*/ 2681064 h 2681064"/>
                      <a:gd name="connsiteX44" fmla="*/ 1426692 w 10926305"/>
                      <a:gd name="connsiteY44" fmla="*/ 2681064 h 2681064"/>
                      <a:gd name="connsiteX45" fmla="*/ 955197 w 10926305"/>
                      <a:gd name="connsiteY45" fmla="*/ 2681064 h 2681064"/>
                      <a:gd name="connsiteX46" fmla="*/ 288204 w 10926305"/>
                      <a:gd name="connsiteY46" fmla="*/ 2681064 h 2681064"/>
                      <a:gd name="connsiteX47" fmla="*/ 0 w 10926305"/>
                      <a:gd name="connsiteY47" fmla="*/ 2234209 h 2681064"/>
                      <a:gd name="connsiteX48" fmla="*/ 0 w 10926305"/>
                      <a:gd name="connsiteY48" fmla="*/ 1394151 h 2681064"/>
                      <a:gd name="connsiteX49" fmla="*/ 0 w 10926305"/>
                      <a:gd name="connsiteY49" fmla="*/ 446853 h 2681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0926305" h="2681064" fill="none" extrusionOk="0">
                        <a:moveTo>
                          <a:pt x="0" y="446853"/>
                        </a:moveTo>
                        <a:cubicBezTo>
                          <a:pt x="63518" y="161725"/>
                          <a:pt x="221096" y="-90950"/>
                          <a:pt x="288204" y="0"/>
                        </a:cubicBezTo>
                        <a:cubicBezTo>
                          <a:pt x="330202" y="3923"/>
                          <a:pt x="683465" y="7272"/>
                          <a:pt x="1070196" y="0"/>
                        </a:cubicBezTo>
                        <a:cubicBezTo>
                          <a:pt x="1247713" y="79041"/>
                          <a:pt x="1348602" y="139354"/>
                          <a:pt x="1541691" y="0"/>
                        </a:cubicBezTo>
                        <a:cubicBezTo>
                          <a:pt x="1832017" y="-119691"/>
                          <a:pt x="2169109" y="12956"/>
                          <a:pt x="2323683" y="0"/>
                        </a:cubicBezTo>
                        <a:cubicBezTo>
                          <a:pt x="2635556" y="18261"/>
                          <a:pt x="2833869" y="103625"/>
                          <a:pt x="2898676" y="0"/>
                        </a:cubicBezTo>
                        <a:cubicBezTo>
                          <a:pt x="3127799" y="-147940"/>
                          <a:pt x="3256416" y="121985"/>
                          <a:pt x="3370172" y="0"/>
                        </a:cubicBezTo>
                        <a:cubicBezTo>
                          <a:pt x="3552409" y="-240306"/>
                          <a:pt x="3305579" y="118753"/>
                          <a:pt x="3634669" y="0"/>
                        </a:cubicBezTo>
                        <a:cubicBezTo>
                          <a:pt x="3785012" y="-41521"/>
                          <a:pt x="3808752" y="-8921"/>
                          <a:pt x="3899167" y="0"/>
                        </a:cubicBezTo>
                        <a:cubicBezTo>
                          <a:pt x="3909762" y="-138036"/>
                          <a:pt x="4199529" y="-90885"/>
                          <a:pt x="4267162" y="0"/>
                        </a:cubicBezTo>
                        <a:cubicBezTo>
                          <a:pt x="4377248" y="-62449"/>
                          <a:pt x="4441636" y="19749"/>
                          <a:pt x="4531658" y="0"/>
                        </a:cubicBezTo>
                        <a:cubicBezTo>
                          <a:pt x="4650409" y="-299210"/>
                          <a:pt x="4867341" y="-88047"/>
                          <a:pt x="5210152" y="0"/>
                        </a:cubicBezTo>
                        <a:cubicBezTo>
                          <a:pt x="5480016" y="-50013"/>
                          <a:pt x="5542112" y="69187"/>
                          <a:pt x="5578148" y="0"/>
                        </a:cubicBezTo>
                        <a:cubicBezTo>
                          <a:pt x="5542125" y="117922"/>
                          <a:pt x="5895657" y="201344"/>
                          <a:pt x="6360141" y="0"/>
                        </a:cubicBezTo>
                        <a:cubicBezTo>
                          <a:pt x="6646435" y="-21668"/>
                          <a:pt x="6577290" y="-70559"/>
                          <a:pt x="6728137" y="0"/>
                        </a:cubicBezTo>
                        <a:cubicBezTo>
                          <a:pt x="6873279" y="22684"/>
                          <a:pt x="7040230" y="23530"/>
                          <a:pt x="7096132" y="0"/>
                        </a:cubicBezTo>
                        <a:cubicBezTo>
                          <a:pt x="7253727" y="-6924"/>
                          <a:pt x="7264600" y="6068"/>
                          <a:pt x="7360629" y="0"/>
                        </a:cubicBezTo>
                        <a:cubicBezTo>
                          <a:pt x="7509647" y="-173014"/>
                          <a:pt x="7619144" y="-92350"/>
                          <a:pt x="7832125" y="0"/>
                        </a:cubicBezTo>
                        <a:cubicBezTo>
                          <a:pt x="7960503" y="-152078"/>
                          <a:pt x="8141104" y="113625"/>
                          <a:pt x="8303619" y="0"/>
                        </a:cubicBezTo>
                        <a:cubicBezTo>
                          <a:pt x="8395908" y="-249207"/>
                          <a:pt x="8628068" y="-118502"/>
                          <a:pt x="8775114" y="0"/>
                        </a:cubicBezTo>
                        <a:cubicBezTo>
                          <a:pt x="9094993" y="-232959"/>
                          <a:pt x="9219175" y="124265"/>
                          <a:pt x="9453608" y="0"/>
                        </a:cubicBezTo>
                        <a:cubicBezTo>
                          <a:pt x="9734792" y="-15858"/>
                          <a:pt x="9738718" y="18580"/>
                          <a:pt x="9821603" y="0"/>
                        </a:cubicBezTo>
                        <a:cubicBezTo>
                          <a:pt x="9967984" y="187810"/>
                          <a:pt x="10284652" y="-38304"/>
                          <a:pt x="10638096" y="0"/>
                        </a:cubicBezTo>
                        <a:cubicBezTo>
                          <a:pt x="10609961" y="-161763"/>
                          <a:pt x="10783240" y="87747"/>
                          <a:pt x="10926305" y="446853"/>
                        </a:cubicBezTo>
                        <a:cubicBezTo>
                          <a:pt x="11075196" y="863757"/>
                          <a:pt x="10628374" y="1122063"/>
                          <a:pt x="10926305" y="1376278"/>
                        </a:cubicBezTo>
                        <a:cubicBezTo>
                          <a:pt x="10827330" y="1810452"/>
                          <a:pt x="10969933" y="1905609"/>
                          <a:pt x="10926305" y="2234209"/>
                        </a:cubicBezTo>
                        <a:cubicBezTo>
                          <a:pt x="10766894" y="2446758"/>
                          <a:pt x="10742007" y="2787108"/>
                          <a:pt x="10638096" y="2681064"/>
                        </a:cubicBezTo>
                        <a:cubicBezTo>
                          <a:pt x="10511004" y="2759672"/>
                          <a:pt x="10421826" y="2636960"/>
                          <a:pt x="10270099" y="2681064"/>
                        </a:cubicBezTo>
                        <a:cubicBezTo>
                          <a:pt x="10075990" y="2654495"/>
                          <a:pt x="10068092" y="2637649"/>
                          <a:pt x="9902103" y="2681064"/>
                        </a:cubicBezTo>
                        <a:cubicBezTo>
                          <a:pt x="9637190" y="2743277"/>
                          <a:pt x="9720480" y="2506977"/>
                          <a:pt x="9534107" y="2681064"/>
                        </a:cubicBezTo>
                        <a:cubicBezTo>
                          <a:pt x="9442097" y="2633538"/>
                          <a:pt x="9247060" y="2596124"/>
                          <a:pt x="9166110" y="2681064"/>
                        </a:cubicBezTo>
                        <a:cubicBezTo>
                          <a:pt x="9136871" y="2620914"/>
                          <a:pt x="8796045" y="2853697"/>
                          <a:pt x="8591115" y="2681064"/>
                        </a:cubicBezTo>
                        <a:cubicBezTo>
                          <a:pt x="8280501" y="2657836"/>
                          <a:pt x="8032081" y="2560415"/>
                          <a:pt x="8016122" y="2681064"/>
                        </a:cubicBezTo>
                        <a:cubicBezTo>
                          <a:pt x="7852080" y="2923219"/>
                          <a:pt x="7825915" y="2545687"/>
                          <a:pt x="7234130" y="2681064"/>
                        </a:cubicBezTo>
                        <a:cubicBezTo>
                          <a:pt x="6990425" y="2872495"/>
                          <a:pt x="6845094" y="2794109"/>
                          <a:pt x="6659137" y="2681064"/>
                        </a:cubicBezTo>
                        <a:cubicBezTo>
                          <a:pt x="6463363" y="2844876"/>
                          <a:pt x="6170327" y="2550503"/>
                          <a:pt x="6084144" y="2681064"/>
                        </a:cubicBezTo>
                        <a:cubicBezTo>
                          <a:pt x="5725277" y="2699709"/>
                          <a:pt x="5498957" y="2623339"/>
                          <a:pt x="5302151" y="2681064"/>
                        </a:cubicBezTo>
                        <a:cubicBezTo>
                          <a:pt x="4869436" y="2833529"/>
                          <a:pt x="4855382" y="2589938"/>
                          <a:pt x="4727157" y="2681064"/>
                        </a:cubicBezTo>
                        <a:cubicBezTo>
                          <a:pt x="4508561" y="2625133"/>
                          <a:pt x="4440053" y="2496878"/>
                          <a:pt x="4255662" y="2681064"/>
                        </a:cubicBezTo>
                        <a:cubicBezTo>
                          <a:pt x="4187838" y="2753595"/>
                          <a:pt x="4021245" y="2739735"/>
                          <a:pt x="3991166" y="2681064"/>
                        </a:cubicBezTo>
                        <a:cubicBezTo>
                          <a:pt x="4156746" y="2947376"/>
                          <a:pt x="3841217" y="2294520"/>
                          <a:pt x="3209174" y="2681064"/>
                        </a:cubicBezTo>
                        <a:cubicBezTo>
                          <a:pt x="2875916" y="2792046"/>
                          <a:pt x="2951180" y="2616168"/>
                          <a:pt x="2944676" y="2681064"/>
                        </a:cubicBezTo>
                        <a:cubicBezTo>
                          <a:pt x="2900009" y="2509076"/>
                          <a:pt x="2596672" y="2544566"/>
                          <a:pt x="2266183" y="2681064"/>
                        </a:cubicBezTo>
                        <a:cubicBezTo>
                          <a:pt x="1922990" y="2680144"/>
                          <a:pt x="1928271" y="2600529"/>
                          <a:pt x="1794688" y="2681064"/>
                        </a:cubicBezTo>
                        <a:cubicBezTo>
                          <a:pt x="1710741" y="2780267"/>
                          <a:pt x="1673972" y="2662600"/>
                          <a:pt x="1426692" y="2681064"/>
                        </a:cubicBezTo>
                        <a:cubicBezTo>
                          <a:pt x="1418710" y="2811804"/>
                          <a:pt x="1182067" y="2753487"/>
                          <a:pt x="955197" y="2681064"/>
                        </a:cubicBezTo>
                        <a:cubicBezTo>
                          <a:pt x="674333" y="2628647"/>
                          <a:pt x="663799" y="2613345"/>
                          <a:pt x="288204" y="2681064"/>
                        </a:cubicBezTo>
                        <a:cubicBezTo>
                          <a:pt x="247059" y="2814050"/>
                          <a:pt x="-99891" y="2303778"/>
                          <a:pt x="0" y="2234209"/>
                        </a:cubicBezTo>
                        <a:cubicBezTo>
                          <a:pt x="-30794" y="1727523"/>
                          <a:pt x="159077" y="1861580"/>
                          <a:pt x="0" y="1394151"/>
                        </a:cubicBezTo>
                        <a:cubicBezTo>
                          <a:pt x="19536" y="1080899"/>
                          <a:pt x="-3103" y="1007688"/>
                          <a:pt x="0" y="446853"/>
                        </a:cubicBezTo>
                        <a:close/>
                      </a:path>
                      <a:path w="10926305" h="2681064" stroke="0" extrusionOk="0">
                        <a:moveTo>
                          <a:pt x="0" y="446853"/>
                        </a:moveTo>
                        <a:cubicBezTo>
                          <a:pt x="91283" y="107118"/>
                          <a:pt x="229529" y="-44131"/>
                          <a:pt x="288204" y="0"/>
                        </a:cubicBezTo>
                        <a:cubicBezTo>
                          <a:pt x="267282" y="39611"/>
                          <a:pt x="402264" y="-45555"/>
                          <a:pt x="552702" y="0"/>
                        </a:cubicBezTo>
                        <a:cubicBezTo>
                          <a:pt x="463089" y="-146289"/>
                          <a:pt x="612737" y="267238"/>
                          <a:pt x="1127696" y="0"/>
                        </a:cubicBezTo>
                        <a:cubicBezTo>
                          <a:pt x="1407786" y="-6894"/>
                          <a:pt x="1177268" y="-35723"/>
                          <a:pt x="1392192" y="0"/>
                        </a:cubicBezTo>
                        <a:cubicBezTo>
                          <a:pt x="1833819" y="-118015"/>
                          <a:pt x="1615806" y="370500"/>
                          <a:pt x="2070687" y="0"/>
                        </a:cubicBezTo>
                        <a:cubicBezTo>
                          <a:pt x="2252992" y="-245291"/>
                          <a:pt x="2164554" y="15709"/>
                          <a:pt x="2438682" y="0"/>
                        </a:cubicBezTo>
                        <a:cubicBezTo>
                          <a:pt x="2557609" y="4256"/>
                          <a:pt x="2655402" y="35592"/>
                          <a:pt x="2703178" y="0"/>
                        </a:cubicBezTo>
                        <a:cubicBezTo>
                          <a:pt x="2671759" y="-36375"/>
                          <a:pt x="2836567" y="107587"/>
                          <a:pt x="2967675" y="0"/>
                        </a:cubicBezTo>
                        <a:cubicBezTo>
                          <a:pt x="2922996" y="211409"/>
                          <a:pt x="3336151" y="328072"/>
                          <a:pt x="3542671" y="0"/>
                        </a:cubicBezTo>
                        <a:cubicBezTo>
                          <a:pt x="3732915" y="-59315"/>
                          <a:pt x="3851235" y="-2683"/>
                          <a:pt x="3910666" y="0"/>
                        </a:cubicBezTo>
                        <a:cubicBezTo>
                          <a:pt x="3990080" y="-87643"/>
                          <a:pt x="4138247" y="-4941"/>
                          <a:pt x="4175163" y="0"/>
                        </a:cubicBezTo>
                        <a:cubicBezTo>
                          <a:pt x="4164531" y="-118507"/>
                          <a:pt x="4826118" y="-5831"/>
                          <a:pt x="4957154" y="0"/>
                        </a:cubicBezTo>
                        <a:cubicBezTo>
                          <a:pt x="5064728" y="-120580"/>
                          <a:pt x="5496569" y="390"/>
                          <a:pt x="5635648" y="0"/>
                        </a:cubicBezTo>
                        <a:cubicBezTo>
                          <a:pt x="5967880" y="-24193"/>
                          <a:pt x="5894729" y="-37877"/>
                          <a:pt x="6003644" y="0"/>
                        </a:cubicBezTo>
                        <a:cubicBezTo>
                          <a:pt x="6172014" y="-287857"/>
                          <a:pt x="6291052" y="200970"/>
                          <a:pt x="6578639" y="0"/>
                        </a:cubicBezTo>
                        <a:cubicBezTo>
                          <a:pt x="6943273" y="-117181"/>
                          <a:pt x="6725033" y="-51987"/>
                          <a:pt x="6843135" y="0"/>
                        </a:cubicBezTo>
                        <a:cubicBezTo>
                          <a:pt x="6918477" y="-161496"/>
                          <a:pt x="7220454" y="111153"/>
                          <a:pt x="7314630" y="0"/>
                        </a:cubicBezTo>
                        <a:cubicBezTo>
                          <a:pt x="7412907" y="-17147"/>
                          <a:pt x="7551746" y="2678"/>
                          <a:pt x="7579128" y="0"/>
                        </a:cubicBezTo>
                        <a:cubicBezTo>
                          <a:pt x="7627816" y="-47070"/>
                          <a:pt x="7746290" y="28633"/>
                          <a:pt x="7843625" y="0"/>
                        </a:cubicBezTo>
                        <a:cubicBezTo>
                          <a:pt x="7872766" y="-189463"/>
                          <a:pt x="8153650" y="-165443"/>
                          <a:pt x="8315119" y="0"/>
                        </a:cubicBezTo>
                        <a:cubicBezTo>
                          <a:pt x="8508268" y="-143428"/>
                          <a:pt x="8513091" y="-15843"/>
                          <a:pt x="8890114" y="0"/>
                        </a:cubicBezTo>
                        <a:cubicBezTo>
                          <a:pt x="9173998" y="109771"/>
                          <a:pt x="9267790" y="-63590"/>
                          <a:pt x="9465108" y="0"/>
                        </a:cubicBezTo>
                        <a:cubicBezTo>
                          <a:pt x="9484044" y="128396"/>
                          <a:pt x="10436543" y="354447"/>
                          <a:pt x="10638096" y="0"/>
                        </a:cubicBezTo>
                        <a:cubicBezTo>
                          <a:pt x="10534577" y="81767"/>
                          <a:pt x="10913961" y="-164442"/>
                          <a:pt x="10926305" y="446853"/>
                        </a:cubicBezTo>
                        <a:cubicBezTo>
                          <a:pt x="10946717" y="601524"/>
                          <a:pt x="10744172" y="1059872"/>
                          <a:pt x="10926305" y="1358405"/>
                        </a:cubicBezTo>
                        <a:cubicBezTo>
                          <a:pt x="10790977" y="1471778"/>
                          <a:pt x="10796603" y="1672387"/>
                          <a:pt x="10926305" y="2234209"/>
                        </a:cubicBezTo>
                        <a:cubicBezTo>
                          <a:pt x="11003118" y="2399732"/>
                          <a:pt x="10702769" y="2640649"/>
                          <a:pt x="10638096" y="2681064"/>
                        </a:cubicBezTo>
                        <a:cubicBezTo>
                          <a:pt x="10421462" y="2615882"/>
                          <a:pt x="10387793" y="2768172"/>
                          <a:pt x="10270099" y="2681064"/>
                        </a:cubicBezTo>
                        <a:cubicBezTo>
                          <a:pt x="10169538" y="2598991"/>
                          <a:pt x="9809077" y="2753153"/>
                          <a:pt x="9695105" y="2681064"/>
                        </a:cubicBezTo>
                        <a:cubicBezTo>
                          <a:pt x="9442212" y="2772198"/>
                          <a:pt x="9407989" y="2719018"/>
                          <a:pt x="9120111" y="2681064"/>
                        </a:cubicBezTo>
                        <a:cubicBezTo>
                          <a:pt x="8868449" y="2686006"/>
                          <a:pt x="8844774" y="2659413"/>
                          <a:pt x="8752116" y="2681064"/>
                        </a:cubicBezTo>
                        <a:cubicBezTo>
                          <a:pt x="8567188" y="2644703"/>
                          <a:pt x="8614234" y="2567528"/>
                          <a:pt x="8487617" y="2681064"/>
                        </a:cubicBezTo>
                        <a:cubicBezTo>
                          <a:pt x="8433473" y="3051819"/>
                          <a:pt x="8012492" y="2259076"/>
                          <a:pt x="7705625" y="2681064"/>
                        </a:cubicBezTo>
                        <a:cubicBezTo>
                          <a:pt x="7304300" y="2918193"/>
                          <a:pt x="7414168" y="2607893"/>
                          <a:pt x="7027132" y="2681064"/>
                        </a:cubicBezTo>
                        <a:cubicBezTo>
                          <a:pt x="6774485" y="2657831"/>
                          <a:pt x="6716139" y="2589265"/>
                          <a:pt x="6555638" y="2681064"/>
                        </a:cubicBezTo>
                        <a:cubicBezTo>
                          <a:pt x="6390026" y="2721072"/>
                          <a:pt x="6174812" y="2725188"/>
                          <a:pt x="6084144" y="2681064"/>
                        </a:cubicBezTo>
                        <a:cubicBezTo>
                          <a:pt x="5791468" y="2781986"/>
                          <a:pt x="5880769" y="2617447"/>
                          <a:pt x="5716149" y="2681064"/>
                        </a:cubicBezTo>
                        <a:cubicBezTo>
                          <a:pt x="5726537" y="2696151"/>
                          <a:pt x="5097973" y="2575015"/>
                          <a:pt x="5037654" y="2681064"/>
                        </a:cubicBezTo>
                        <a:cubicBezTo>
                          <a:pt x="4833188" y="2589599"/>
                          <a:pt x="4614362" y="2467213"/>
                          <a:pt x="4462661" y="2681064"/>
                        </a:cubicBezTo>
                        <a:cubicBezTo>
                          <a:pt x="4224317" y="2654980"/>
                          <a:pt x="4193334" y="2653778"/>
                          <a:pt x="3991166" y="2681064"/>
                        </a:cubicBezTo>
                        <a:cubicBezTo>
                          <a:pt x="3903135" y="2672637"/>
                          <a:pt x="3631862" y="2704259"/>
                          <a:pt x="3519671" y="2681064"/>
                        </a:cubicBezTo>
                        <a:cubicBezTo>
                          <a:pt x="3465118" y="2606822"/>
                          <a:pt x="3090697" y="2470500"/>
                          <a:pt x="2841179" y="2681064"/>
                        </a:cubicBezTo>
                        <a:cubicBezTo>
                          <a:pt x="2459156" y="2884732"/>
                          <a:pt x="2334198" y="2760977"/>
                          <a:pt x="2059185" y="2681064"/>
                        </a:cubicBezTo>
                        <a:cubicBezTo>
                          <a:pt x="1857609" y="2862245"/>
                          <a:pt x="1816163" y="2489875"/>
                          <a:pt x="1587691" y="2681064"/>
                        </a:cubicBezTo>
                        <a:cubicBezTo>
                          <a:pt x="1362156" y="2770712"/>
                          <a:pt x="1021355" y="2699707"/>
                          <a:pt x="909198" y="2681064"/>
                        </a:cubicBezTo>
                        <a:cubicBezTo>
                          <a:pt x="564544" y="2737924"/>
                          <a:pt x="517884" y="2706933"/>
                          <a:pt x="288204" y="2681064"/>
                        </a:cubicBezTo>
                        <a:cubicBezTo>
                          <a:pt x="52148" y="2547001"/>
                          <a:pt x="99616" y="2463839"/>
                          <a:pt x="0" y="2234209"/>
                        </a:cubicBezTo>
                        <a:cubicBezTo>
                          <a:pt x="-126466" y="1739952"/>
                          <a:pt x="155875" y="1857376"/>
                          <a:pt x="0" y="1340532"/>
                        </a:cubicBezTo>
                        <a:cubicBezTo>
                          <a:pt x="-97467" y="1078825"/>
                          <a:pt x="179747" y="793351"/>
                          <a:pt x="0" y="446853"/>
                        </a:cubicBezTo>
                        <a:close/>
                      </a:path>
                      <a:path w="10926305" h="2681064" fill="none" stroke="0" extrusionOk="0">
                        <a:moveTo>
                          <a:pt x="0" y="446853"/>
                        </a:moveTo>
                        <a:cubicBezTo>
                          <a:pt x="28650" y="318639"/>
                          <a:pt x="-17726" y="-14816"/>
                          <a:pt x="288204" y="0"/>
                        </a:cubicBezTo>
                        <a:cubicBezTo>
                          <a:pt x="747376" y="-143476"/>
                          <a:pt x="701721" y="312758"/>
                          <a:pt x="1070196" y="0"/>
                        </a:cubicBezTo>
                        <a:cubicBezTo>
                          <a:pt x="1393976" y="-133240"/>
                          <a:pt x="1493129" y="30530"/>
                          <a:pt x="1541691" y="0"/>
                        </a:cubicBezTo>
                        <a:cubicBezTo>
                          <a:pt x="1694355" y="171165"/>
                          <a:pt x="1878056" y="276314"/>
                          <a:pt x="2323683" y="0"/>
                        </a:cubicBezTo>
                        <a:cubicBezTo>
                          <a:pt x="2696921" y="-95388"/>
                          <a:pt x="2813374" y="85941"/>
                          <a:pt x="2898676" y="0"/>
                        </a:cubicBezTo>
                        <a:cubicBezTo>
                          <a:pt x="3047100" y="-164028"/>
                          <a:pt x="3098006" y="188825"/>
                          <a:pt x="3370172" y="0"/>
                        </a:cubicBezTo>
                        <a:cubicBezTo>
                          <a:pt x="3581150" y="18476"/>
                          <a:pt x="3415367" y="33565"/>
                          <a:pt x="3634669" y="0"/>
                        </a:cubicBezTo>
                        <a:cubicBezTo>
                          <a:pt x="3711588" y="-52145"/>
                          <a:pt x="3799262" y="126554"/>
                          <a:pt x="3899167" y="0"/>
                        </a:cubicBezTo>
                        <a:cubicBezTo>
                          <a:pt x="3984296" y="49693"/>
                          <a:pt x="4201531" y="35931"/>
                          <a:pt x="4267162" y="0"/>
                        </a:cubicBezTo>
                        <a:cubicBezTo>
                          <a:pt x="4386497" y="20801"/>
                          <a:pt x="4407019" y="21274"/>
                          <a:pt x="4531658" y="0"/>
                        </a:cubicBezTo>
                        <a:cubicBezTo>
                          <a:pt x="4577299" y="-167520"/>
                          <a:pt x="4990589" y="279839"/>
                          <a:pt x="5210152" y="0"/>
                        </a:cubicBezTo>
                        <a:cubicBezTo>
                          <a:pt x="5320154" y="-34138"/>
                          <a:pt x="5501004" y="28054"/>
                          <a:pt x="5578148" y="0"/>
                        </a:cubicBezTo>
                        <a:cubicBezTo>
                          <a:pt x="5861686" y="-79053"/>
                          <a:pt x="6181807" y="306914"/>
                          <a:pt x="6360141" y="0"/>
                        </a:cubicBezTo>
                        <a:cubicBezTo>
                          <a:pt x="6651698" y="-36456"/>
                          <a:pt x="6389162" y="-126960"/>
                          <a:pt x="6728137" y="0"/>
                        </a:cubicBezTo>
                        <a:cubicBezTo>
                          <a:pt x="6912048" y="35389"/>
                          <a:pt x="7018845" y="-2349"/>
                          <a:pt x="7096132" y="0"/>
                        </a:cubicBezTo>
                        <a:cubicBezTo>
                          <a:pt x="7238589" y="-54468"/>
                          <a:pt x="7215856" y="31013"/>
                          <a:pt x="7360629" y="0"/>
                        </a:cubicBezTo>
                        <a:cubicBezTo>
                          <a:pt x="7398665" y="96313"/>
                          <a:pt x="7626208" y="30114"/>
                          <a:pt x="7832125" y="0"/>
                        </a:cubicBezTo>
                        <a:cubicBezTo>
                          <a:pt x="7984856" y="53397"/>
                          <a:pt x="8274786" y="32249"/>
                          <a:pt x="8303619" y="0"/>
                        </a:cubicBezTo>
                        <a:cubicBezTo>
                          <a:pt x="8414619" y="13333"/>
                          <a:pt x="8709086" y="59702"/>
                          <a:pt x="8775114" y="0"/>
                        </a:cubicBezTo>
                        <a:cubicBezTo>
                          <a:pt x="8924530" y="49371"/>
                          <a:pt x="9033919" y="-20442"/>
                          <a:pt x="9453608" y="0"/>
                        </a:cubicBezTo>
                        <a:cubicBezTo>
                          <a:pt x="9785092" y="-3255"/>
                          <a:pt x="9716537" y="-41764"/>
                          <a:pt x="9821603" y="0"/>
                        </a:cubicBezTo>
                        <a:cubicBezTo>
                          <a:pt x="9772532" y="-50645"/>
                          <a:pt x="10286155" y="83414"/>
                          <a:pt x="10638096" y="0"/>
                        </a:cubicBezTo>
                        <a:cubicBezTo>
                          <a:pt x="10755333" y="201681"/>
                          <a:pt x="11024040" y="114226"/>
                          <a:pt x="10926305" y="446853"/>
                        </a:cubicBezTo>
                        <a:cubicBezTo>
                          <a:pt x="11051162" y="770977"/>
                          <a:pt x="10867776" y="1160129"/>
                          <a:pt x="10926305" y="1376278"/>
                        </a:cubicBezTo>
                        <a:cubicBezTo>
                          <a:pt x="10996472" y="1493394"/>
                          <a:pt x="10646425" y="1932716"/>
                          <a:pt x="10926305" y="2234209"/>
                        </a:cubicBezTo>
                        <a:cubicBezTo>
                          <a:pt x="10876058" y="2629822"/>
                          <a:pt x="10742884" y="2741831"/>
                          <a:pt x="10638096" y="2681064"/>
                        </a:cubicBezTo>
                        <a:cubicBezTo>
                          <a:pt x="10447441" y="2735702"/>
                          <a:pt x="10431509" y="2646406"/>
                          <a:pt x="10270099" y="2681064"/>
                        </a:cubicBezTo>
                        <a:cubicBezTo>
                          <a:pt x="10099846" y="2711921"/>
                          <a:pt x="10069681" y="2661086"/>
                          <a:pt x="9902103" y="2681064"/>
                        </a:cubicBezTo>
                        <a:cubicBezTo>
                          <a:pt x="9721376" y="2659301"/>
                          <a:pt x="9668603" y="2652043"/>
                          <a:pt x="9534107" y="2681064"/>
                        </a:cubicBezTo>
                        <a:cubicBezTo>
                          <a:pt x="9545942" y="2779634"/>
                          <a:pt x="9409576" y="2735093"/>
                          <a:pt x="9166110" y="2681064"/>
                        </a:cubicBezTo>
                        <a:cubicBezTo>
                          <a:pt x="8882179" y="2648724"/>
                          <a:pt x="8728533" y="2919749"/>
                          <a:pt x="8591115" y="2681064"/>
                        </a:cubicBezTo>
                        <a:cubicBezTo>
                          <a:pt x="8277938" y="2763545"/>
                          <a:pt x="8224529" y="2554270"/>
                          <a:pt x="8016122" y="2681064"/>
                        </a:cubicBezTo>
                        <a:cubicBezTo>
                          <a:pt x="7938156" y="2706945"/>
                          <a:pt x="7392224" y="2782736"/>
                          <a:pt x="7234130" y="2681064"/>
                        </a:cubicBezTo>
                        <a:cubicBezTo>
                          <a:pt x="6813942" y="2757972"/>
                          <a:pt x="6787074" y="2665582"/>
                          <a:pt x="6659137" y="2681064"/>
                        </a:cubicBezTo>
                        <a:cubicBezTo>
                          <a:pt x="6432663" y="2866694"/>
                          <a:pt x="6292347" y="2696244"/>
                          <a:pt x="6084144" y="2681064"/>
                        </a:cubicBezTo>
                        <a:cubicBezTo>
                          <a:pt x="6250990" y="2608360"/>
                          <a:pt x="5707789" y="2243646"/>
                          <a:pt x="5302151" y="2681064"/>
                        </a:cubicBezTo>
                        <a:cubicBezTo>
                          <a:pt x="4878949" y="2646174"/>
                          <a:pt x="4992589" y="2453665"/>
                          <a:pt x="4727157" y="2681064"/>
                        </a:cubicBezTo>
                        <a:cubicBezTo>
                          <a:pt x="4509518" y="2763760"/>
                          <a:pt x="4420008" y="2702840"/>
                          <a:pt x="4255662" y="2681064"/>
                        </a:cubicBezTo>
                        <a:cubicBezTo>
                          <a:pt x="4196675" y="2730182"/>
                          <a:pt x="4047091" y="2719471"/>
                          <a:pt x="3991166" y="2681064"/>
                        </a:cubicBezTo>
                        <a:cubicBezTo>
                          <a:pt x="3918766" y="2864222"/>
                          <a:pt x="3387857" y="2636776"/>
                          <a:pt x="3209174" y="2681064"/>
                        </a:cubicBezTo>
                        <a:cubicBezTo>
                          <a:pt x="2909630" y="2749574"/>
                          <a:pt x="3047366" y="2657040"/>
                          <a:pt x="2944676" y="2681064"/>
                        </a:cubicBezTo>
                        <a:cubicBezTo>
                          <a:pt x="2786942" y="2984353"/>
                          <a:pt x="2419604" y="2791940"/>
                          <a:pt x="2266183" y="2681064"/>
                        </a:cubicBezTo>
                        <a:cubicBezTo>
                          <a:pt x="2010721" y="2682793"/>
                          <a:pt x="1952742" y="2646868"/>
                          <a:pt x="1794688" y="2681064"/>
                        </a:cubicBezTo>
                        <a:cubicBezTo>
                          <a:pt x="1749702" y="2695048"/>
                          <a:pt x="1545293" y="2559000"/>
                          <a:pt x="1426692" y="2681064"/>
                        </a:cubicBezTo>
                        <a:cubicBezTo>
                          <a:pt x="1208708" y="2600409"/>
                          <a:pt x="1035654" y="2684664"/>
                          <a:pt x="955197" y="2681064"/>
                        </a:cubicBezTo>
                        <a:cubicBezTo>
                          <a:pt x="783676" y="2878530"/>
                          <a:pt x="596631" y="2656301"/>
                          <a:pt x="288204" y="2681064"/>
                        </a:cubicBezTo>
                        <a:cubicBezTo>
                          <a:pt x="193996" y="2778538"/>
                          <a:pt x="-22524" y="2361971"/>
                          <a:pt x="0" y="2234209"/>
                        </a:cubicBezTo>
                        <a:cubicBezTo>
                          <a:pt x="-240952" y="1995665"/>
                          <a:pt x="-199766" y="1738289"/>
                          <a:pt x="0" y="1394151"/>
                        </a:cubicBezTo>
                        <a:cubicBezTo>
                          <a:pt x="67073" y="1130246"/>
                          <a:pt x="-185278" y="738950"/>
                          <a:pt x="0" y="446853"/>
                        </a:cubicBezTo>
                        <a:close/>
                      </a:path>
                      <a:path w="10926305" h="2681064" fill="none" stroke="0" extrusionOk="0">
                        <a:moveTo>
                          <a:pt x="0" y="446853"/>
                        </a:moveTo>
                        <a:cubicBezTo>
                          <a:pt x="-67107" y="134643"/>
                          <a:pt x="178078" y="-80648"/>
                          <a:pt x="288204" y="0"/>
                        </a:cubicBezTo>
                        <a:cubicBezTo>
                          <a:pt x="483478" y="89770"/>
                          <a:pt x="819140" y="230650"/>
                          <a:pt x="1070196" y="0"/>
                        </a:cubicBezTo>
                        <a:cubicBezTo>
                          <a:pt x="1265501" y="-49098"/>
                          <a:pt x="1362011" y="-32239"/>
                          <a:pt x="1541691" y="0"/>
                        </a:cubicBezTo>
                        <a:cubicBezTo>
                          <a:pt x="1627525" y="-203502"/>
                          <a:pt x="1834632" y="215404"/>
                          <a:pt x="2323683" y="0"/>
                        </a:cubicBezTo>
                        <a:cubicBezTo>
                          <a:pt x="2585530" y="-110370"/>
                          <a:pt x="2707457" y="2006"/>
                          <a:pt x="2898676" y="0"/>
                        </a:cubicBezTo>
                        <a:cubicBezTo>
                          <a:pt x="3066070" y="-59555"/>
                          <a:pt x="3112041" y="5083"/>
                          <a:pt x="3370172" y="0"/>
                        </a:cubicBezTo>
                        <a:cubicBezTo>
                          <a:pt x="3723991" y="-155591"/>
                          <a:pt x="3482491" y="147705"/>
                          <a:pt x="3634669" y="0"/>
                        </a:cubicBezTo>
                        <a:cubicBezTo>
                          <a:pt x="3797527" y="-80799"/>
                          <a:pt x="3826793" y="14272"/>
                          <a:pt x="3899167" y="0"/>
                        </a:cubicBezTo>
                        <a:cubicBezTo>
                          <a:pt x="3960825" y="-88647"/>
                          <a:pt x="4125834" y="3993"/>
                          <a:pt x="4267162" y="0"/>
                        </a:cubicBezTo>
                        <a:cubicBezTo>
                          <a:pt x="4367677" y="-8924"/>
                          <a:pt x="4406206" y="-14386"/>
                          <a:pt x="4531658" y="0"/>
                        </a:cubicBezTo>
                        <a:cubicBezTo>
                          <a:pt x="4494999" y="-169367"/>
                          <a:pt x="4869662" y="53506"/>
                          <a:pt x="5210152" y="0"/>
                        </a:cubicBezTo>
                        <a:cubicBezTo>
                          <a:pt x="5351892" y="-125313"/>
                          <a:pt x="5443300" y="39831"/>
                          <a:pt x="5578148" y="0"/>
                        </a:cubicBezTo>
                        <a:cubicBezTo>
                          <a:pt x="5600610" y="-113062"/>
                          <a:pt x="6139433" y="186134"/>
                          <a:pt x="6360141" y="0"/>
                        </a:cubicBezTo>
                        <a:cubicBezTo>
                          <a:pt x="6701306" y="-106504"/>
                          <a:pt x="6512359" y="-46139"/>
                          <a:pt x="6728137" y="0"/>
                        </a:cubicBezTo>
                        <a:cubicBezTo>
                          <a:pt x="6891162" y="6808"/>
                          <a:pt x="7039722" y="4988"/>
                          <a:pt x="7096132" y="0"/>
                        </a:cubicBezTo>
                        <a:cubicBezTo>
                          <a:pt x="7259123" y="-38892"/>
                          <a:pt x="7258585" y="36350"/>
                          <a:pt x="7360629" y="0"/>
                        </a:cubicBezTo>
                        <a:cubicBezTo>
                          <a:pt x="7425831" y="40234"/>
                          <a:pt x="7696344" y="43826"/>
                          <a:pt x="7832125" y="0"/>
                        </a:cubicBezTo>
                        <a:cubicBezTo>
                          <a:pt x="7912097" y="7714"/>
                          <a:pt x="8176026" y="142876"/>
                          <a:pt x="8303619" y="0"/>
                        </a:cubicBezTo>
                        <a:cubicBezTo>
                          <a:pt x="8416108" y="-131505"/>
                          <a:pt x="8628357" y="27470"/>
                          <a:pt x="8775114" y="0"/>
                        </a:cubicBezTo>
                        <a:cubicBezTo>
                          <a:pt x="8864403" y="-8817"/>
                          <a:pt x="9203368" y="46898"/>
                          <a:pt x="9453608" y="0"/>
                        </a:cubicBezTo>
                        <a:cubicBezTo>
                          <a:pt x="9770424" y="-106673"/>
                          <a:pt x="9736373" y="19589"/>
                          <a:pt x="9821603" y="0"/>
                        </a:cubicBezTo>
                        <a:cubicBezTo>
                          <a:pt x="9893534" y="-17650"/>
                          <a:pt x="10492000" y="-44925"/>
                          <a:pt x="10638096" y="0"/>
                        </a:cubicBezTo>
                        <a:cubicBezTo>
                          <a:pt x="10662733" y="-68697"/>
                          <a:pt x="10801069" y="45868"/>
                          <a:pt x="10926305" y="446853"/>
                        </a:cubicBezTo>
                        <a:cubicBezTo>
                          <a:pt x="11016167" y="898365"/>
                          <a:pt x="10666856" y="1138829"/>
                          <a:pt x="10926305" y="1376278"/>
                        </a:cubicBezTo>
                        <a:cubicBezTo>
                          <a:pt x="10963378" y="1784788"/>
                          <a:pt x="10979411" y="1876970"/>
                          <a:pt x="10926305" y="2234209"/>
                        </a:cubicBezTo>
                        <a:cubicBezTo>
                          <a:pt x="10946839" y="2579237"/>
                          <a:pt x="10741420" y="2640168"/>
                          <a:pt x="10638096" y="2681064"/>
                        </a:cubicBezTo>
                        <a:cubicBezTo>
                          <a:pt x="10448805" y="2715285"/>
                          <a:pt x="10480282" y="2669186"/>
                          <a:pt x="10270099" y="2681064"/>
                        </a:cubicBezTo>
                        <a:cubicBezTo>
                          <a:pt x="10057940" y="2666238"/>
                          <a:pt x="10031785" y="2647166"/>
                          <a:pt x="9902103" y="2681064"/>
                        </a:cubicBezTo>
                        <a:cubicBezTo>
                          <a:pt x="9753158" y="2688719"/>
                          <a:pt x="9747096" y="2613419"/>
                          <a:pt x="9534107" y="2681064"/>
                        </a:cubicBezTo>
                        <a:cubicBezTo>
                          <a:pt x="9418696" y="2781672"/>
                          <a:pt x="9300734" y="2718878"/>
                          <a:pt x="9166110" y="2681064"/>
                        </a:cubicBezTo>
                        <a:cubicBezTo>
                          <a:pt x="8948039" y="2684066"/>
                          <a:pt x="8862679" y="2776401"/>
                          <a:pt x="8591115" y="2681064"/>
                        </a:cubicBezTo>
                        <a:cubicBezTo>
                          <a:pt x="8257462" y="2761047"/>
                          <a:pt x="8230709" y="2550619"/>
                          <a:pt x="8016122" y="2681064"/>
                        </a:cubicBezTo>
                        <a:cubicBezTo>
                          <a:pt x="7830182" y="3074893"/>
                          <a:pt x="7462531" y="2678235"/>
                          <a:pt x="7234130" y="2681064"/>
                        </a:cubicBezTo>
                        <a:cubicBezTo>
                          <a:pt x="6874047" y="2926784"/>
                          <a:pt x="6905156" y="2683984"/>
                          <a:pt x="6659137" y="2681064"/>
                        </a:cubicBezTo>
                        <a:cubicBezTo>
                          <a:pt x="6377675" y="2744306"/>
                          <a:pt x="6294634" y="2659144"/>
                          <a:pt x="6084144" y="2681064"/>
                        </a:cubicBezTo>
                        <a:cubicBezTo>
                          <a:pt x="5800260" y="2762626"/>
                          <a:pt x="5495609" y="2627682"/>
                          <a:pt x="5302151" y="2681064"/>
                        </a:cubicBezTo>
                        <a:cubicBezTo>
                          <a:pt x="4943138" y="2843006"/>
                          <a:pt x="4892137" y="2615531"/>
                          <a:pt x="4727157" y="2681064"/>
                        </a:cubicBezTo>
                        <a:cubicBezTo>
                          <a:pt x="4491928" y="2684847"/>
                          <a:pt x="4338387" y="2568132"/>
                          <a:pt x="4255662" y="2681064"/>
                        </a:cubicBezTo>
                        <a:cubicBezTo>
                          <a:pt x="4181503" y="2698618"/>
                          <a:pt x="4071945" y="2708702"/>
                          <a:pt x="3991166" y="2681064"/>
                        </a:cubicBezTo>
                        <a:cubicBezTo>
                          <a:pt x="3972368" y="2619160"/>
                          <a:pt x="3678976" y="2705396"/>
                          <a:pt x="3209174" y="2681064"/>
                        </a:cubicBezTo>
                        <a:cubicBezTo>
                          <a:pt x="2852090" y="2735385"/>
                          <a:pt x="2960884" y="2594261"/>
                          <a:pt x="2944676" y="2681064"/>
                        </a:cubicBezTo>
                        <a:cubicBezTo>
                          <a:pt x="2774303" y="2605319"/>
                          <a:pt x="2425442" y="2862315"/>
                          <a:pt x="2266183" y="2681064"/>
                        </a:cubicBezTo>
                        <a:cubicBezTo>
                          <a:pt x="1939613" y="2710871"/>
                          <a:pt x="1945505" y="2651134"/>
                          <a:pt x="1794688" y="2681064"/>
                        </a:cubicBezTo>
                        <a:cubicBezTo>
                          <a:pt x="1639795" y="2725205"/>
                          <a:pt x="1635967" y="2676700"/>
                          <a:pt x="1426692" y="2681064"/>
                        </a:cubicBezTo>
                        <a:cubicBezTo>
                          <a:pt x="1271497" y="2710751"/>
                          <a:pt x="1196054" y="2702334"/>
                          <a:pt x="955197" y="2681064"/>
                        </a:cubicBezTo>
                        <a:cubicBezTo>
                          <a:pt x="808735" y="2577444"/>
                          <a:pt x="628982" y="2686116"/>
                          <a:pt x="288204" y="2681064"/>
                        </a:cubicBezTo>
                        <a:cubicBezTo>
                          <a:pt x="248319" y="2702218"/>
                          <a:pt x="-142739" y="2389968"/>
                          <a:pt x="0" y="2234209"/>
                        </a:cubicBezTo>
                        <a:cubicBezTo>
                          <a:pt x="-268742" y="1878454"/>
                          <a:pt x="140647" y="1706485"/>
                          <a:pt x="0" y="1394151"/>
                        </a:cubicBezTo>
                        <a:cubicBezTo>
                          <a:pt x="39471" y="1027912"/>
                          <a:pt x="29468" y="949212"/>
                          <a:pt x="0" y="446853"/>
                        </a:cubicBezTo>
                        <a:close/>
                      </a:path>
                      <a:path w="10926305" h="2681064" fill="none" stroke="0" extrusionOk="0">
                        <a:moveTo>
                          <a:pt x="0" y="446853"/>
                        </a:moveTo>
                        <a:cubicBezTo>
                          <a:pt x="-11381" y="191444"/>
                          <a:pt x="213963" y="-100347"/>
                          <a:pt x="288204" y="0"/>
                        </a:cubicBezTo>
                        <a:cubicBezTo>
                          <a:pt x="507536" y="-66671"/>
                          <a:pt x="671915" y="97255"/>
                          <a:pt x="1070196" y="0"/>
                        </a:cubicBezTo>
                        <a:cubicBezTo>
                          <a:pt x="1262581" y="-15810"/>
                          <a:pt x="1304151" y="52415"/>
                          <a:pt x="1541691" y="0"/>
                        </a:cubicBezTo>
                        <a:cubicBezTo>
                          <a:pt x="1807322" y="-34215"/>
                          <a:pt x="2074804" y="123151"/>
                          <a:pt x="2323683" y="0"/>
                        </a:cubicBezTo>
                        <a:cubicBezTo>
                          <a:pt x="2665461" y="-32101"/>
                          <a:pt x="2710465" y="83582"/>
                          <a:pt x="2898676" y="0"/>
                        </a:cubicBezTo>
                        <a:cubicBezTo>
                          <a:pt x="3139237" y="-94806"/>
                          <a:pt x="3241945" y="113872"/>
                          <a:pt x="3370172" y="0"/>
                        </a:cubicBezTo>
                        <a:cubicBezTo>
                          <a:pt x="3559654" y="-83793"/>
                          <a:pt x="3413091" y="57767"/>
                          <a:pt x="3634669" y="0"/>
                        </a:cubicBezTo>
                        <a:cubicBezTo>
                          <a:pt x="3743641" y="-68264"/>
                          <a:pt x="3837655" y="7225"/>
                          <a:pt x="3899167" y="0"/>
                        </a:cubicBezTo>
                        <a:cubicBezTo>
                          <a:pt x="3954336" y="-101756"/>
                          <a:pt x="4174559" y="-19757"/>
                          <a:pt x="4267162" y="0"/>
                        </a:cubicBezTo>
                        <a:cubicBezTo>
                          <a:pt x="4399073" y="-12694"/>
                          <a:pt x="4421527" y="28993"/>
                          <a:pt x="4531658" y="0"/>
                        </a:cubicBezTo>
                        <a:cubicBezTo>
                          <a:pt x="4632135" y="-180884"/>
                          <a:pt x="4906498" y="-143019"/>
                          <a:pt x="5210152" y="0"/>
                        </a:cubicBezTo>
                        <a:cubicBezTo>
                          <a:pt x="5440191" y="-33810"/>
                          <a:pt x="5460034" y="106410"/>
                          <a:pt x="5578148" y="0"/>
                        </a:cubicBezTo>
                        <a:cubicBezTo>
                          <a:pt x="5694813" y="-3995"/>
                          <a:pt x="5896192" y="289156"/>
                          <a:pt x="6360141" y="0"/>
                        </a:cubicBezTo>
                        <a:cubicBezTo>
                          <a:pt x="6638268" y="-72406"/>
                          <a:pt x="6536607" y="-7054"/>
                          <a:pt x="6728137" y="0"/>
                        </a:cubicBezTo>
                        <a:cubicBezTo>
                          <a:pt x="6865702" y="30634"/>
                          <a:pt x="7018012" y="24026"/>
                          <a:pt x="7096132" y="0"/>
                        </a:cubicBezTo>
                        <a:cubicBezTo>
                          <a:pt x="7253929" y="-12938"/>
                          <a:pt x="7253118" y="10643"/>
                          <a:pt x="7360629" y="0"/>
                        </a:cubicBezTo>
                        <a:cubicBezTo>
                          <a:pt x="7498464" y="-16195"/>
                          <a:pt x="7642221" y="-2373"/>
                          <a:pt x="7832125" y="0"/>
                        </a:cubicBezTo>
                        <a:cubicBezTo>
                          <a:pt x="7982188" y="-92190"/>
                          <a:pt x="8139786" y="24801"/>
                          <a:pt x="8303619" y="0"/>
                        </a:cubicBezTo>
                        <a:cubicBezTo>
                          <a:pt x="8344674" y="-210506"/>
                          <a:pt x="8609030" y="-84597"/>
                          <a:pt x="8775114" y="0"/>
                        </a:cubicBezTo>
                        <a:cubicBezTo>
                          <a:pt x="8885724" y="-186681"/>
                          <a:pt x="9036358" y="91854"/>
                          <a:pt x="9453608" y="0"/>
                        </a:cubicBezTo>
                        <a:cubicBezTo>
                          <a:pt x="9739992" y="-26211"/>
                          <a:pt x="9735260" y="15317"/>
                          <a:pt x="9821603" y="0"/>
                        </a:cubicBezTo>
                        <a:cubicBezTo>
                          <a:pt x="10084674" y="13063"/>
                          <a:pt x="10406517" y="-52097"/>
                          <a:pt x="10638096" y="0"/>
                        </a:cubicBezTo>
                        <a:cubicBezTo>
                          <a:pt x="10649265" y="-53476"/>
                          <a:pt x="10824543" y="97597"/>
                          <a:pt x="10926305" y="446853"/>
                        </a:cubicBezTo>
                        <a:cubicBezTo>
                          <a:pt x="11086177" y="911611"/>
                          <a:pt x="10790560" y="1056454"/>
                          <a:pt x="10926305" y="1376278"/>
                        </a:cubicBezTo>
                        <a:cubicBezTo>
                          <a:pt x="11009732" y="1789054"/>
                          <a:pt x="10994006" y="1881509"/>
                          <a:pt x="10926305" y="2234209"/>
                        </a:cubicBezTo>
                        <a:cubicBezTo>
                          <a:pt x="10825312" y="2471824"/>
                          <a:pt x="10890587" y="2746838"/>
                          <a:pt x="10638096" y="2681064"/>
                        </a:cubicBezTo>
                        <a:cubicBezTo>
                          <a:pt x="10477713" y="2748302"/>
                          <a:pt x="10470625" y="2633385"/>
                          <a:pt x="10270099" y="2681064"/>
                        </a:cubicBezTo>
                        <a:cubicBezTo>
                          <a:pt x="10108861" y="2672419"/>
                          <a:pt x="10055161" y="2653024"/>
                          <a:pt x="9902103" y="2681064"/>
                        </a:cubicBezTo>
                        <a:cubicBezTo>
                          <a:pt x="9696223" y="2716699"/>
                          <a:pt x="9694950" y="2627004"/>
                          <a:pt x="9534107" y="2681064"/>
                        </a:cubicBezTo>
                        <a:cubicBezTo>
                          <a:pt x="9430606" y="2717063"/>
                          <a:pt x="9364201" y="2633705"/>
                          <a:pt x="9166110" y="2681064"/>
                        </a:cubicBezTo>
                        <a:cubicBezTo>
                          <a:pt x="9154814" y="2623480"/>
                          <a:pt x="8743275" y="2903914"/>
                          <a:pt x="8591115" y="2681064"/>
                        </a:cubicBezTo>
                        <a:cubicBezTo>
                          <a:pt x="8326394" y="2677757"/>
                          <a:pt x="8108487" y="2661435"/>
                          <a:pt x="8016122" y="2681064"/>
                        </a:cubicBezTo>
                        <a:cubicBezTo>
                          <a:pt x="7955273" y="2991744"/>
                          <a:pt x="7707462" y="2398913"/>
                          <a:pt x="7234130" y="2681064"/>
                        </a:cubicBezTo>
                        <a:cubicBezTo>
                          <a:pt x="6971584" y="2805026"/>
                          <a:pt x="6844468" y="2766811"/>
                          <a:pt x="6659137" y="2681064"/>
                        </a:cubicBezTo>
                        <a:cubicBezTo>
                          <a:pt x="6514524" y="2731939"/>
                          <a:pt x="6292940" y="2589478"/>
                          <a:pt x="6084144" y="2681064"/>
                        </a:cubicBezTo>
                        <a:cubicBezTo>
                          <a:pt x="5805190" y="2717392"/>
                          <a:pt x="5518227" y="2620945"/>
                          <a:pt x="5302151" y="2681064"/>
                        </a:cubicBezTo>
                        <a:cubicBezTo>
                          <a:pt x="4858550" y="2762183"/>
                          <a:pt x="4894026" y="2583810"/>
                          <a:pt x="4727157" y="2681064"/>
                        </a:cubicBezTo>
                        <a:cubicBezTo>
                          <a:pt x="4584943" y="2711813"/>
                          <a:pt x="4344331" y="2546300"/>
                          <a:pt x="4255662" y="2681064"/>
                        </a:cubicBezTo>
                        <a:cubicBezTo>
                          <a:pt x="4179726" y="2720478"/>
                          <a:pt x="4066565" y="2690327"/>
                          <a:pt x="3991166" y="2681064"/>
                        </a:cubicBezTo>
                        <a:cubicBezTo>
                          <a:pt x="4065596" y="2898357"/>
                          <a:pt x="3484246" y="2413298"/>
                          <a:pt x="3209174" y="2681064"/>
                        </a:cubicBezTo>
                        <a:cubicBezTo>
                          <a:pt x="2850997" y="2775525"/>
                          <a:pt x="3001297" y="2635901"/>
                          <a:pt x="2944676" y="2681064"/>
                        </a:cubicBezTo>
                        <a:cubicBezTo>
                          <a:pt x="2952966" y="2649919"/>
                          <a:pt x="2585427" y="2714229"/>
                          <a:pt x="2266183" y="2681064"/>
                        </a:cubicBezTo>
                        <a:cubicBezTo>
                          <a:pt x="1939008" y="2689412"/>
                          <a:pt x="1926847" y="2624946"/>
                          <a:pt x="1794688" y="2681064"/>
                        </a:cubicBezTo>
                        <a:cubicBezTo>
                          <a:pt x="1636652" y="2769868"/>
                          <a:pt x="1569492" y="2665512"/>
                          <a:pt x="1426692" y="2681064"/>
                        </a:cubicBezTo>
                        <a:cubicBezTo>
                          <a:pt x="1251634" y="2671864"/>
                          <a:pt x="1139445" y="2620261"/>
                          <a:pt x="955197" y="2681064"/>
                        </a:cubicBezTo>
                        <a:cubicBezTo>
                          <a:pt x="697260" y="2644058"/>
                          <a:pt x="638640" y="2644321"/>
                          <a:pt x="288204" y="2681064"/>
                        </a:cubicBezTo>
                        <a:cubicBezTo>
                          <a:pt x="180737" y="2815002"/>
                          <a:pt x="-34268" y="2348488"/>
                          <a:pt x="0" y="2234209"/>
                        </a:cubicBezTo>
                        <a:cubicBezTo>
                          <a:pt x="-54089" y="1759790"/>
                          <a:pt x="140467" y="1763484"/>
                          <a:pt x="0" y="1394151"/>
                        </a:cubicBezTo>
                        <a:cubicBezTo>
                          <a:pt x="-24836" y="1015237"/>
                          <a:pt x="-74665" y="895965"/>
                          <a:pt x="0" y="446853"/>
                        </a:cubicBezTo>
                        <a:close/>
                      </a:path>
                      <a:path w="10926305" h="2681064" fill="none" stroke="0" extrusionOk="0">
                        <a:moveTo>
                          <a:pt x="0" y="446853"/>
                        </a:moveTo>
                        <a:cubicBezTo>
                          <a:pt x="12730" y="154877"/>
                          <a:pt x="193905" y="-92104"/>
                          <a:pt x="288204" y="0"/>
                        </a:cubicBezTo>
                        <a:cubicBezTo>
                          <a:pt x="428476" y="59839"/>
                          <a:pt x="632735" y="80749"/>
                          <a:pt x="1070196" y="0"/>
                        </a:cubicBezTo>
                        <a:cubicBezTo>
                          <a:pt x="1258808" y="10076"/>
                          <a:pt x="1378507" y="93098"/>
                          <a:pt x="1541691" y="0"/>
                        </a:cubicBezTo>
                        <a:cubicBezTo>
                          <a:pt x="1845150" y="-61736"/>
                          <a:pt x="2054816" y="29986"/>
                          <a:pt x="2323683" y="0"/>
                        </a:cubicBezTo>
                        <a:cubicBezTo>
                          <a:pt x="2614252" y="42882"/>
                          <a:pt x="2795318" y="118605"/>
                          <a:pt x="2898676" y="0"/>
                        </a:cubicBezTo>
                        <a:cubicBezTo>
                          <a:pt x="3111437" y="-186481"/>
                          <a:pt x="3219684" y="89495"/>
                          <a:pt x="3370172" y="0"/>
                        </a:cubicBezTo>
                        <a:cubicBezTo>
                          <a:pt x="3566810" y="-120436"/>
                          <a:pt x="3391583" y="100640"/>
                          <a:pt x="3634669" y="0"/>
                        </a:cubicBezTo>
                        <a:cubicBezTo>
                          <a:pt x="3764114" y="-45924"/>
                          <a:pt x="3813114" y="5357"/>
                          <a:pt x="3899167" y="0"/>
                        </a:cubicBezTo>
                        <a:cubicBezTo>
                          <a:pt x="3929856" y="-116650"/>
                          <a:pt x="4181677" y="-53242"/>
                          <a:pt x="4267162" y="0"/>
                        </a:cubicBezTo>
                        <a:cubicBezTo>
                          <a:pt x="4403397" y="-34211"/>
                          <a:pt x="4402256" y="16679"/>
                          <a:pt x="4531658" y="0"/>
                        </a:cubicBezTo>
                        <a:cubicBezTo>
                          <a:pt x="4604622" y="-207117"/>
                          <a:pt x="4890400" y="-146102"/>
                          <a:pt x="5210152" y="0"/>
                        </a:cubicBezTo>
                        <a:cubicBezTo>
                          <a:pt x="5438243" y="-67027"/>
                          <a:pt x="5512726" y="64545"/>
                          <a:pt x="5578148" y="0"/>
                        </a:cubicBezTo>
                        <a:cubicBezTo>
                          <a:pt x="5718480" y="2200"/>
                          <a:pt x="5892795" y="188631"/>
                          <a:pt x="6360141" y="0"/>
                        </a:cubicBezTo>
                        <a:cubicBezTo>
                          <a:pt x="6670964" y="-19788"/>
                          <a:pt x="6572127" y="-50734"/>
                          <a:pt x="6728137" y="0"/>
                        </a:cubicBezTo>
                        <a:cubicBezTo>
                          <a:pt x="6887813" y="-12840"/>
                          <a:pt x="7022276" y="15061"/>
                          <a:pt x="7096132" y="0"/>
                        </a:cubicBezTo>
                        <a:cubicBezTo>
                          <a:pt x="7250788" y="-14097"/>
                          <a:pt x="7260954" y="15659"/>
                          <a:pt x="7360629" y="0"/>
                        </a:cubicBezTo>
                        <a:cubicBezTo>
                          <a:pt x="7472183" y="-107122"/>
                          <a:pt x="7701016" y="-49447"/>
                          <a:pt x="7832125" y="0"/>
                        </a:cubicBezTo>
                        <a:cubicBezTo>
                          <a:pt x="7966114" y="-91188"/>
                          <a:pt x="8166326" y="85927"/>
                          <a:pt x="8303619" y="0"/>
                        </a:cubicBezTo>
                        <a:cubicBezTo>
                          <a:pt x="8315611" y="-176192"/>
                          <a:pt x="8582945" y="-94302"/>
                          <a:pt x="8775114" y="0"/>
                        </a:cubicBezTo>
                        <a:cubicBezTo>
                          <a:pt x="9054808" y="-188116"/>
                          <a:pt x="9199013" y="39069"/>
                          <a:pt x="9453608" y="0"/>
                        </a:cubicBezTo>
                        <a:cubicBezTo>
                          <a:pt x="9752599" y="-10829"/>
                          <a:pt x="9722647" y="15759"/>
                          <a:pt x="9821603" y="0"/>
                        </a:cubicBezTo>
                        <a:cubicBezTo>
                          <a:pt x="9901501" y="26537"/>
                          <a:pt x="10289762" y="845"/>
                          <a:pt x="10638096" y="0"/>
                        </a:cubicBezTo>
                        <a:cubicBezTo>
                          <a:pt x="10611139" y="1208"/>
                          <a:pt x="10836184" y="52542"/>
                          <a:pt x="10926305" y="446853"/>
                        </a:cubicBezTo>
                        <a:cubicBezTo>
                          <a:pt x="11002812" y="814705"/>
                          <a:pt x="10828017" y="1115339"/>
                          <a:pt x="10926305" y="1376278"/>
                        </a:cubicBezTo>
                        <a:cubicBezTo>
                          <a:pt x="10958438" y="1748536"/>
                          <a:pt x="10932724" y="1932496"/>
                          <a:pt x="10926305" y="2234209"/>
                        </a:cubicBezTo>
                        <a:cubicBezTo>
                          <a:pt x="10847462" y="2476184"/>
                          <a:pt x="10727736" y="2730305"/>
                          <a:pt x="10638096" y="2681064"/>
                        </a:cubicBezTo>
                        <a:cubicBezTo>
                          <a:pt x="10487901" y="2742115"/>
                          <a:pt x="10459377" y="2636142"/>
                          <a:pt x="10270099" y="2681064"/>
                        </a:cubicBezTo>
                        <a:cubicBezTo>
                          <a:pt x="10077511" y="2654527"/>
                          <a:pt x="10047542" y="2639121"/>
                          <a:pt x="9902103" y="2681064"/>
                        </a:cubicBezTo>
                        <a:cubicBezTo>
                          <a:pt x="9697459" y="2694639"/>
                          <a:pt x="9724462" y="2551390"/>
                          <a:pt x="9534107" y="2681064"/>
                        </a:cubicBezTo>
                        <a:cubicBezTo>
                          <a:pt x="9447734" y="2698715"/>
                          <a:pt x="9279635" y="2634360"/>
                          <a:pt x="9166110" y="2681064"/>
                        </a:cubicBezTo>
                        <a:cubicBezTo>
                          <a:pt x="9106162" y="2624614"/>
                          <a:pt x="8796492" y="2777917"/>
                          <a:pt x="8591115" y="2681064"/>
                        </a:cubicBezTo>
                        <a:cubicBezTo>
                          <a:pt x="8349233" y="2685819"/>
                          <a:pt x="8126430" y="2574137"/>
                          <a:pt x="8016122" y="2681064"/>
                        </a:cubicBezTo>
                        <a:cubicBezTo>
                          <a:pt x="7884592" y="2902558"/>
                          <a:pt x="7624246" y="2522258"/>
                          <a:pt x="7234130" y="2681064"/>
                        </a:cubicBezTo>
                        <a:cubicBezTo>
                          <a:pt x="6906890" y="2907202"/>
                          <a:pt x="6876956" y="2729425"/>
                          <a:pt x="6659137" y="2681064"/>
                        </a:cubicBezTo>
                        <a:cubicBezTo>
                          <a:pt x="6459562" y="2777820"/>
                          <a:pt x="6196852" y="2580801"/>
                          <a:pt x="6084144" y="2681064"/>
                        </a:cubicBezTo>
                        <a:cubicBezTo>
                          <a:pt x="5760121" y="2732817"/>
                          <a:pt x="5565326" y="2621455"/>
                          <a:pt x="5302151" y="2681064"/>
                        </a:cubicBezTo>
                        <a:cubicBezTo>
                          <a:pt x="4914070" y="2789696"/>
                          <a:pt x="4906516" y="2574705"/>
                          <a:pt x="4727157" y="2681064"/>
                        </a:cubicBezTo>
                        <a:cubicBezTo>
                          <a:pt x="4525878" y="2708945"/>
                          <a:pt x="4411443" y="2501831"/>
                          <a:pt x="4255662" y="2681064"/>
                        </a:cubicBezTo>
                        <a:cubicBezTo>
                          <a:pt x="4194419" y="2728782"/>
                          <a:pt x="4063462" y="2723782"/>
                          <a:pt x="3991166" y="2681064"/>
                        </a:cubicBezTo>
                        <a:cubicBezTo>
                          <a:pt x="3917937" y="2845703"/>
                          <a:pt x="3783586" y="2519890"/>
                          <a:pt x="3209174" y="2681064"/>
                        </a:cubicBezTo>
                        <a:cubicBezTo>
                          <a:pt x="2860944" y="2749865"/>
                          <a:pt x="2952796" y="2607971"/>
                          <a:pt x="2944676" y="2681064"/>
                        </a:cubicBezTo>
                        <a:cubicBezTo>
                          <a:pt x="2870953" y="2633399"/>
                          <a:pt x="2491270" y="2680456"/>
                          <a:pt x="2266183" y="2681064"/>
                        </a:cubicBezTo>
                        <a:cubicBezTo>
                          <a:pt x="1959037" y="2691442"/>
                          <a:pt x="1920125" y="2620060"/>
                          <a:pt x="1794688" y="2681064"/>
                        </a:cubicBezTo>
                        <a:cubicBezTo>
                          <a:pt x="1668027" y="2749333"/>
                          <a:pt x="1637755" y="2672862"/>
                          <a:pt x="1426692" y="2681064"/>
                        </a:cubicBezTo>
                        <a:cubicBezTo>
                          <a:pt x="1369214" y="2748207"/>
                          <a:pt x="1149468" y="2687819"/>
                          <a:pt x="955197" y="2681064"/>
                        </a:cubicBezTo>
                        <a:cubicBezTo>
                          <a:pt x="701100" y="2637901"/>
                          <a:pt x="654271" y="2629386"/>
                          <a:pt x="288204" y="2681064"/>
                        </a:cubicBezTo>
                        <a:cubicBezTo>
                          <a:pt x="246645" y="2778020"/>
                          <a:pt x="-92411" y="2294404"/>
                          <a:pt x="0" y="2234209"/>
                        </a:cubicBezTo>
                        <a:cubicBezTo>
                          <a:pt x="-82405" y="1785234"/>
                          <a:pt x="92902" y="1837546"/>
                          <a:pt x="0" y="1394151"/>
                        </a:cubicBezTo>
                        <a:cubicBezTo>
                          <a:pt x="13583" y="1075923"/>
                          <a:pt x="-22597" y="971673"/>
                          <a:pt x="0" y="446853"/>
                        </a:cubicBezTo>
                        <a:close/>
                      </a:path>
                      <a:path w="10926305" h="2681064" fill="none" stroke="0" extrusionOk="0">
                        <a:moveTo>
                          <a:pt x="0" y="446853"/>
                        </a:moveTo>
                        <a:cubicBezTo>
                          <a:pt x="42799" y="159940"/>
                          <a:pt x="206202" y="-93012"/>
                          <a:pt x="288204" y="0"/>
                        </a:cubicBezTo>
                        <a:cubicBezTo>
                          <a:pt x="377122" y="-3886"/>
                          <a:pt x="628526" y="31821"/>
                          <a:pt x="1070196" y="0"/>
                        </a:cubicBezTo>
                        <a:cubicBezTo>
                          <a:pt x="1268919" y="28216"/>
                          <a:pt x="1365234" y="106546"/>
                          <a:pt x="1541691" y="0"/>
                        </a:cubicBezTo>
                        <a:cubicBezTo>
                          <a:pt x="1852659" y="-102812"/>
                          <a:pt x="2137712" y="29145"/>
                          <a:pt x="2323683" y="0"/>
                        </a:cubicBezTo>
                        <a:cubicBezTo>
                          <a:pt x="2629432" y="38802"/>
                          <a:pt x="2772735" y="99047"/>
                          <a:pt x="2898676" y="0"/>
                        </a:cubicBezTo>
                        <a:cubicBezTo>
                          <a:pt x="3081131" y="-142927"/>
                          <a:pt x="3221520" y="79952"/>
                          <a:pt x="3370172" y="0"/>
                        </a:cubicBezTo>
                        <a:cubicBezTo>
                          <a:pt x="3563715" y="-169931"/>
                          <a:pt x="3280850" y="103140"/>
                          <a:pt x="3634669" y="0"/>
                        </a:cubicBezTo>
                        <a:cubicBezTo>
                          <a:pt x="3788196" y="-52080"/>
                          <a:pt x="3805774" y="360"/>
                          <a:pt x="3899167" y="0"/>
                        </a:cubicBezTo>
                        <a:cubicBezTo>
                          <a:pt x="3955465" y="-115510"/>
                          <a:pt x="4200148" y="-90036"/>
                          <a:pt x="4267162" y="0"/>
                        </a:cubicBezTo>
                        <a:cubicBezTo>
                          <a:pt x="4391437" y="-65704"/>
                          <a:pt x="4424500" y="40294"/>
                          <a:pt x="4531658" y="0"/>
                        </a:cubicBezTo>
                        <a:cubicBezTo>
                          <a:pt x="4641343" y="-272805"/>
                          <a:pt x="4888778" y="-84638"/>
                          <a:pt x="5210152" y="0"/>
                        </a:cubicBezTo>
                        <a:cubicBezTo>
                          <a:pt x="5447100" y="-49990"/>
                          <a:pt x="5540052" y="80936"/>
                          <a:pt x="5578148" y="0"/>
                        </a:cubicBezTo>
                        <a:cubicBezTo>
                          <a:pt x="5615034" y="58513"/>
                          <a:pt x="5884046" y="205833"/>
                          <a:pt x="6360141" y="0"/>
                        </a:cubicBezTo>
                        <a:cubicBezTo>
                          <a:pt x="6662082" y="-20868"/>
                          <a:pt x="6573543" y="-50822"/>
                          <a:pt x="6728137" y="0"/>
                        </a:cubicBezTo>
                        <a:cubicBezTo>
                          <a:pt x="6875410" y="3854"/>
                          <a:pt x="7033085" y="19113"/>
                          <a:pt x="7096132" y="0"/>
                        </a:cubicBezTo>
                        <a:cubicBezTo>
                          <a:pt x="7253586" y="-9166"/>
                          <a:pt x="7260579" y="8706"/>
                          <a:pt x="7360629" y="0"/>
                        </a:cubicBezTo>
                        <a:cubicBezTo>
                          <a:pt x="7465576" y="-120128"/>
                          <a:pt x="7636116" y="-78230"/>
                          <a:pt x="7832125" y="0"/>
                        </a:cubicBezTo>
                        <a:cubicBezTo>
                          <a:pt x="7990329" y="-120507"/>
                          <a:pt x="8136394" y="61951"/>
                          <a:pt x="8303619" y="0"/>
                        </a:cubicBezTo>
                        <a:cubicBezTo>
                          <a:pt x="8377900" y="-225797"/>
                          <a:pt x="8630932" y="-123490"/>
                          <a:pt x="8775114" y="0"/>
                        </a:cubicBezTo>
                        <a:cubicBezTo>
                          <a:pt x="9026599" y="-211150"/>
                          <a:pt x="9167448" y="25842"/>
                          <a:pt x="9453608" y="0"/>
                        </a:cubicBezTo>
                        <a:cubicBezTo>
                          <a:pt x="9735591" y="-20992"/>
                          <a:pt x="9730785" y="20933"/>
                          <a:pt x="9821603" y="0"/>
                        </a:cubicBezTo>
                        <a:cubicBezTo>
                          <a:pt x="9957275" y="132576"/>
                          <a:pt x="10298347" y="-28804"/>
                          <a:pt x="10638096" y="0"/>
                        </a:cubicBezTo>
                        <a:cubicBezTo>
                          <a:pt x="10577606" y="-92974"/>
                          <a:pt x="10791128" y="105223"/>
                          <a:pt x="10926305" y="446853"/>
                        </a:cubicBezTo>
                        <a:cubicBezTo>
                          <a:pt x="10989811" y="861826"/>
                          <a:pt x="10764418" y="1075021"/>
                          <a:pt x="10926305" y="1376278"/>
                        </a:cubicBezTo>
                        <a:cubicBezTo>
                          <a:pt x="10856212" y="1788302"/>
                          <a:pt x="10950788" y="1921304"/>
                          <a:pt x="10926305" y="2234209"/>
                        </a:cubicBezTo>
                        <a:cubicBezTo>
                          <a:pt x="10807977" y="2459062"/>
                          <a:pt x="10737974" y="2762082"/>
                          <a:pt x="10638096" y="2681064"/>
                        </a:cubicBezTo>
                        <a:cubicBezTo>
                          <a:pt x="10479537" y="2719624"/>
                          <a:pt x="10457861" y="2638031"/>
                          <a:pt x="10270099" y="2681064"/>
                        </a:cubicBezTo>
                        <a:cubicBezTo>
                          <a:pt x="10076502" y="2657243"/>
                          <a:pt x="10062034" y="2634135"/>
                          <a:pt x="9902103" y="2681064"/>
                        </a:cubicBezTo>
                        <a:cubicBezTo>
                          <a:pt x="9650480" y="2707800"/>
                          <a:pt x="9748572" y="2562188"/>
                          <a:pt x="9534107" y="2681064"/>
                        </a:cubicBezTo>
                        <a:cubicBezTo>
                          <a:pt x="9442926" y="2665323"/>
                          <a:pt x="9250031" y="2585117"/>
                          <a:pt x="9166110" y="2681064"/>
                        </a:cubicBezTo>
                        <a:cubicBezTo>
                          <a:pt x="9152025" y="2597376"/>
                          <a:pt x="8794371" y="2844472"/>
                          <a:pt x="8591115" y="2681064"/>
                        </a:cubicBezTo>
                        <a:cubicBezTo>
                          <a:pt x="8332774" y="2671940"/>
                          <a:pt x="8076542" y="2574980"/>
                          <a:pt x="8016122" y="2681064"/>
                        </a:cubicBezTo>
                        <a:cubicBezTo>
                          <a:pt x="7855804" y="2907136"/>
                          <a:pt x="7765636" y="2559423"/>
                          <a:pt x="7234130" y="2681064"/>
                        </a:cubicBezTo>
                        <a:cubicBezTo>
                          <a:pt x="6955910" y="2873577"/>
                          <a:pt x="6850970" y="2763077"/>
                          <a:pt x="6659137" y="2681064"/>
                        </a:cubicBezTo>
                        <a:cubicBezTo>
                          <a:pt x="6434160" y="2821373"/>
                          <a:pt x="6182832" y="2544565"/>
                          <a:pt x="6084144" y="2681064"/>
                        </a:cubicBezTo>
                        <a:cubicBezTo>
                          <a:pt x="5722478" y="2756170"/>
                          <a:pt x="5521346" y="2624615"/>
                          <a:pt x="5302151" y="2681064"/>
                        </a:cubicBezTo>
                        <a:cubicBezTo>
                          <a:pt x="4857236" y="2822912"/>
                          <a:pt x="4879164" y="2576721"/>
                          <a:pt x="4727157" y="2681064"/>
                        </a:cubicBezTo>
                        <a:cubicBezTo>
                          <a:pt x="4491412" y="2668760"/>
                          <a:pt x="4458851" y="2522959"/>
                          <a:pt x="4255662" y="2681064"/>
                        </a:cubicBezTo>
                        <a:cubicBezTo>
                          <a:pt x="4185278" y="2744677"/>
                          <a:pt x="4035993" y="2724644"/>
                          <a:pt x="3991166" y="2681064"/>
                        </a:cubicBezTo>
                        <a:cubicBezTo>
                          <a:pt x="4052243" y="2900684"/>
                          <a:pt x="3771339" y="2477902"/>
                          <a:pt x="3209174" y="2681064"/>
                        </a:cubicBezTo>
                        <a:cubicBezTo>
                          <a:pt x="2867342" y="2769960"/>
                          <a:pt x="2955488" y="2614751"/>
                          <a:pt x="2944676" y="2681064"/>
                        </a:cubicBezTo>
                        <a:cubicBezTo>
                          <a:pt x="2875401" y="2596687"/>
                          <a:pt x="2575173" y="2587722"/>
                          <a:pt x="2266183" y="2681064"/>
                        </a:cubicBezTo>
                        <a:cubicBezTo>
                          <a:pt x="1926581" y="2676471"/>
                          <a:pt x="1914505" y="2610931"/>
                          <a:pt x="1794688" y="2681064"/>
                        </a:cubicBezTo>
                        <a:cubicBezTo>
                          <a:pt x="1709077" y="2781992"/>
                          <a:pt x="1640070" y="2669203"/>
                          <a:pt x="1426692" y="2681064"/>
                        </a:cubicBezTo>
                        <a:cubicBezTo>
                          <a:pt x="1384959" y="2744182"/>
                          <a:pt x="1166019" y="2723380"/>
                          <a:pt x="955197" y="2681064"/>
                        </a:cubicBezTo>
                        <a:cubicBezTo>
                          <a:pt x="679339" y="2630799"/>
                          <a:pt x="656538" y="2617270"/>
                          <a:pt x="288204" y="2681064"/>
                        </a:cubicBezTo>
                        <a:cubicBezTo>
                          <a:pt x="231635" y="2793044"/>
                          <a:pt x="-80489" y="2311720"/>
                          <a:pt x="0" y="2234209"/>
                        </a:cubicBezTo>
                        <a:cubicBezTo>
                          <a:pt x="-41554" y="1763723"/>
                          <a:pt x="139956" y="1839872"/>
                          <a:pt x="0" y="1394151"/>
                        </a:cubicBezTo>
                        <a:cubicBezTo>
                          <a:pt x="23847" y="1071294"/>
                          <a:pt x="-25377" y="989606"/>
                          <a:pt x="0" y="4468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 9: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TRUYỀN TIẾT KIỆM ĐIỆN NƯỚC LÀ TIẾT KIỆM TIỀN BẠC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84224-A759-4970-9501-6513A277C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0" y="3160268"/>
            <a:ext cx="3009900" cy="305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43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3E2697-1AB1-6FC1-D5B1-26050E93CCD4}"/>
              </a:ext>
            </a:extLst>
          </p:cNvPr>
          <p:cNvSpPr/>
          <p:nvPr/>
        </p:nvSpPr>
        <p:spPr>
          <a:xfrm>
            <a:off x="590006" y="481578"/>
            <a:ext cx="11011988" cy="588885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02505-7534-493F-A6BB-3F20AB19BDBF}"/>
              </a:ext>
            </a:extLst>
          </p:cNvPr>
          <p:cNvSpPr txBox="1"/>
          <p:nvPr/>
        </p:nvSpPr>
        <p:spPr>
          <a:xfrm>
            <a:off x="2210344" y="691128"/>
            <a:ext cx="939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Làm sản phẩm để tuyên truyền theo gợi ý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Thông điệp em định tuyên truyền đến mọi người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Cách thức thể hiện ( vẽ tranh, diễn kịch, băng rôn..)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25323B-BCCA-446F-8C54-3438C3DD78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t="19722" r="18407" b="54722"/>
          <a:stretch/>
        </p:blipFill>
        <p:spPr>
          <a:xfrm>
            <a:off x="3067049" y="2285673"/>
            <a:ext cx="5610866" cy="38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Ẽ TRANH BẢO VỆ MÔI TRƯỜNG: HÃY TIẾT KIỆM ĐIỆN - YouTube">
            <a:extLst>
              <a:ext uri="{FF2B5EF4-FFF2-40B4-BE49-F238E27FC236}">
                <a16:creationId xmlns:a16="http://schemas.microsoft.com/office/drawing/2014/main" id="{9EB90F15-33EF-401C-9E46-AE20F280A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ẽ các bức tranh về chủ đề “Tiết kiệm”: Dưới mỗi bức tranh, em hãy viết">
            <a:extLst>
              <a:ext uri="{FF2B5EF4-FFF2-40B4-BE49-F238E27FC236}">
                <a16:creationId xmlns:a16="http://schemas.microsoft.com/office/drawing/2014/main" id="{659E0DDA-AB79-43A3-8142-9C85034E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3" y="1"/>
            <a:ext cx="11608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TIẾT KIỆM ĐIỆN Đẹp Đơn Giản Ý Nghĩa [HÀNH ĐỘNG NGAY]">
            <a:extLst>
              <a:ext uri="{FF2B5EF4-FFF2-40B4-BE49-F238E27FC236}">
                <a16:creationId xmlns:a16="http://schemas.microsoft.com/office/drawing/2014/main" id="{7B98D0FD-6145-4270-B604-D8F12F15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8" y="119063"/>
            <a:ext cx="11437749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7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5075353" y="1062678"/>
            <a:ext cx="3256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8521831" y="-53215"/>
            <a:ext cx="3401088" cy="18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1339CE-1EDE-BC5D-4654-21E054DE789C}"/>
              </a:ext>
            </a:extLst>
          </p:cNvPr>
          <p:cNvSpPr/>
          <p:nvPr/>
        </p:nvSpPr>
        <p:spPr>
          <a:xfrm>
            <a:off x="436008" y="226098"/>
            <a:ext cx="4464496" cy="2016224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SINH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HOẠT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DƯỚI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CỜ</a:t>
            </a:r>
          </a:p>
        </p:txBody>
      </p:sp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89606"/>
            <a:ext cx="5962650" cy="46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5430116" y="3450894"/>
            <a:ext cx="6780738" cy="41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3E2697-1AB1-6FC1-D5B1-26050E93CCD4}"/>
              </a:ext>
            </a:extLst>
          </p:cNvPr>
          <p:cNvSpPr/>
          <p:nvPr/>
        </p:nvSpPr>
        <p:spPr>
          <a:xfrm>
            <a:off x="590006" y="481578"/>
            <a:ext cx="11011988" cy="588885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B82969-3E43-481D-AB35-660FAA56FE1C}"/>
              </a:ext>
            </a:extLst>
          </p:cNvPr>
          <p:cNvGrpSpPr/>
          <p:nvPr/>
        </p:nvGrpSpPr>
        <p:grpSpPr>
          <a:xfrm>
            <a:off x="1866900" y="1504950"/>
            <a:ext cx="9010650" cy="3810000"/>
            <a:chOff x="1866900" y="1504950"/>
            <a:chExt cx="9010650" cy="3810000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3098D2FB-1CE3-4A7A-A868-E2A0FA137A11}"/>
                </a:ext>
              </a:extLst>
            </p:cNvPr>
            <p:cNvSpPr/>
            <p:nvPr/>
          </p:nvSpPr>
          <p:spPr>
            <a:xfrm>
              <a:off x="1866900" y="1504950"/>
              <a:ext cx="9010650" cy="3810000"/>
            </a:xfrm>
            <a:prstGeom prst="horizontalScroll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E81771-DD35-4256-93DA-1D3A0F8F5DB5}"/>
                </a:ext>
              </a:extLst>
            </p:cNvPr>
            <p:cNvSpPr txBox="1"/>
            <p:nvPr/>
          </p:nvSpPr>
          <p:spPr>
            <a:xfrm>
              <a:off x="2609850" y="2440454"/>
              <a:ext cx="752475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Sử dụng điện theo nguyên tắc bốn đúng: đúng lúc, đúng chỗ, đúng cách và đúng nhu cầu. </a:t>
              </a:r>
              <a:endParaRPr lang="en-US" sz="40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2F7ACD-1653-4847-976A-3E7EDF6284C1}"/>
              </a:ext>
            </a:extLst>
          </p:cNvPr>
          <p:cNvSpPr txBox="1"/>
          <p:nvPr/>
        </p:nvSpPr>
        <p:spPr>
          <a:xfrm>
            <a:off x="2609850" y="449208"/>
            <a:ext cx="699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</a:rPr>
              <a:t>BĂNG RÔN</a:t>
            </a:r>
          </a:p>
        </p:txBody>
      </p:sp>
    </p:spTree>
    <p:extLst>
      <p:ext uri="{BB962C8B-B14F-4D97-AF65-F5344CB8AC3E}">
        <p14:creationId xmlns:p14="http://schemas.microsoft.com/office/powerpoint/2010/main" val="12852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3E2697-1AB1-6FC1-D5B1-26050E93CCD4}"/>
              </a:ext>
            </a:extLst>
          </p:cNvPr>
          <p:cNvSpPr/>
          <p:nvPr/>
        </p:nvSpPr>
        <p:spPr>
          <a:xfrm>
            <a:off x="590006" y="481578"/>
            <a:ext cx="11011988" cy="588885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B82969-3E43-481D-AB35-660FAA56FE1C}"/>
              </a:ext>
            </a:extLst>
          </p:cNvPr>
          <p:cNvGrpSpPr/>
          <p:nvPr/>
        </p:nvGrpSpPr>
        <p:grpSpPr>
          <a:xfrm>
            <a:off x="1866900" y="1504950"/>
            <a:ext cx="9010650" cy="3810000"/>
            <a:chOff x="1866900" y="1504950"/>
            <a:chExt cx="9010650" cy="3810000"/>
          </a:xfrm>
        </p:grpSpPr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3098D2FB-1CE3-4A7A-A868-E2A0FA137A11}"/>
                </a:ext>
              </a:extLst>
            </p:cNvPr>
            <p:cNvSpPr/>
            <p:nvPr/>
          </p:nvSpPr>
          <p:spPr>
            <a:xfrm>
              <a:off x="1866900" y="1504950"/>
              <a:ext cx="9010650" cy="3810000"/>
            </a:xfrm>
            <a:prstGeom prst="horizontalScroll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E81771-DD35-4256-93DA-1D3A0F8F5DB5}"/>
                </a:ext>
              </a:extLst>
            </p:cNvPr>
            <p:cNvSpPr txBox="1"/>
            <p:nvPr/>
          </p:nvSpPr>
          <p:spPr>
            <a:xfrm>
              <a:off x="2609850" y="2440454"/>
              <a:ext cx="752475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Bật đúng lúc, tắt đúng giờ</a:t>
              </a:r>
            </a:p>
            <a:p>
              <a:pPr marL="0" marR="0" lvl="0" indent="0" algn="just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Một phút làm ngơ, một ngày mất điện.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2F7ACD-1653-4847-976A-3E7EDF6284C1}"/>
              </a:ext>
            </a:extLst>
          </p:cNvPr>
          <p:cNvSpPr txBox="1"/>
          <p:nvPr/>
        </p:nvSpPr>
        <p:spPr>
          <a:xfrm>
            <a:off x="2609850" y="449208"/>
            <a:ext cx="699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BĂNG RÔN</a:t>
            </a:r>
          </a:p>
        </p:txBody>
      </p:sp>
    </p:spTree>
    <p:extLst>
      <p:ext uri="{BB962C8B-B14F-4D97-AF65-F5344CB8AC3E}">
        <p14:creationId xmlns:p14="http://schemas.microsoft.com/office/powerpoint/2010/main" val="1937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645377AC-3C45-74D0-293A-7E4083DA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128BAE3A-6583-CAFD-F8E1-86D558FA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5DE8EC-5A96-B222-B005-277D5D8D8E4A}"/>
              </a:ext>
            </a:extLst>
          </p:cNvPr>
          <p:cNvSpPr txBox="1"/>
          <p:nvPr/>
        </p:nvSpPr>
        <p:spPr>
          <a:xfrm>
            <a:off x="1594757" y="1034143"/>
            <a:ext cx="53448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rgbClr val="CB232D"/>
                </a:solidFill>
                <a:latin typeface="UVN Banh Mi" pitchFamily="2" charset="0"/>
              </a:rPr>
              <a:t>SINH HOẠT LỚP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CB232D"/>
              </a:solidFill>
              <a:effectLst/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2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hững khung hình đẹp đơn giản, dễ thương dùng để bàn">
            <a:extLst>
              <a:ext uri="{FF2B5EF4-FFF2-40B4-BE49-F238E27FC236}">
                <a16:creationId xmlns:a16="http://schemas.microsoft.com/office/drawing/2014/main" id="{E77D5342-C3DE-3061-F184-8485E032F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67" y="0"/>
            <a:ext cx="7077107" cy="39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6069800B-C199-DBD6-C6C0-0085B57C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E1EB8-9EB7-A021-2494-86BCB082AF7B}"/>
              </a:ext>
            </a:extLst>
          </p:cNvPr>
          <p:cNvSpPr txBox="1"/>
          <p:nvPr/>
        </p:nvSpPr>
        <p:spPr>
          <a:xfrm>
            <a:off x="3563367" y="543886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3C0D75A6-8D89-CA72-0F37-E1874834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14" y="2554403"/>
            <a:ext cx="4305248" cy="43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0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25CA0D1F-7392-D913-2F4C-EF44A8DB8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77864"/>
          <a:stretch/>
        </p:blipFill>
        <p:spPr bwMode="auto">
          <a:xfrm>
            <a:off x="-6920" y="4496724"/>
            <a:ext cx="12192001" cy="250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73505ED7-E59D-8C0D-16F8-368AB0F29CD9}"/>
              </a:ext>
            </a:extLst>
          </p:cNvPr>
          <p:cNvGrpSpPr/>
          <p:nvPr/>
        </p:nvGrpSpPr>
        <p:grpSpPr>
          <a:xfrm>
            <a:off x="-1" y="4545007"/>
            <a:ext cx="12192000" cy="365587"/>
            <a:chOff x="0" y="0"/>
            <a:chExt cx="6186311" cy="1855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FCD9BC2-EC39-AF93-0AA7-9867A48269A9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C95218D0-5392-48F6-AFE1-3A6889C34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1" y="741459"/>
            <a:ext cx="4278856" cy="321449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0A78D37-14DE-EF04-D696-9A102AA0C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679994"/>
            <a:ext cx="2624543" cy="453484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C55EB95-E82E-7D8E-CBB3-851569DB7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794643"/>
            <a:ext cx="2152772" cy="2152772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7A5FC8C5-3421-0D19-C0A5-C351ED69C836}"/>
              </a:ext>
            </a:extLst>
          </p:cNvPr>
          <p:cNvGrpSpPr/>
          <p:nvPr/>
        </p:nvGrpSpPr>
        <p:grpSpPr>
          <a:xfrm>
            <a:off x="-1" y="-33199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AA283CE1-0266-42A4-F6AC-7642C6CDE6AA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1E6AD8E6-3021-E4BD-0296-DD2FD46C00B5}"/>
              </a:ext>
            </a:extLst>
          </p:cNvPr>
          <p:cNvGrpSpPr/>
          <p:nvPr/>
        </p:nvGrpSpPr>
        <p:grpSpPr>
          <a:xfrm rot="-5400000">
            <a:off x="-2074175" y="2081611"/>
            <a:ext cx="4529801" cy="381454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C19AA2C7-B405-02E4-0495-B072E338CE1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B4CEF482-7DB3-1486-2532-51CF1E6BB405}"/>
              </a:ext>
            </a:extLst>
          </p:cNvPr>
          <p:cNvGrpSpPr/>
          <p:nvPr/>
        </p:nvGrpSpPr>
        <p:grpSpPr>
          <a:xfrm rot="-5400000">
            <a:off x="9853292" y="21985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AE454798-D8B0-D4B9-E290-F307B228D90D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5" name="Picture 18">
            <a:extLst>
              <a:ext uri="{FF2B5EF4-FFF2-40B4-BE49-F238E27FC236}">
                <a16:creationId xmlns:a16="http://schemas.microsoft.com/office/drawing/2014/main" id="{3D6F8404-ECA0-A388-3253-43E24B394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7690" y="2409691"/>
            <a:ext cx="1423035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76F9F1-A864-0291-AAFE-C2EA81B5F765}"/>
              </a:ext>
            </a:extLst>
          </p:cNvPr>
          <p:cNvSpPr txBox="1"/>
          <p:nvPr/>
        </p:nvSpPr>
        <p:spPr>
          <a:xfrm>
            <a:off x="4175806" y="10418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D53FE76F-4FFA-0F9B-F371-0CFDD30B71A8}"/>
              </a:ext>
            </a:extLst>
          </p:cNvPr>
          <p:cNvSpPr/>
          <p:nvPr/>
        </p:nvSpPr>
        <p:spPr>
          <a:xfrm>
            <a:off x="110251" y="3108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A02F66-F209-5F88-9E16-59C436A5959A}"/>
              </a:ext>
            </a:extLst>
          </p:cNvPr>
          <p:cNvSpPr txBox="1"/>
          <p:nvPr/>
        </p:nvSpPr>
        <p:spPr>
          <a:xfrm>
            <a:off x="207169" y="6696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0550227-28EA-6606-9969-DC836461CB85}"/>
              </a:ext>
            </a:extLst>
          </p:cNvPr>
          <p:cNvSpPr/>
          <p:nvPr/>
        </p:nvSpPr>
        <p:spPr>
          <a:xfrm>
            <a:off x="8467230" y="5247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Premium Vector | Cute boy listened to girl talk about her story">
            <a:extLst>
              <a:ext uri="{FF2B5EF4-FFF2-40B4-BE49-F238E27FC236}">
                <a16:creationId xmlns:a16="http://schemas.microsoft.com/office/drawing/2014/main" id="{65A7D57D-F98B-D323-48DF-55E15866C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556" r="56389">
                        <a14:foregroundMark x1="52500" y1="38889" x2="52500" y2="38333"/>
                        <a14:foregroundMark x1="56389" y1="35278" x2="56389" y2="35278"/>
                        <a14:foregroundMark x1="55833" y1="37222" x2="55833" y2="37222"/>
                        <a14:foregroundMark x1="53056" y1="33611" x2="53056" y2="33611"/>
                        <a14:foregroundMark x1="27500" y1="23333" x2="25278" y2="24167"/>
                        <a14:foregroundMark x1="24722" y1="75278" x2="23889" y2="85556"/>
                        <a14:foregroundMark x1="38611" y1="73333" x2="36667" y2="83056"/>
                        <a14:foregroundMark x1="36667" y1="83056" x2="40000" y2="88056"/>
                        <a14:foregroundMark x1="40278" y1="52778" x2="4305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86"/>
          <a:stretch/>
        </p:blipFill>
        <p:spPr bwMode="auto">
          <a:xfrm>
            <a:off x="1707116" y="2054627"/>
            <a:ext cx="2979885" cy="52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Vector | Cute boy listened to girl talk about her story">
            <a:extLst>
              <a:ext uri="{FF2B5EF4-FFF2-40B4-BE49-F238E27FC236}">
                <a16:creationId xmlns:a16="http://schemas.microsoft.com/office/drawing/2014/main" id="{AB208026-A611-FE93-06B5-8CA982F15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1" b="90000" l="58714" r="95413">
                        <a14:foregroundMark x1="58611" y1="50278" x2="58611" y2="50278"/>
                        <a14:foregroundMark x1="62778" y1="83056" x2="61389" y2="87222"/>
                        <a14:foregroundMark x1="72222" y1="82778" x2="74722" y2="8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27" t="1" b="-274"/>
          <a:stretch/>
        </p:blipFill>
        <p:spPr bwMode="auto">
          <a:xfrm>
            <a:off x="7631837" y="2067710"/>
            <a:ext cx="2401863" cy="52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1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hững khung hình đẹp đơn giản, dễ thương dùng để bàn">
            <a:extLst>
              <a:ext uri="{FF2B5EF4-FFF2-40B4-BE49-F238E27FC236}">
                <a16:creationId xmlns:a16="http://schemas.microsoft.com/office/drawing/2014/main" id="{7764F11B-AF5A-1E8F-F82C-2A335D9D4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65" y="83128"/>
            <a:ext cx="7077107" cy="39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8597288B-A206-4F46-D918-B0513DCE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B97BEB-A685-000A-0A2D-DCD6E40838D5}"/>
              </a:ext>
            </a:extLst>
          </p:cNvPr>
          <p:cNvSpPr txBox="1"/>
          <p:nvPr/>
        </p:nvSpPr>
        <p:spPr>
          <a:xfrm>
            <a:off x="3563367" y="543886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0C913-88BD-E2F0-798B-C0C030125C9A}"/>
              </a:ext>
            </a:extLst>
          </p:cNvPr>
          <p:cNvSpPr txBox="1"/>
          <p:nvPr/>
        </p:nvSpPr>
        <p:spPr>
          <a:xfrm>
            <a:off x="3563367" y="1728826"/>
            <a:ext cx="166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 điểm: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B4AD4C9C-4F52-C07E-4B68-A4E9648BF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14" y="2554403"/>
            <a:ext cx="4305248" cy="43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2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hững khung hình đẹp đơn giản, dễ thương dùng để bàn">
            <a:extLst>
              <a:ext uri="{FF2B5EF4-FFF2-40B4-BE49-F238E27FC236}">
                <a16:creationId xmlns:a16="http://schemas.microsoft.com/office/drawing/2014/main" id="{BFBA2B68-9667-E833-D5A0-E873AB7F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65" y="83128"/>
            <a:ext cx="7077107" cy="398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7256C212-B457-33EE-2D82-EBDB5720F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9C36D-2856-E5AD-1316-ACB7A684D778}"/>
              </a:ext>
            </a:extLst>
          </p:cNvPr>
          <p:cNvSpPr txBox="1"/>
          <p:nvPr/>
        </p:nvSpPr>
        <p:spPr>
          <a:xfrm>
            <a:off x="3563367" y="543886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2E0F4-C75D-4CC2-0454-C6D566FACCE5}"/>
              </a:ext>
            </a:extLst>
          </p:cNvPr>
          <p:cNvSpPr txBox="1"/>
          <p:nvPr/>
        </p:nvSpPr>
        <p:spPr>
          <a:xfrm>
            <a:off x="3563367" y="1728826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 chế: 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6E1E3BB0-E61C-C836-AEFA-7E33C004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14" y="2554403"/>
            <a:ext cx="4305248" cy="43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2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8A5C73B-D0FD-60A3-5A3F-B440FCB62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29" y="4540749"/>
            <a:ext cx="12196057" cy="2317251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10EBB54F-F6E1-7062-F3BA-B0A8F83202DF}"/>
              </a:ext>
            </a:extLst>
          </p:cNvPr>
          <p:cNvGrpSpPr/>
          <p:nvPr/>
        </p:nvGrpSpPr>
        <p:grpSpPr>
          <a:xfrm>
            <a:off x="0" y="4361141"/>
            <a:ext cx="12192000" cy="365587"/>
            <a:chOff x="0" y="0"/>
            <a:chExt cx="6186311" cy="18550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802C27E-F8AA-5874-3371-91924A25FA9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B2297C5C-41DA-EA3F-05FD-EF8B02F57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5CE0354-7050-91AD-959B-2C26315F1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81611" y="267713"/>
            <a:ext cx="2624543" cy="453484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77A3D46-B827-E55B-80E6-3EEF19DA24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0F6D8239-574C-CA0B-D4B5-0754BA664E77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A319B482-F2E3-C4AF-74BB-D0F7904F3728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4">
            <a:extLst>
              <a:ext uri="{FF2B5EF4-FFF2-40B4-BE49-F238E27FC236}">
                <a16:creationId xmlns:a16="http://schemas.microsoft.com/office/drawing/2014/main" id="{3B52E70D-1519-6F90-C930-2FAE06EB76A4}"/>
              </a:ext>
            </a:extLst>
          </p:cNvPr>
          <p:cNvGrpSpPr/>
          <p:nvPr/>
        </p:nvGrpSpPr>
        <p:grpSpPr>
          <a:xfrm rot="-5400000">
            <a:off x="-2029266" y="2031525"/>
            <a:ext cx="4345600" cy="313636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66F1D795-0E14-E61C-D913-E70D7EF1A7D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69171BDA-0A52-CB5C-CF84-D4282F2EC446}"/>
              </a:ext>
            </a:extLst>
          </p:cNvPr>
          <p:cNvGrpSpPr/>
          <p:nvPr/>
        </p:nvGrpSpPr>
        <p:grpSpPr>
          <a:xfrm rot="-5400000">
            <a:off x="9858500" y="2027639"/>
            <a:ext cx="4353368" cy="313636"/>
            <a:chOff x="0" y="0"/>
            <a:chExt cx="2220955" cy="152400"/>
          </a:xfrm>
          <a:solidFill>
            <a:schemeClr val="bg1"/>
          </a:solidFill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EC65B8BF-0A07-184C-A062-67D172D05230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5" name="Picture 18">
            <a:extLst>
              <a:ext uri="{FF2B5EF4-FFF2-40B4-BE49-F238E27FC236}">
                <a16:creationId xmlns:a16="http://schemas.microsoft.com/office/drawing/2014/main" id="{62C15B0E-837F-9C8C-4C84-87F409257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41EFCA-1FCD-143C-C83D-FA574959F674}"/>
              </a:ext>
            </a:extLst>
          </p:cNvPr>
          <p:cNvSpPr txBox="1"/>
          <p:nvPr/>
        </p:nvSpPr>
        <p:spPr>
          <a:xfrm>
            <a:off x="4175807" y="889408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Góc tuyên 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F05F5-5482-B6B9-43F2-09CF56ADF276}"/>
              </a:ext>
            </a:extLst>
          </p:cNvPr>
          <p:cNvSpPr txBox="1"/>
          <p:nvPr/>
        </p:nvSpPr>
        <p:spPr>
          <a:xfrm>
            <a:off x="2648544" y="4320052"/>
            <a:ext cx="3278243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Hoa điểm tốt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BFFD3E-CB96-BF6F-3F5D-1E2731AE128A}"/>
              </a:ext>
            </a:extLst>
          </p:cNvPr>
          <p:cNvSpPr txBox="1"/>
          <p:nvPr/>
        </p:nvSpPr>
        <p:spPr>
          <a:xfrm>
            <a:off x="6265215" y="4312394"/>
            <a:ext cx="3278243" cy="82866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Hoa điểm tốt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pic>
        <p:nvPicPr>
          <p:cNvPr id="21" name="Picture 2" descr="Premium Vector | Cute boy listened to girl talk about her story">
            <a:extLst>
              <a:ext uri="{FF2B5EF4-FFF2-40B4-BE49-F238E27FC236}">
                <a16:creationId xmlns:a16="http://schemas.microsoft.com/office/drawing/2014/main" id="{5B5DAE17-E49A-09C8-EDE2-C6D28723D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556" r="56389">
                        <a14:foregroundMark x1="52500" y1="38889" x2="52500" y2="38333"/>
                        <a14:foregroundMark x1="56389" y1="35278" x2="56389" y2="35278"/>
                        <a14:foregroundMark x1="55833" y1="37222" x2="55833" y2="37222"/>
                        <a14:foregroundMark x1="53056" y1="33611" x2="53056" y2="33611"/>
                        <a14:foregroundMark x1="27500" y1="23333" x2="25278" y2="24167"/>
                        <a14:foregroundMark x1="24722" y1="75278" x2="23889" y2="85556"/>
                        <a14:foregroundMark x1="38611" y1="73333" x2="36667" y2="83056"/>
                        <a14:foregroundMark x1="36667" y1="83056" x2="40000" y2="88056"/>
                        <a14:foregroundMark x1="40278" y1="52778" x2="4305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86"/>
          <a:stretch/>
        </p:blipFill>
        <p:spPr bwMode="auto">
          <a:xfrm>
            <a:off x="-176070" y="1905734"/>
            <a:ext cx="2979885" cy="52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remium Vector | Cute boy listened to girl talk about her story">
            <a:extLst>
              <a:ext uri="{FF2B5EF4-FFF2-40B4-BE49-F238E27FC236}">
                <a16:creationId xmlns:a16="http://schemas.microsoft.com/office/drawing/2014/main" id="{FCA46C0C-A7BE-BA23-AF0C-7F583586F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1" b="90000" l="58714" r="95413">
                        <a14:foregroundMark x1="58611" y1="50278" x2="58611" y2="50278"/>
                        <a14:foregroundMark x1="62778" y1="83056" x2="61389" y2="87222"/>
                        <a14:foregroundMark x1="72222" y1="82778" x2="74722" y2="8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27" t="1" b="-274"/>
          <a:stretch/>
        </p:blipFill>
        <p:spPr bwMode="auto">
          <a:xfrm>
            <a:off x="9735188" y="1931901"/>
            <a:ext cx="2401863" cy="52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0" grpId="0" animBg="1"/>
      <p:bldP spid="2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4A0BDF-E149-F967-F301-45D6761F2540}"/>
              </a:ext>
            </a:extLst>
          </p:cNvPr>
          <p:cNvSpPr/>
          <p:nvPr/>
        </p:nvSpPr>
        <p:spPr>
          <a:xfrm>
            <a:off x="772885" y="1223273"/>
            <a:ext cx="10406743" cy="4963885"/>
          </a:xfrm>
          <a:prstGeom prst="roundRect">
            <a:avLst/>
          </a:prstGeom>
          <a:solidFill>
            <a:schemeClr val="accent3">
              <a:lumMod val="40000"/>
              <a:lumOff val="60000"/>
              <a:alpha val="41000"/>
            </a:schemeClr>
          </a:solidFill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Tet Holiday 2021 - Cô Mai Linh">
            <a:extLst>
              <a:ext uri="{FF2B5EF4-FFF2-40B4-BE49-F238E27FC236}">
                <a16:creationId xmlns:a16="http://schemas.microsoft.com/office/drawing/2014/main" id="{4380E828-6846-D43A-4382-270FF050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00" y="4234542"/>
            <a:ext cx="3869599" cy="26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9,522 Tet holiday Images, Stock Photos &amp; Vectors | Shutterstock">
            <a:extLst>
              <a:ext uri="{FF2B5EF4-FFF2-40B4-BE49-F238E27FC236}">
                <a16:creationId xmlns:a16="http://schemas.microsoft.com/office/drawing/2014/main" id="{396E1ED8-ABC2-86A3-4A91-0793B349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1071" l="3774" r="97275">
                        <a14:foregroundMark x1="3983" y1="55357" x2="3983" y2="55357"/>
                        <a14:foregroundMark x1="16352" y1="84643" x2="16352" y2="84643"/>
                        <a14:foregroundMark x1="35430" y1="63214" x2="35430" y2="63214"/>
                        <a14:foregroundMark x1="47170" y1="72857" x2="47170" y2="72857"/>
                        <a14:foregroundMark x1="93920" y1="84286" x2="93920" y2="84286"/>
                        <a14:foregroundMark x1="97275" y1="69286" x2="97275" y2="69286"/>
                        <a14:foregroundMark x1="96646" y1="55000" x2="96646" y2="55000"/>
                        <a14:foregroundMark x1="59958" y1="3214" x2="59958" y2="3214"/>
                        <a14:foregroundMark x1="66457" y1="7500" x2="66457" y2="7500"/>
                        <a14:foregroundMark x1="21803" y1="32500" x2="21803" y2="32500"/>
                        <a14:foregroundMark x1="22851" y1="29286" x2="22851" y2="29286"/>
                        <a14:foregroundMark x1="25367" y1="27500" x2="25367" y2="27500"/>
                        <a14:foregroundMark x1="27463" y1="27143" x2="27463" y2="27143"/>
                        <a14:foregroundMark x1="24528" y1="23929" x2="24528" y2="23929"/>
                        <a14:foregroundMark x1="20545" y1="27857" x2="20545" y2="27857"/>
                        <a14:foregroundMark x1="42977" y1="72857" x2="43816" y2="72500"/>
                        <a14:foregroundMark x1="48008" y1="72500" x2="48008" y2="72500"/>
                        <a14:foregroundMark x1="48847" y1="71071" x2="50524" y2="70714"/>
                        <a14:foregroundMark x1="82809" y1="91071" x2="83857" y2="90357"/>
                        <a14:foregroundMark x1="86792" y1="90000" x2="86792" y2="90000"/>
                        <a14:foregroundMark x1="87631" y1="85000" x2="87841" y2="86429"/>
                        <a14:foregroundMark x1="83019" y1="91071" x2="83019" y2="91071"/>
                        <a14:foregroundMark x1="70650" y1="90000" x2="70650" y2="90000"/>
                        <a14:foregroundMark x1="80084" y1="90357" x2="80084" y2="90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170" y="391885"/>
            <a:ext cx="4209622" cy="24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8B137F-B1EB-F5BF-2667-700A15FFA659}"/>
              </a:ext>
            </a:extLst>
          </p:cNvPr>
          <p:cNvSpPr/>
          <p:nvPr/>
        </p:nvSpPr>
        <p:spPr>
          <a:xfrm>
            <a:off x="465193" y="115277"/>
            <a:ext cx="112616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FBF0EA"/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5B9BD5">
                    <a:lumMod val="20000"/>
                    <a:lumOff val="80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HƯỚNG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F6F000">
                    <a:lumMod val="20000"/>
                    <a:lumOff val="80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FECAFA"/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TUẦN</a:t>
            </a: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CB232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CB232D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082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BFD49-08FD-2760-4DA3-FCFCFC7CC8AE}"/>
              </a:ext>
            </a:extLst>
          </p:cNvPr>
          <p:cNvSpPr txBox="1"/>
          <p:nvPr/>
        </p:nvSpPr>
        <p:spPr>
          <a:xfrm>
            <a:off x="429985" y="1273628"/>
            <a:ext cx="1133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#9Slide05 SVN-Clementine Regular" panose="020F0502020204030203" pitchFamily="34" charset="0"/>
                <a:ea typeface="+mn-ea"/>
                <a:cs typeface="+mn-cs"/>
              </a:rPr>
              <a:t>CHÚC MỪNG SINH NHẬT THÁNG 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E893CD-7E5A-33D6-2094-F004ABE43F0F}"/>
              </a:ext>
            </a:extLst>
          </p:cNvPr>
          <p:cNvSpPr/>
          <p:nvPr/>
        </p:nvSpPr>
        <p:spPr>
          <a:xfrm>
            <a:off x="674914" y="2473957"/>
            <a:ext cx="6836228" cy="3817985"/>
          </a:xfrm>
          <a:prstGeom prst="roundRect">
            <a:avLst/>
          </a:prstGeom>
          <a:solidFill>
            <a:schemeClr val="bg1"/>
          </a:solidFill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1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284B4F-1511-F293-E38E-ECE9B56ED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2" descr="卡通人物&#10;&#10;描述已自动生成">
            <a:extLst>
              <a:ext uri="{FF2B5EF4-FFF2-40B4-BE49-F238E27FC236}">
                <a16:creationId xmlns:a16="http://schemas.microsoft.com/office/drawing/2014/main" id="{60692948-ABD7-4282-8CDC-B8F038F24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577" y="0"/>
            <a:ext cx="1396423" cy="30479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E442D1-0214-E2E8-F0D7-0337C3E822A3}"/>
              </a:ext>
            </a:extLst>
          </p:cNvPr>
          <p:cNvSpPr/>
          <p:nvPr/>
        </p:nvSpPr>
        <p:spPr>
          <a:xfrm>
            <a:off x="1389987" y="441305"/>
            <a:ext cx="917317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81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TỔNG</a:t>
            </a:r>
            <a:r>
              <a:rPr kumimoji="0" lang="en-US" sz="6000" b="1" i="0" u="none" strike="noStrike" kern="1200" cap="none" spc="0" normalizeH="0" noProof="0">
                <a:ln w="381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KẾT CHỦ ĐỀ NĂM MỚI VÀ VIỆC TIÊU DÙNG THÔNG MINH</a:t>
            </a:r>
            <a:endParaRPr kumimoji="0" lang="en-US" sz="6000" b="1" i="0" u="none" strike="noStrike" kern="1200" cap="none" spc="0" normalizeH="0" baseline="0" noProof="0">
              <a:ln w="381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2052" name="Picture 4" descr="Tranh vẽ ngày Tết đẹp – Văn Hóa Học">
            <a:extLst>
              <a:ext uri="{FF2B5EF4-FFF2-40B4-BE49-F238E27FC236}">
                <a16:creationId xmlns:a16="http://schemas.microsoft.com/office/drawing/2014/main" id="{C686A89C-1E52-F026-4B03-C5753FACA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056" y1="28333" x2="28056" y2="27870"/>
                        <a14:foregroundMark x1="32963" y1="37963" x2="32963" y2="37963"/>
                        <a14:foregroundMark x1="13981" y1="28426" x2="13981" y2="28426"/>
                        <a14:foregroundMark x1="71019" y1="22407" x2="71019" y2="21944"/>
                        <a14:foregroundMark x1="72407" y1="30370" x2="72407" y2="30370"/>
                        <a14:foregroundMark x1="73519" y1="35093" x2="73519" y2="35093"/>
                        <a14:foregroundMark x1="15463" y1="24630" x2="15463" y2="24630"/>
                        <a14:foregroundMark x1="23796" y1="31574" x2="23796" y2="31574"/>
                        <a14:foregroundMark x1="15741" y1="40185" x2="15741" y2="40185"/>
                        <a14:foregroundMark x1="20093" y1="52037" x2="20093" y2="52037"/>
                        <a14:foregroundMark x1="31389" y1="38704" x2="31389" y2="38704"/>
                        <a14:foregroundMark x1="18981" y1="36204" x2="18981" y2="36204"/>
                        <a14:backgroundMark x1="21389" y1="38519" x2="20185" y2="38519"/>
                        <a14:backgroundMark x1="18148" y1="38519" x2="17870" y2="39722"/>
                        <a14:backgroundMark x1="21111" y1="42778" x2="21111" y2="42778"/>
                        <a14:backgroundMark x1="35370" y1="85370" x2="52407" y2="89167"/>
                        <a14:backgroundMark x1="68981" y1="29815" x2="70741" y2="31111"/>
                        <a14:backgroundMark x1="19167" y1="34630" x2="19167" y2="34630"/>
                        <a14:backgroundMark x1="20370" y1="43426" x2="20370" y2="43426"/>
                        <a14:backgroundMark x1="61574" y1="41296" x2="61574" y2="41296"/>
                        <a14:backgroundMark x1="61667" y1="38796" x2="61667" y2="38796"/>
                        <a14:backgroundMark x1="61389" y1="37593" x2="61389" y2="37593"/>
                        <a14:backgroundMark x1="60093" y1="34815" x2="60185" y2="35741"/>
                        <a14:backgroundMark x1="61667" y1="34907" x2="61852" y2="35370"/>
                        <a14:backgroundMark x1="61944" y1="32037" x2="62037" y2="31944"/>
                        <a14:backgroundMark x1="59907" y1="32870" x2="59907" y2="32870"/>
                        <a14:backgroundMark x1="71204" y1="42315" x2="70556" y2="42407"/>
                        <a14:backgroundMark x1="28056" y1="37222" x2="28333" y2="36852"/>
                        <a14:backgroundMark x1="29352" y1="37593" x2="29352" y2="37593"/>
                        <a14:backgroundMark x1="28333" y1="33796" x2="28333" y2="3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463" y="127822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etnamese Girls PNG Transparent Images Free Download | Vector Files |  Pngtree">
            <a:extLst>
              <a:ext uri="{FF2B5EF4-FFF2-40B4-BE49-F238E27FC236}">
                <a16:creationId xmlns:a16="http://schemas.microsoft.com/office/drawing/2014/main" id="{A2C2E689-CD52-97E9-D9CB-D88B3B438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3333" l="10000" r="90000">
                        <a14:foregroundMark x1="51667" y1="7222" x2="51667" y2="7222"/>
                        <a14:foregroundMark x1="55556" y1="83889" x2="56389" y2="90278"/>
                        <a14:foregroundMark x1="46944" y1="93333" x2="46944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041" y="2511578"/>
            <a:ext cx="4391294" cy="439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卡通人物&#10;&#10;描述已自动生成">
            <a:extLst>
              <a:ext uri="{FF2B5EF4-FFF2-40B4-BE49-F238E27FC236}">
                <a16:creationId xmlns:a16="http://schemas.microsoft.com/office/drawing/2014/main" id="{7B0F3957-3FD8-EF29-72B2-E78364E0F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436" y="15727"/>
            <a:ext cx="1396423" cy="304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C2EAEA-9040-4281-D4A1-2C4B370EE7EE}"/>
              </a:ext>
            </a:extLst>
          </p:cNvPr>
          <p:cNvSpPr/>
          <p:nvPr/>
        </p:nvSpPr>
        <p:spPr>
          <a:xfrm>
            <a:off x="819149" y="1255914"/>
            <a:ext cx="10148207" cy="35827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5 SVN-Clementine Regular" panose="020F05020202040302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7DA88-67A4-810F-8D79-D82B821617AC}"/>
              </a:ext>
            </a:extLst>
          </p:cNvPr>
          <p:cNvSpPr txBox="1"/>
          <p:nvPr/>
        </p:nvSpPr>
        <p:spPr>
          <a:xfrm>
            <a:off x="1007391" y="1318394"/>
            <a:ext cx="9825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 CHỌN THÔNG ĐIỆP TUYÊN TRUYỀN "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ĐIỆN NƯỚC LÀ TIẾT KIỆM TIỀN BẠC"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C2EAEA-9040-4281-D4A1-2C4B370EE7EE}"/>
              </a:ext>
            </a:extLst>
          </p:cNvPr>
          <p:cNvSpPr/>
          <p:nvPr/>
        </p:nvSpPr>
        <p:spPr>
          <a:xfrm>
            <a:off x="819149" y="1255914"/>
            <a:ext cx="10148207" cy="35827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-Clementine Regular" panose="020F05020202040302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7DA88-67A4-810F-8D79-D82B821617AC}"/>
              </a:ext>
            </a:extLst>
          </p:cNvPr>
          <p:cNvSpPr txBox="1"/>
          <p:nvPr/>
        </p:nvSpPr>
        <p:spPr>
          <a:xfrm>
            <a:off x="1022887" y="1383453"/>
            <a:ext cx="98104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THÔNG ĐIỆP SINH ĐỘNG, HẤP DẪN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 NGẮN GỌN, RÕ RÀNG, DỄ NHỚ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卡通人物&#10;&#10;描述已自动生成">
            <a:extLst>
              <a:ext uri="{FF2B5EF4-FFF2-40B4-BE49-F238E27FC236}">
                <a16:creationId xmlns:a16="http://schemas.microsoft.com/office/drawing/2014/main" id="{E9CDD512-5757-4962-AAD7-E9DE32FFA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871" y="0"/>
            <a:ext cx="1133094" cy="247319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30068AA-6AC4-4ADD-90E7-A8D125149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806" y="1330917"/>
            <a:ext cx="695325" cy="29527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BD539B7-27CF-499D-8B53-D1FFA49FD8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288" y="1600253"/>
            <a:ext cx="441431" cy="187457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7868F285-F779-4C60-82E5-FEDED790DAE2}"/>
              </a:ext>
            </a:extLst>
          </p:cNvPr>
          <p:cNvSpPr/>
          <p:nvPr/>
        </p:nvSpPr>
        <p:spPr>
          <a:xfrm rot="2768950">
            <a:off x="865086" y="1512123"/>
            <a:ext cx="5745363" cy="5745363"/>
          </a:xfrm>
          <a:prstGeom prst="ellipse">
            <a:avLst/>
          </a:prstGeom>
          <a:gradFill>
            <a:gsLst>
              <a:gs pos="42000">
                <a:srgbClr val="FFFBBE">
                  <a:alpha val="41000"/>
                </a:srgbClr>
              </a:gs>
              <a:gs pos="75000">
                <a:srgbClr val="FFFBBE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BB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CAB8B60-1124-47C2-B9F1-BB49F54C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592" y="3865065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31" descr="卡通人物&#10;&#10;描述已自动生成">
            <a:extLst>
              <a:ext uri="{FF2B5EF4-FFF2-40B4-BE49-F238E27FC236}">
                <a16:creationId xmlns:a16="http://schemas.microsoft.com/office/drawing/2014/main" id="{168694BC-98D4-4C5D-8FF6-4E2A52725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31" y="3337013"/>
            <a:ext cx="568930" cy="100338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3F41AF62-7A28-47C9-8904-B70206735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995" y="3196946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193E92F-7F5B-46C0-BCE9-231D6BEDC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640" y="3745987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E7F7AA-55F3-E3DE-21C7-68055A0FE982}"/>
              </a:ext>
            </a:extLst>
          </p:cNvPr>
          <p:cNvSpPr/>
          <p:nvPr/>
        </p:nvSpPr>
        <p:spPr>
          <a:xfrm>
            <a:off x="2419181" y="45154"/>
            <a:ext cx="7556877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2700">
                  <a:solidFill>
                    <a:srgbClr val="CB232D"/>
                  </a:solidFill>
                  <a:prstDash val="solid"/>
                </a:ln>
                <a:pattFill prst="pct50">
                  <a:fgClr>
                    <a:srgbClr val="CB232D"/>
                  </a:fgClr>
                  <a:bgClr>
                    <a:srgbClr val="CB232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CB232D"/>
                  </a:outerShdw>
                </a:effectLst>
                <a:uLnTx/>
                <a:uFillTx/>
                <a:latin typeface="LNTH-Hoa Nho LNTH" pitchFamily="2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2700">
                  <a:solidFill>
                    <a:srgbClr val="CB232D"/>
                  </a:solidFill>
                  <a:prstDash val="solid"/>
                </a:ln>
                <a:pattFill prst="pct50">
                  <a:fgClr>
                    <a:srgbClr val="CB232D"/>
                  </a:fgClr>
                  <a:bgClr>
                    <a:srgbClr val="CB232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CB232D"/>
                  </a:outerShdw>
                </a:effectLst>
                <a:uLnTx/>
                <a:uFillTx/>
                <a:latin typeface="LNTH-Hoa Nho LNTH" pitchFamily="2" charset="0"/>
                <a:ea typeface="+mn-ea"/>
                <a:cs typeface="+mn-cs"/>
              </a:rPr>
              <a:t>Hẹn gặp lại !</a:t>
            </a:r>
          </a:p>
        </p:txBody>
      </p:sp>
    </p:spTree>
    <p:extLst>
      <p:ext uri="{BB962C8B-B14F-4D97-AF65-F5344CB8AC3E}">
        <p14:creationId xmlns:p14="http://schemas.microsoft.com/office/powerpoint/2010/main" val="29152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08F798-5E13-8215-0563-5F0550D4B9C7}"/>
              </a:ext>
            </a:extLst>
          </p:cNvPr>
          <p:cNvSpPr txBox="1"/>
          <p:nvPr/>
        </p:nvSpPr>
        <p:spPr>
          <a:xfrm>
            <a:off x="325464" y="339799"/>
            <a:ext cx="11499743" cy="3513832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CỔ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VŨ NHỮNG BẠN ĐƯỢC TUYÊN DƯƠNG TRONG THÁNG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Vietnamese Boy PNG Transparent Images Free Download | Vector Files | Pngtree">
            <a:extLst>
              <a:ext uri="{FF2B5EF4-FFF2-40B4-BE49-F238E27FC236}">
                <a16:creationId xmlns:a16="http://schemas.microsoft.com/office/drawing/2014/main" id="{0D0134AB-5679-4522-69D3-F70B044C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1111" l="10000" r="90000">
                        <a14:foregroundMark x1="63333" y1="9444" x2="63333" y2="9444"/>
                        <a14:foregroundMark x1="65556" y1="26667" x2="63333" y2="41667"/>
                        <a14:foregroundMark x1="59444" y1="37778" x2="62222" y2="45000"/>
                        <a14:foregroundMark x1="70000" y1="76944" x2="75278" y2="84444"/>
                        <a14:foregroundMark x1="67222" y1="81389" x2="71944" y2="87222"/>
                        <a14:foregroundMark x1="57778" y1="83333" x2="60000" y2="88611"/>
                        <a14:foregroundMark x1="37500" y1="91111" x2="37500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86" y="3063711"/>
            <a:ext cx="4012283" cy="40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ttle Girl Carrying Lanterns For Vietnamese New Year, Vietnam, Lantern,  Girl PNG Transparent Clipart Image and PSD File for Free Download | New  year cartoon, Illustration, Little girls">
            <a:extLst>
              <a:ext uri="{FF2B5EF4-FFF2-40B4-BE49-F238E27FC236}">
                <a16:creationId xmlns:a16="http://schemas.microsoft.com/office/drawing/2014/main" id="{E846D1FB-A670-2629-4600-43E6F91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167" r="91389">
                        <a14:foregroundMark x1="25278" y1="38611" x2="25556" y2="49722"/>
                        <a14:foregroundMark x1="33889" y1="40278" x2="40278" y2="47500"/>
                        <a14:foregroundMark x1="9167" y1="40556" x2="9167" y2="40556"/>
                        <a14:foregroundMark x1="33889" y1="38889" x2="40833" y2="44722"/>
                        <a14:foregroundMark x1="91389" y1="59722" x2="91389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31" y="2941163"/>
            <a:ext cx="4840662" cy="48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97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08F798-5E13-8215-0563-5F0550D4B9C7}"/>
              </a:ext>
            </a:extLst>
          </p:cNvPr>
          <p:cNvSpPr txBox="1"/>
          <p:nvPr/>
        </p:nvSpPr>
        <p:spPr>
          <a:xfrm>
            <a:off x="185980" y="293305"/>
            <a:ext cx="11794210" cy="3232725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CHIA SẺ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VỀ VIỆC SỬ DỤNG TIỀN TRONG NĂM MỚI ĐỂ TRÁNH LÃNG PHÍ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Vietnamese Boy PNG Transparent Images Free Download | Vector Files | Pngtree">
            <a:extLst>
              <a:ext uri="{FF2B5EF4-FFF2-40B4-BE49-F238E27FC236}">
                <a16:creationId xmlns:a16="http://schemas.microsoft.com/office/drawing/2014/main" id="{0D0134AB-5679-4522-69D3-F70B044C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1111" l="10000" r="90000">
                        <a14:foregroundMark x1="63333" y1="9444" x2="63333" y2="9444"/>
                        <a14:foregroundMark x1="65556" y1="26667" x2="63333" y2="41667"/>
                        <a14:foregroundMark x1="59444" y1="37778" x2="62222" y2="45000"/>
                        <a14:foregroundMark x1="70000" y1="76944" x2="75278" y2="84444"/>
                        <a14:foregroundMark x1="67222" y1="81389" x2="71944" y2="87222"/>
                        <a14:foregroundMark x1="57778" y1="83333" x2="60000" y2="88611"/>
                        <a14:foregroundMark x1="37500" y1="91111" x2="37500" y2="9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03" y="3063710"/>
            <a:ext cx="4012283" cy="40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ttle Girl Carrying Lanterns For Vietnamese New Year, Vietnam, Lantern,  Girl PNG Transparent Clipart Image and PSD File for Free Download | New  year cartoon, Illustration, Little girls">
            <a:extLst>
              <a:ext uri="{FF2B5EF4-FFF2-40B4-BE49-F238E27FC236}">
                <a16:creationId xmlns:a16="http://schemas.microsoft.com/office/drawing/2014/main" id="{E846D1FB-A670-2629-4600-43E6F91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167" r="91389">
                        <a14:foregroundMark x1="25278" y1="38611" x2="25556" y2="49722"/>
                        <a14:foregroundMark x1="33889" y1="40278" x2="40278" y2="47500"/>
                        <a14:foregroundMark x1="9167" y1="40556" x2="9167" y2="40556"/>
                        <a14:foregroundMark x1="33889" y1="38889" x2="40833" y2="44722"/>
                        <a14:foregroundMark x1="91389" y1="59722" x2="91389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63" y="2649521"/>
            <a:ext cx="4840662" cy="48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42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5075353" y="1062678"/>
            <a:ext cx="3256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8521831" y="-53215"/>
            <a:ext cx="3401088" cy="18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1339CE-1EDE-BC5D-4654-21E054DE789C}"/>
              </a:ext>
            </a:extLst>
          </p:cNvPr>
          <p:cNvSpPr/>
          <p:nvPr/>
        </p:nvSpPr>
        <p:spPr>
          <a:xfrm>
            <a:off x="436008" y="226098"/>
            <a:ext cx="4464496" cy="2016224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SINH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HOẠT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CHỦ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lang="en-US" sz="6600">
                <a:solidFill>
                  <a:srgbClr val="FF0000"/>
                </a:solidFill>
                <a:latin typeface="SVN-Hole Hearted" panose="020B0A06020104020203" pitchFamily="34" charset="0"/>
              </a:rPr>
              <a:t>ĐỀ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89606"/>
            <a:ext cx="5962650" cy="46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5430116" y="3450894"/>
            <a:ext cx="6780738" cy="41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3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 í ò í o ♫ Candy Ngọc Hà ♫ Nhạc Thiếu Nhi Con Heo Đ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50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FFA67238-A804-908A-26E7-5DC9DE4FE5B9}"/>
              </a:ext>
            </a:extLst>
          </p:cNvPr>
          <p:cNvSpPr/>
          <p:nvPr/>
        </p:nvSpPr>
        <p:spPr>
          <a:xfrm>
            <a:off x="945396" y="309786"/>
            <a:ext cx="10244379" cy="2681064"/>
          </a:xfrm>
          <a:custGeom>
            <a:avLst/>
            <a:gdLst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813020 w 8300629"/>
              <a:gd name="connsiteY2" fmla="*/ 0 h 2681064"/>
              <a:gd name="connsiteX3" fmla="*/ 1171211 w 8300629"/>
              <a:gd name="connsiteY3" fmla="*/ 0 h 2681064"/>
              <a:gd name="connsiteX4" fmla="*/ 1765284 w 8300629"/>
              <a:gd name="connsiteY4" fmla="*/ 0 h 2681064"/>
              <a:gd name="connsiteX5" fmla="*/ 2202102 w 8300629"/>
              <a:gd name="connsiteY5" fmla="*/ 0 h 2681064"/>
              <a:gd name="connsiteX6" fmla="*/ 2560294 w 8300629"/>
              <a:gd name="connsiteY6" fmla="*/ 0 h 2681064"/>
              <a:gd name="connsiteX7" fmla="*/ 2761230 w 8300629"/>
              <a:gd name="connsiteY7" fmla="*/ 0 h 2681064"/>
              <a:gd name="connsiteX8" fmla="*/ 2962167 w 8300629"/>
              <a:gd name="connsiteY8" fmla="*/ 0 h 2681064"/>
              <a:gd name="connsiteX9" fmla="*/ 3241730 w 8300629"/>
              <a:gd name="connsiteY9" fmla="*/ 0 h 2681064"/>
              <a:gd name="connsiteX10" fmla="*/ 3442666 w 8300629"/>
              <a:gd name="connsiteY10" fmla="*/ 0 h 2681064"/>
              <a:gd name="connsiteX11" fmla="*/ 3958112 w 8300629"/>
              <a:gd name="connsiteY11" fmla="*/ 0 h 2681064"/>
              <a:gd name="connsiteX12" fmla="*/ 4237676 w 8300629"/>
              <a:gd name="connsiteY12" fmla="*/ 0 h 2681064"/>
              <a:gd name="connsiteX13" fmla="*/ 4831750 w 8300629"/>
              <a:gd name="connsiteY13" fmla="*/ 0 h 2681064"/>
              <a:gd name="connsiteX14" fmla="*/ 5111314 w 8300629"/>
              <a:gd name="connsiteY14" fmla="*/ 0 h 2681064"/>
              <a:gd name="connsiteX15" fmla="*/ 5390877 w 8300629"/>
              <a:gd name="connsiteY15" fmla="*/ 0 h 2681064"/>
              <a:gd name="connsiteX16" fmla="*/ 5591813 w 8300629"/>
              <a:gd name="connsiteY16" fmla="*/ 0 h 2681064"/>
              <a:gd name="connsiteX17" fmla="*/ 5950005 w 8300629"/>
              <a:gd name="connsiteY17" fmla="*/ 0 h 2681064"/>
              <a:gd name="connsiteX18" fmla="*/ 6308195 w 8300629"/>
              <a:gd name="connsiteY18" fmla="*/ 0 h 2681064"/>
              <a:gd name="connsiteX19" fmla="*/ 6666386 w 8300629"/>
              <a:gd name="connsiteY19" fmla="*/ 0 h 2681064"/>
              <a:gd name="connsiteX20" fmla="*/ 7181833 w 8300629"/>
              <a:gd name="connsiteY20" fmla="*/ 0 h 2681064"/>
              <a:gd name="connsiteX21" fmla="*/ 7461396 w 8300629"/>
              <a:gd name="connsiteY21" fmla="*/ 0 h 2681064"/>
              <a:gd name="connsiteX22" fmla="*/ 8081679 w 8300629"/>
              <a:gd name="connsiteY22" fmla="*/ 0 h 2681064"/>
              <a:gd name="connsiteX23" fmla="*/ 8300629 w 8300629"/>
              <a:gd name="connsiteY23" fmla="*/ 446853 h 2681064"/>
              <a:gd name="connsiteX24" fmla="*/ 8300629 w 8300629"/>
              <a:gd name="connsiteY24" fmla="*/ 1376278 h 2681064"/>
              <a:gd name="connsiteX25" fmla="*/ 8300629 w 8300629"/>
              <a:gd name="connsiteY25" fmla="*/ 2234209 h 2681064"/>
              <a:gd name="connsiteX26" fmla="*/ 8081679 w 8300629"/>
              <a:gd name="connsiteY26" fmla="*/ 2681064 h 2681064"/>
              <a:gd name="connsiteX27" fmla="*/ 7802115 w 8300629"/>
              <a:gd name="connsiteY27" fmla="*/ 2681064 h 2681064"/>
              <a:gd name="connsiteX28" fmla="*/ 7522551 w 8300629"/>
              <a:gd name="connsiteY28" fmla="*/ 2681064 h 2681064"/>
              <a:gd name="connsiteX29" fmla="*/ 7242987 w 8300629"/>
              <a:gd name="connsiteY29" fmla="*/ 2681064 h 2681064"/>
              <a:gd name="connsiteX30" fmla="*/ 6963423 w 8300629"/>
              <a:gd name="connsiteY30" fmla="*/ 2681064 h 2681064"/>
              <a:gd name="connsiteX31" fmla="*/ 6526604 w 8300629"/>
              <a:gd name="connsiteY31" fmla="*/ 2681064 h 2681064"/>
              <a:gd name="connsiteX32" fmla="*/ 6089786 w 8300629"/>
              <a:gd name="connsiteY32" fmla="*/ 2681064 h 2681064"/>
              <a:gd name="connsiteX33" fmla="*/ 5495713 w 8300629"/>
              <a:gd name="connsiteY33" fmla="*/ 2681064 h 2681064"/>
              <a:gd name="connsiteX34" fmla="*/ 5058895 w 8300629"/>
              <a:gd name="connsiteY34" fmla="*/ 2681064 h 2681064"/>
              <a:gd name="connsiteX35" fmla="*/ 4622077 w 8300629"/>
              <a:gd name="connsiteY35" fmla="*/ 2681064 h 2681064"/>
              <a:gd name="connsiteX36" fmla="*/ 4028003 w 8300629"/>
              <a:gd name="connsiteY36" fmla="*/ 2681064 h 2681064"/>
              <a:gd name="connsiteX37" fmla="*/ 3591185 w 8300629"/>
              <a:gd name="connsiteY37" fmla="*/ 2681064 h 2681064"/>
              <a:gd name="connsiteX38" fmla="*/ 3232994 w 8300629"/>
              <a:gd name="connsiteY38" fmla="*/ 2681064 h 2681064"/>
              <a:gd name="connsiteX39" fmla="*/ 3032058 w 8300629"/>
              <a:gd name="connsiteY39" fmla="*/ 2681064 h 2681064"/>
              <a:gd name="connsiteX40" fmla="*/ 2437985 w 8300629"/>
              <a:gd name="connsiteY40" fmla="*/ 2681064 h 2681064"/>
              <a:gd name="connsiteX41" fmla="*/ 2237048 w 8300629"/>
              <a:gd name="connsiteY41" fmla="*/ 2681064 h 2681064"/>
              <a:gd name="connsiteX42" fmla="*/ 1721602 w 8300629"/>
              <a:gd name="connsiteY42" fmla="*/ 2681064 h 2681064"/>
              <a:gd name="connsiteX43" fmla="*/ 1363411 w 8300629"/>
              <a:gd name="connsiteY43" fmla="*/ 2681064 h 2681064"/>
              <a:gd name="connsiteX44" fmla="*/ 1083847 w 8300629"/>
              <a:gd name="connsiteY44" fmla="*/ 2681064 h 2681064"/>
              <a:gd name="connsiteX45" fmla="*/ 725656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94151 h 2681064"/>
              <a:gd name="connsiteX49" fmla="*/ 0 w 8300629"/>
              <a:gd name="connsiteY49" fmla="*/ 446853 h 2681064"/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419884 w 8300629"/>
              <a:gd name="connsiteY2" fmla="*/ 0 h 2681064"/>
              <a:gd name="connsiteX3" fmla="*/ 856702 w 8300629"/>
              <a:gd name="connsiteY3" fmla="*/ 0 h 2681064"/>
              <a:gd name="connsiteX4" fmla="*/ 1057638 w 8300629"/>
              <a:gd name="connsiteY4" fmla="*/ 0 h 2681064"/>
              <a:gd name="connsiteX5" fmla="*/ 1573085 w 8300629"/>
              <a:gd name="connsiteY5" fmla="*/ 0 h 2681064"/>
              <a:gd name="connsiteX6" fmla="*/ 1852648 w 8300629"/>
              <a:gd name="connsiteY6" fmla="*/ 0 h 2681064"/>
              <a:gd name="connsiteX7" fmla="*/ 2053584 w 8300629"/>
              <a:gd name="connsiteY7" fmla="*/ 0 h 2681064"/>
              <a:gd name="connsiteX8" fmla="*/ 2254520 w 8300629"/>
              <a:gd name="connsiteY8" fmla="*/ 0 h 2681064"/>
              <a:gd name="connsiteX9" fmla="*/ 2691340 w 8300629"/>
              <a:gd name="connsiteY9" fmla="*/ 0 h 2681064"/>
              <a:gd name="connsiteX10" fmla="*/ 2970903 w 8300629"/>
              <a:gd name="connsiteY10" fmla="*/ 0 h 2681064"/>
              <a:gd name="connsiteX11" fmla="*/ 3171839 w 8300629"/>
              <a:gd name="connsiteY11" fmla="*/ 0 h 2681064"/>
              <a:gd name="connsiteX12" fmla="*/ 3765912 w 8300629"/>
              <a:gd name="connsiteY12" fmla="*/ 0 h 2681064"/>
              <a:gd name="connsiteX13" fmla="*/ 4281358 w 8300629"/>
              <a:gd name="connsiteY13" fmla="*/ 0 h 2681064"/>
              <a:gd name="connsiteX14" fmla="*/ 4560922 w 8300629"/>
              <a:gd name="connsiteY14" fmla="*/ 0 h 2681064"/>
              <a:gd name="connsiteX15" fmla="*/ 4997741 w 8300629"/>
              <a:gd name="connsiteY15" fmla="*/ 0 h 2681064"/>
              <a:gd name="connsiteX16" fmla="*/ 5198677 w 8300629"/>
              <a:gd name="connsiteY16" fmla="*/ 0 h 2681064"/>
              <a:gd name="connsiteX17" fmla="*/ 5556868 w 8300629"/>
              <a:gd name="connsiteY17" fmla="*/ 0 h 2681064"/>
              <a:gd name="connsiteX18" fmla="*/ 5757805 w 8300629"/>
              <a:gd name="connsiteY18" fmla="*/ 0 h 2681064"/>
              <a:gd name="connsiteX19" fmla="*/ 5958741 w 8300629"/>
              <a:gd name="connsiteY19" fmla="*/ 0 h 2681064"/>
              <a:gd name="connsiteX20" fmla="*/ 6316932 w 8300629"/>
              <a:gd name="connsiteY20" fmla="*/ 0 h 2681064"/>
              <a:gd name="connsiteX21" fmla="*/ 6753751 w 8300629"/>
              <a:gd name="connsiteY21" fmla="*/ 0 h 2681064"/>
              <a:gd name="connsiteX22" fmla="*/ 7190569 w 8300629"/>
              <a:gd name="connsiteY22" fmla="*/ 0 h 2681064"/>
              <a:gd name="connsiteX23" fmla="*/ 8081679 w 8300629"/>
              <a:gd name="connsiteY23" fmla="*/ 0 h 2681064"/>
              <a:gd name="connsiteX24" fmla="*/ 8300629 w 8300629"/>
              <a:gd name="connsiteY24" fmla="*/ 446853 h 2681064"/>
              <a:gd name="connsiteX25" fmla="*/ 8300629 w 8300629"/>
              <a:gd name="connsiteY25" fmla="*/ 1358405 h 2681064"/>
              <a:gd name="connsiteX26" fmla="*/ 8300629 w 8300629"/>
              <a:gd name="connsiteY26" fmla="*/ 2234209 h 2681064"/>
              <a:gd name="connsiteX27" fmla="*/ 8081679 w 8300629"/>
              <a:gd name="connsiteY27" fmla="*/ 2681064 h 2681064"/>
              <a:gd name="connsiteX28" fmla="*/ 7802115 w 8300629"/>
              <a:gd name="connsiteY28" fmla="*/ 2681064 h 2681064"/>
              <a:gd name="connsiteX29" fmla="*/ 7365296 w 8300629"/>
              <a:gd name="connsiteY29" fmla="*/ 2681064 h 2681064"/>
              <a:gd name="connsiteX30" fmla="*/ 6928478 w 8300629"/>
              <a:gd name="connsiteY30" fmla="*/ 2681064 h 2681064"/>
              <a:gd name="connsiteX31" fmla="*/ 6648915 w 8300629"/>
              <a:gd name="connsiteY31" fmla="*/ 2681064 h 2681064"/>
              <a:gd name="connsiteX32" fmla="*/ 6447977 w 8300629"/>
              <a:gd name="connsiteY32" fmla="*/ 2681064 h 2681064"/>
              <a:gd name="connsiteX33" fmla="*/ 5853904 w 8300629"/>
              <a:gd name="connsiteY33" fmla="*/ 2681064 h 2681064"/>
              <a:gd name="connsiteX34" fmla="*/ 5338458 w 8300629"/>
              <a:gd name="connsiteY34" fmla="*/ 2681064 h 2681064"/>
              <a:gd name="connsiteX35" fmla="*/ 4980268 w 8300629"/>
              <a:gd name="connsiteY35" fmla="*/ 2681064 h 2681064"/>
              <a:gd name="connsiteX36" fmla="*/ 4622077 w 8300629"/>
              <a:gd name="connsiteY36" fmla="*/ 2681064 h 2681064"/>
              <a:gd name="connsiteX37" fmla="*/ 4342514 w 8300629"/>
              <a:gd name="connsiteY37" fmla="*/ 2681064 h 2681064"/>
              <a:gd name="connsiteX38" fmla="*/ 3827067 w 8300629"/>
              <a:gd name="connsiteY38" fmla="*/ 2681064 h 2681064"/>
              <a:gd name="connsiteX39" fmla="*/ 3390249 w 8300629"/>
              <a:gd name="connsiteY39" fmla="*/ 2681064 h 2681064"/>
              <a:gd name="connsiteX40" fmla="*/ 3032058 w 8300629"/>
              <a:gd name="connsiteY40" fmla="*/ 2681064 h 2681064"/>
              <a:gd name="connsiteX41" fmla="*/ 2673867 w 8300629"/>
              <a:gd name="connsiteY41" fmla="*/ 2681064 h 2681064"/>
              <a:gd name="connsiteX42" fmla="*/ 2158422 w 8300629"/>
              <a:gd name="connsiteY42" fmla="*/ 2681064 h 2681064"/>
              <a:gd name="connsiteX43" fmla="*/ 1564347 w 8300629"/>
              <a:gd name="connsiteY43" fmla="*/ 2681064 h 2681064"/>
              <a:gd name="connsiteX44" fmla="*/ 1206157 w 8300629"/>
              <a:gd name="connsiteY44" fmla="*/ 2681064 h 2681064"/>
              <a:gd name="connsiteX45" fmla="*/ 690711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40532 h 2681064"/>
              <a:gd name="connsiteX49" fmla="*/ 0 w 8300629"/>
              <a:gd name="connsiteY49" fmla="*/ 446853 h 2681064"/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813020 w 8300629"/>
              <a:gd name="connsiteY2" fmla="*/ 0 h 2681064"/>
              <a:gd name="connsiteX3" fmla="*/ 1171211 w 8300629"/>
              <a:gd name="connsiteY3" fmla="*/ 0 h 2681064"/>
              <a:gd name="connsiteX4" fmla="*/ 1765284 w 8300629"/>
              <a:gd name="connsiteY4" fmla="*/ 0 h 2681064"/>
              <a:gd name="connsiteX5" fmla="*/ 2202102 w 8300629"/>
              <a:gd name="connsiteY5" fmla="*/ 0 h 2681064"/>
              <a:gd name="connsiteX6" fmla="*/ 2560294 w 8300629"/>
              <a:gd name="connsiteY6" fmla="*/ 0 h 2681064"/>
              <a:gd name="connsiteX7" fmla="*/ 2761230 w 8300629"/>
              <a:gd name="connsiteY7" fmla="*/ 0 h 2681064"/>
              <a:gd name="connsiteX8" fmla="*/ 2962167 w 8300629"/>
              <a:gd name="connsiteY8" fmla="*/ 0 h 2681064"/>
              <a:gd name="connsiteX9" fmla="*/ 3241730 w 8300629"/>
              <a:gd name="connsiteY9" fmla="*/ 0 h 2681064"/>
              <a:gd name="connsiteX10" fmla="*/ 3442666 w 8300629"/>
              <a:gd name="connsiteY10" fmla="*/ 0 h 2681064"/>
              <a:gd name="connsiteX11" fmla="*/ 3958112 w 8300629"/>
              <a:gd name="connsiteY11" fmla="*/ 0 h 2681064"/>
              <a:gd name="connsiteX12" fmla="*/ 4237676 w 8300629"/>
              <a:gd name="connsiteY12" fmla="*/ 0 h 2681064"/>
              <a:gd name="connsiteX13" fmla="*/ 4831750 w 8300629"/>
              <a:gd name="connsiteY13" fmla="*/ 0 h 2681064"/>
              <a:gd name="connsiteX14" fmla="*/ 5111314 w 8300629"/>
              <a:gd name="connsiteY14" fmla="*/ 0 h 2681064"/>
              <a:gd name="connsiteX15" fmla="*/ 5390877 w 8300629"/>
              <a:gd name="connsiteY15" fmla="*/ 0 h 2681064"/>
              <a:gd name="connsiteX16" fmla="*/ 5591813 w 8300629"/>
              <a:gd name="connsiteY16" fmla="*/ 0 h 2681064"/>
              <a:gd name="connsiteX17" fmla="*/ 5950005 w 8300629"/>
              <a:gd name="connsiteY17" fmla="*/ 0 h 2681064"/>
              <a:gd name="connsiteX18" fmla="*/ 6308195 w 8300629"/>
              <a:gd name="connsiteY18" fmla="*/ 0 h 2681064"/>
              <a:gd name="connsiteX19" fmla="*/ 6666386 w 8300629"/>
              <a:gd name="connsiteY19" fmla="*/ 0 h 2681064"/>
              <a:gd name="connsiteX20" fmla="*/ 7181833 w 8300629"/>
              <a:gd name="connsiteY20" fmla="*/ 0 h 2681064"/>
              <a:gd name="connsiteX21" fmla="*/ 7461396 w 8300629"/>
              <a:gd name="connsiteY21" fmla="*/ 0 h 2681064"/>
              <a:gd name="connsiteX22" fmla="*/ 8081679 w 8300629"/>
              <a:gd name="connsiteY22" fmla="*/ 0 h 2681064"/>
              <a:gd name="connsiteX23" fmla="*/ 8300629 w 8300629"/>
              <a:gd name="connsiteY23" fmla="*/ 446853 h 2681064"/>
              <a:gd name="connsiteX24" fmla="*/ 8300629 w 8300629"/>
              <a:gd name="connsiteY24" fmla="*/ 1376278 h 2681064"/>
              <a:gd name="connsiteX25" fmla="*/ 8300629 w 8300629"/>
              <a:gd name="connsiteY25" fmla="*/ 2234209 h 2681064"/>
              <a:gd name="connsiteX26" fmla="*/ 8081679 w 8300629"/>
              <a:gd name="connsiteY26" fmla="*/ 2681064 h 2681064"/>
              <a:gd name="connsiteX27" fmla="*/ 7802115 w 8300629"/>
              <a:gd name="connsiteY27" fmla="*/ 2681064 h 2681064"/>
              <a:gd name="connsiteX28" fmla="*/ 7522551 w 8300629"/>
              <a:gd name="connsiteY28" fmla="*/ 2681064 h 2681064"/>
              <a:gd name="connsiteX29" fmla="*/ 7242987 w 8300629"/>
              <a:gd name="connsiteY29" fmla="*/ 2681064 h 2681064"/>
              <a:gd name="connsiteX30" fmla="*/ 6963423 w 8300629"/>
              <a:gd name="connsiteY30" fmla="*/ 2681064 h 2681064"/>
              <a:gd name="connsiteX31" fmla="*/ 6526604 w 8300629"/>
              <a:gd name="connsiteY31" fmla="*/ 2681064 h 2681064"/>
              <a:gd name="connsiteX32" fmla="*/ 6089786 w 8300629"/>
              <a:gd name="connsiteY32" fmla="*/ 2681064 h 2681064"/>
              <a:gd name="connsiteX33" fmla="*/ 5495713 w 8300629"/>
              <a:gd name="connsiteY33" fmla="*/ 2681064 h 2681064"/>
              <a:gd name="connsiteX34" fmla="*/ 5058895 w 8300629"/>
              <a:gd name="connsiteY34" fmla="*/ 2681064 h 2681064"/>
              <a:gd name="connsiteX35" fmla="*/ 4622077 w 8300629"/>
              <a:gd name="connsiteY35" fmla="*/ 2681064 h 2681064"/>
              <a:gd name="connsiteX36" fmla="*/ 4028003 w 8300629"/>
              <a:gd name="connsiteY36" fmla="*/ 2681064 h 2681064"/>
              <a:gd name="connsiteX37" fmla="*/ 3591185 w 8300629"/>
              <a:gd name="connsiteY37" fmla="*/ 2681064 h 2681064"/>
              <a:gd name="connsiteX38" fmla="*/ 3232994 w 8300629"/>
              <a:gd name="connsiteY38" fmla="*/ 2681064 h 2681064"/>
              <a:gd name="connsiteX39" fmla="*/ 3032058 w 8300629"/>
              <a:gd name="connsiteY39" fmla="*/ 2681064 h 2681064"/>
              <a:gd name="connsiteX40" fmla="*/ 2437985 w 8300629"/>
              <a:gd name="connsiteY40" fmla="*/ 2681064 h 2681064"/>
              <a:gd name="connsiteX41" fmla="*/ 2237048 w 8300629"/>
              <a:gd name="connsiteY41" fmla="*/ 2681064 h 2681064"/>
              <a:gd name="connsiteX42" fmla="*/ 1721602 w 8300629"/>
              <a:gd name="connsiteY42" fmla="*/ 2681064 h 2681064"/>
              <a:gd name="connsiteX43" fmla="*/ 1363411 w 8300629"/>
              <a:gd name="connsiteY43" fmla="*/ 2681064 h 2681064"/>
              <a:gd name="connsiteX44" fmla="*/ 1083847 w 8300629"/>
              <a:gd name="connsiteY44" fmla="*/ 2681064 h 2681064"/>
              <a:gd name="connsiteX45" fmla="*/ 725656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94151 h 2681064"/>
              <a:gd name="connsiteX49" fmla="*/ 0 w 8300629"/>
              <a:gd name="connsiteY49" fmla="*/ 446853 h 2681064"/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813020 w 8300629"/>
              <a:gd name="connsiteY2" fmla="*/ 0 h 2681064"/>
              <a:gd name="connsiteX3" fmla="*/ 1171211 w 8300629"/>
              <a:gd name="connsiteY3" fmla="*/ 0 h 2681064"/>
              <a:gd name="connsiteX4" fmla="*/ 1765284 w 8300629"/>
              <a:gd name="connsiteY4" fmla="*/ 0 h 2681064"/>
              <a:gd name="connsiteX5" fmla="*/ 2202102 w 8300629"/>
              <a:gd name="connsiteY5" fmla="*/ 0 h 2681064"/>
              <a:gd name="connsiteX6" fmla="*/ 2560294 w 8300629"/>
              <a:gd name="connsiteY6" fmla="*/ 0 h 2681064"/>
              <a:gd name="connsiteX7" fmla="*/ 2761230 w 8300629"/>
              <a:gd name="connsiteY7" fmla="*/ 0 h 2681064"/>
              <a:gd name="connsiteX8" fmla="*/ 2962167 w 8300629"/>
              <a:gd name="connsiteY8" fmla="*/ 0 h 2681064"/>
              <a:gd name="connsiteX9" fmla="*/ 3241730 w 8300629"/>
              <a:gd name="connsiteY9" fmla="*/ 0 h 2681064"/>
              <a:gd name="connsiteX10" fmla="*/ 3442666 w 8300629"/>
              <a:gd name="connsiteY10" fmla="*/ 0 h 2681064"/>
              <a:gd name="connsiteX11" fmla="*/ 3958112 w 8300629"/>
              <a:gd name="connsiteY11" fmla="*/ 0 h 2681064"/>
              <a:gd name="connsiteX12" fmla="*/ 4237676 w 8300629"/>
              <a:gd name="connsiteY12" fmla="*/ 0 h 2681064"/>
              <a:gd name="connsiteX13" fmla="*/ 4831750 w 8300629"/>
              <a:gd name="connsiteY13" fmla="*/ 0 h 2681064"/>
              <a:gd name="connsiteX14" fmla="*/ 5111314 w 8300629"/>
              <a:gd name="connsiteY14" fmla="*/ 0 h 2681064"/>
              <a:gd name="connsiteX15" fmla="*/ 5390877 w 8300629"/>
              <a:gd name="connsiteY15" fmla="*/ 0 h 2681064"/>
              <a:gd name="connsiteX16" fmla="*/ 5591813 w 8300629"/>
              <a:gd name="connsiteY16" fmla="*/ 0 h 2681064"/>
              <a:gd name="connsiteX17" fmla="*/ 5950005 w 8300629"/>
              <a:gd name="connsiteY17" fmla="*/ 0 h 2681064"/>
              <a:gd name="connsiteX18" fmla="*/ 6308195 w 8300629"/>
              <a:gd name="connsiteY18" fmla="*/ 0 h 2681064"/>
              <a:gd name="connsiteX19" fmla="*/ 6666386 w 8300629"/>
              <a:gd name="connsiteY19" fmla="*/ 0 h 2681064"/>
              <a:gd name="connsiteX20" fmla="*/ 7181833 w 8300629"/>
              <a:gd name="connsiteY20" fmla="*/ 0 h 2681064"/>
              <a:gd name="connsiteX21" fmla="*/ 7461396 w 8300629"/>
              <a:gd name="connsiteY21" fmla="*/ 0 h 2681064"/>
              <a:gd name="connsiteX22" fmla="*/ 8081679 w 8300629"/>
              <a:gd name="connsiteY22" fmla="*/ 0 h 2681064"/>
              <a:gd name="connsiteX23" fmla="*/ 8300629 w 8300629"/>
              <a:gd name="connsiteY23" fmla="*/ 446853 h 2681064"/>
              <a:gd name="connsiteX24" fmla="*/ 8300629 w 8300629"/>
              <a:gd name="connsiteY24" fmla="*/ 1376278 h 2681064"/>
              <a:gd name="connsiteX25" fmla="*/ 8300629 w 8300629"/>
              <a:gd name="connsiteY25" fmla="*/ 2234209 h 2681064"/>
              <a:gd name="connsiteX26" fmla="*/ 8081679 w 8300629"/>
              <a:gd name="connsiteY26" fmla="*/ 2681064 h 2681064"/>
              <a:gd name="connsiteX27" fmla="*/ 7802115 w 8300629"/>
              <a:gd name="connsiteY27" fmla="*/ 2681064 h 2681064"/>
              <a:gd name="connsiteX28" fmla="*/ 7522551 w 8300629"/>
              <a:gd name="connsiteY28" fmla="*/ 2681064 h 2681064"/>
              <a:gd name="connsiteX29" fmla="*/ 7242987 w 8300629"/>
              <a:gd name="connsiteY29" fmla="*/ 2681064 h 2681064"/>
              <a:gd name="connsiteX30" fmla="*/ 6963423 w 8300629"/>
              <a:gd name="connsiteY30" fmla="*/ 2681064 h 2681064"/>
              <a:gd name="connsiteX31" fmla="*/ 6526604 w 8300629"/>
              <a:gd name="connsiteY31" fmla="*/ 2681064 h 2681064"/>
              <a:gd name="connsiteX32" fmla="*/ 6089786 w 8300629"/>
              <a:gd name="connsiteY32" fmla="*/ 2681064 h 2681064"/>
              <a:gd name="connsiteX33" fmla="*/ 5495713 w 8300629"/>
              <a:gd name="connsiteY33" fmla="*/ 2681064 h 2681064"/>
              <a:gd name="connsiteX34" fmla="*/ 5058895 w 8300629"/>
              <a:gd name="connsiteY34" fmla="*/ 2681064 h 2681064"/>
              <a:gd name="connsiteX35" fmla="*/ 4622077 w 8300629"/>
              <a:gd name="connsiteY35" fmla="*/ 2681064 h 2681064"/>
              <a:gd name="connsiteX36" fmla="*/ 4028003 w 8300629"/>
              <a:gd name="connsiteY36" fmla="*/ 2681064 h 2681064"/>
              <a:gd name="connsiteX37" fmla="*/ 3591185 w 8300629"/>
              <a:gd name="connsiteY37" fmla="*/ 2681064 h 2681064"/>
              <a:gd name="connsiteX38" fmla="*/ 3232994 w 8300629"/>
              <a:gd name="connsiteY38" fmla="*/ 2681064 h 2681064"/>
              <a:gd name="connsiteX39" fmla="*/ 3032058 w 8300629"/>
              <a:gd name="connsiteY39" fmla="*/ 2681064 h 2681064"/>
              <a:gd name="connsiteX40" fmla="*/ 2437985 w 8300629"/>
              <a:gd name="connsiteY40" fmla="*/ 2681064 h 2681064"/>
              <a:gd name="connsiteX41" fmla="*/ 2237048 w 8300629"/>
              <a:gd name="connsiteY41" fmla="*/ 2681064 h 2681064"/>
              <a:gd name="connsiteX42" fmla="*/ 1721602 w 8300629"/>
              <a:gd name="connsiteY42" fmla="*/ 2681064 h 2681064"/>
              <a:gd name="connsiteX43" fmla="*/ 1363411 w 8300629"/>
              <a:gd name="connsiteY43" fmla="*/ 2681064 h 2681064"/>
              <a:gd name="connsiteX44" fmla="*/ 1083847 w 8300629"/>
              <a:gd name="connsiteY44" fmla="*/ 2681064 h 2681064"/>
              <a:gd name="connsiteX45" fmla="*/ 725656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94151 h 2681064"/>
              <a:gd name="connsiteX49" fmla="*/ 0 w 8300629"/>
              <a:gd name="connsiteY49" fmla="*/ 446853 h 2681064"/>
              <a:gd name="connsiteX0" fmla="*/ 0 w 8300629"/>
              <a:gd name="connsiteY0" fmla="*/ 446853 h 2681064"/>
              <a:gd name="connsiteX1" fmla="*/ 218947 w 8300629"/>
              <a:gd name="connsiteY1" fmla="*/ 0 h 2681064"/>
              <a:gd name="connsiteX2" fmla="*/ 813020 w 8300629"/>
              <a:gd name="connsiteY2" fmla="*/ 0 h 2681064"/>
              <a:gd name="connsiteX3" fmla="*/ 1171211 w 8300629"/>
              <a:gd name="connsiteY3" fmla="*/ 0 h 2681064"/>
              <a:gd name="connsiteX4" fmla="*/ 1765284 w 8300629"/>
              <a:gd name="connsiteY4" fmla="*/ 0 h 2681064"/>
              <a:gd name="connsiteX5" fmla="*/ 2202102 w 8300629"/>
              <a:gd name="connsiteY5" fmla="*/ 0 h 2681064"/>
              <a:gd name="connsiteX6" fmla="*/ 2560294 w 8300629"/>
              <a:gd name="connsiteY6" fmla="*/ 0 h 2681064"/>
              <a:gd name="connsiteX7" fmla="*/ 2761230 w 8300629"/>
              <a:gd name="connsiteY7" fmla="*/ 0 h 2681064"/>
              <a:gd name="connsiteX8" fmla="*/ 2962167 w 8300629"/>
              <a:gd name="connsiteY8" fmla="*/ 0 h 2681064"/>
              <a:gd name="connsiteX9" fmla="*/ 3241730 w 8300629"/>
              <a:gd name="connsiteY9" fmla="*/ 0 h 2681064"/>
              <a:gd name="connsiteX10" fmla="*/ 3442666 w 8300629"/>
              <a:gd name="connsiteY10" fmla="*/ 0 h 2681064"/>
              <a:gd name="connsiteX11" fmla="*/ 3958112 w 8300629"/>
              <a:gd name="connsiteY11" fmla="*/ 0 h 2681064"/>
              <a:gd name="connsiteX12" fmla="*/ 4237676 w 8300629"/>
              <a:gd name="connsiteY12" fmla="*/ 0 h 2681064"/>
              <a:gd name="connsiteX13" fmla="*/ 4831750 w 8300629"/>
              <a:gd name="connsiteY13" fmla="*/ 0 h 2681064"/>
              <a:gd name="connsiteX14" fmla="*/ 5111314 w 8300629"/>
              <a:gd name="connsiteY14" fmla="*/ 0 h 2681064"/>
              <a:gd name="connsiteX15" fmla="*/ 5390877 w 8300629"/>
              <a:gd name="connsiteY15" fmla="*/ 0 h 2681064"/>
              <a:gd name="connsiteX16" fmla="*/ 5591813 w 8300629"/>
              <a:gd name="connsiteY16" fmla="*/ 0 h 2681064"/>
              <a:gd name="connsiteX17" fmla="*/ 5950005 w 8300629"/>
              <a:gd name="connsiteY17" fmla="*/ 0 h 2681064"/>
              <a:gd name="connsiteX18" fmla="*/ 6308195 w 8300629"/>
              <a:gd name="connsiteY18" fmla="*/ 0 h 2681064"/>
              <a:gd name="connsiteX19" fmla="*/ 6666386 w 8300629"/>
              <a:gd name="connsiteY19" fmla="*/ 0 h 2681064"/>
              <a:gd name="connsiteX20" fmla="*/ 7181833 w 8300629"/>
              <a:gd name="connsiteY20" fmla="*/ 0 h 2681064"/>
              <a:gd name="connsiteX21" fmla="*/ 7461396 w 8300629"/>
              <a:gd name="connsiteY21" fmla="*/ 0 h 2681064"/>
              <a:gd name="connsiteX22" fmla="*/ 8081679 w 8300629"/>
              <a:gd name="connsiteY22" fmla="*/ 0 h 2681064"/>
              <a:gd name="connsiteX23" fmla="*/ 8300629 w 8300629"/>
              <a:gd name="connsiteY23" fmla="*/ 446853 h 2681064"/>
              <a:gd name="connsiteX24" fmla="*/ 8300629 w 8300629"/>
              <a:gd name="connsiteY24" fmla="*/ 1376278 h 2681064"/>
              <a:gd name="connsiteX25" fmla="*/ 8300629 w 8300629"/>
              <a:gd name="connsiteY25" fmla="*/ 2234209 h 2681064"/>
              <a:gd name="connsiteX26" fmla="*/ 8081679 w 8300629"/>
              <a:gd name="connsiteY26" fmla="*/ 2681064 h 2681064"/>
              <a:gd name="connsiteX27" fmla="*/ 7802115 w 8300629"/>
              <a:gd name="connsiteY27" fmla="*/ 2681064 h 2681064"/>
              <a:gd name="connsiteX28" fmla="*/ 7522551 w 8300629"/>
              <a:gd name="connsiteY28" fmla="*/ 2681064 h 2681064"/>
              <a:gd name="connsiteX29" fmla="*/ 7242987 w 8300629"/>
              <a:gd name="connsiteY29" fmla="*/ 2681064 h 2681064"/>
              <a:gd name="connsiteX30" fmla="*/ 6963423 w 8300629"/>
              <a:gd name="connsiteY30" fmla="*/ 2681064 h 2681064"/>
              <a:gd name="connsiteX31" fmla="*/ 6526604 w 8300629"/>
              <a:gd name="connsiteY31" fmla="*/ 2681064 h 2681064"/>
              <a:gd name="connsiteX32" fmla="*/ 6089786 w 8300629"/>
              <a:gd name="connsiteY32" fmla="*/ 2681064 h 2681064"/>
              <a:gd name="connsiteX33" fmla="*/ 5495713 w 8300629"/>
              <a:gd name="connsiteY33" fmla="*/ 2681064 h 2681064"/>
              <a:gd name="connsiteX34" fmla="*/ 5058895 w 8300629"/>
              <a:gd name="connsiteY34" fmla="*/ 2681064 h 2681064"/>
              <a:gd name="connsiteX35" fmla="*/ 4622077 w 8300629"/>
              <a:gd name="connsiteY35" fmla="*/ 2681064 h 2681064"/>
              <a:gd name="connsiteX36" fmla="*/ 4028003 w 8300629"/>
              <a:gd name="connsiteY36" fmla="*/ 2681064 h 2681064"/>
              <a:gd name="connsiteX37" fmla="*/ 3591185 w 8300629"/>
              <a:gd name="connsiteY37" fmla="*/ 2681064 h 2681064"/>
              <a:gd name="connsiteX38" fmla="*/ 3232994 w 8300629"/>
              <a:gd name="connsiteY38" fmla="*/ 2681064 h 2681064"/>
              <a:gd name="connsiteX39" fmla="*/ 3032058 w 8300629"/>
              <a:gd name="connsiteY39" fmla="*/ 2681064 h 2681064"/>
              <a:gd name="connsiteX40" fmla="*/ 2437985 w 8300629"/>
              <a:gd name="connsiteY40" fmla="*/ 2681064 h 2681064"/>
              <a:gd name="connsiteX41" fmla="*/ 2237048 w 8300629"/>
              <a:gd name="connsiteY41" fmla="*/ 2681064 h 2681064"/>
              <a:gd name="connsiteX42" fmla="*/ 1721602 w 8300629"/>
              <a:gd name="connsiteY42" fmla="*/ 2681064 h 2681064"/>
              <a:gd name="connsiteX43" fmla="*/ 1363411 w 8300629"/>
              <a:gd name="connsiteY43" fmla="*/ 2681064 h 2681064"/>
              <a:gd name="connsiteX44" fmla="*/ 1083847 w 8300629"/>
              <a:gd name="connsiteY44" fmla="*/ 2681064 h 2681064"/>
              <a:gd name="connsiteX45" fmla="*/ 725656 w 8300629"/>
              <a:gd name="connsiteY45" fmla="*/ 2681064 h 2681064"/>
              <a:gd name="connsiteX46" fmla="*/ 218947 w 8300629"/>
              <a:gd name="connsiteY46" fmla="*/ 2681064 h 2681064"/>
              <a:gd name="connsiteX47" fmla="*/ 0 w 8300629"/>
              <a:gd name="connsiteY47" fmla="*/ 2234209 h 2681064"/>
              <a:gd name="connsiteX48" fmla="*/ 0 w 8300629"/>
              <a:gd name="connsiteY48" fmla="*/ 1394151 h 2681064"/>
              <a:gd name="connsiteX49" fmla="*/ 0 w 8300629"/>
              <a:gd name="connsiteY49" fmla="*/ 446853 h 268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300629" h="2681064" fill="none" extrusionOk="0">
                <a:moveTo>
                  <a:pt x="0" y="446853"/>
                </a:moveTo>
                <a:cubicBezTo>
                  <a:pt x="35559" y="183616"/>
                  <a:pt x="161026" y="-80606"/>
                  <a:pt x="218947" y="0"/>
                </a:cubicBezTo>
                <a:cubicBezTo>
                  <a:pt x="268772" y="-6404"/>
                  <a:pt x="532973" y="13646"/>
                  <a:pt x="813020" y="0"/>
                </a:cubicBezTo>
                <a:cubicBezTo>
                  <a:pt x="960636" y="48314"/>
                  <a:pt x="1037005" y="115741"/>
                  <a:pt x="1171211" y="0"/>
                </a:cubicBezTo>
                <a:cubicBezTo>
                  <a:pt x="1372106" y="-109086"/>
                  <a:pt x="1631529" y="26927"/>
                  <a:pt x="1765284" y="0"/>
                </a:cubicBezTo>
                <a:cubicBezTo>
                  <a:pt x="2002465" y="7694"/>
                  <a:pt x="2132529" y="93776"/>
                  <a:pt x="2202102" y="0"/>
                </a:cubicBezTo>
                <a:cubicBezTo>
                  <a:pt x="2373805" y="-142220"/>
                  <a:pt x="2466397" y="117631"/>
                  <a:pt x="2560294" y="0"/>
                </a:cubicBezTo>
                <a:cubicBezTo>
                  <a:pt x="2704184" y="-202773"/>
                  <a:pt x="2548106" y="101003"/>
                  <a:pt x="2761230" y="0"/>
                </a:cubicBezTo>
                <a:cubicBezTo>
                  <a:pt x="2871889" y="-41055"/>
                  <a:pt x="2895584" y="-6343"/>
                  <a:pt x="2962167" y="0"/>
                </a:cubicBezTo>
                <a:cubicBezTo>
                  <a:pt x="2980940" y="-110186"/>
                  <a:pt x="3185805" y="-78825"/>
                  <a:pt x="3241730" y="0"/>
                </a:cubicBezTo>
                <a:cubicBezTo>
                  <a:pt x="3325077" y="-51055"/>
                  <a:pt x="3370094" y="17399"/>
                  <a:pt x="3442666" y="0"/>
                </a:cubicBezTo>
                <a:cubicBezTo>
                  <a:pt x="3533707" y="-255799"/>
                  <a:pt x="3718114" y="-67245"/>
                  <a:pt x="3958112" y="0"/>
                </a:cubicBezTo>
                <a:cubicBezTo>
                  <a:pt x="4155469" y="-51351"/>
                  <a:pt x="4197823" y="65560"/>
                  <a:pt x="4237676" y="0"/>
                </a:cubicBezTo>
                <a:cubicBezTo>
                  <a:pt x="4258110" y="57402"/>
                  <a:pt x="4513130" y="182534"/>
                  <a:pt x="4831750" y="0"/>
                </a:cubicBezTo>
                <a:cubicBezTo>
                  <a:pt x="5050169" y="-30850"/>
                  <a:pt x="4995287" y="-50585"/>
                  <a:pt x="5111314" y="0"/>
                </a:cubicBezTo>
                <a:cubicBezTo>
                  <a:pt x="5225266" y="81"/>
                  <a:pt x="5334394" y="21799"/>
                  <a:pt x="5390877" y="0"/>
                </a:cubicBezTo>
                <a:cubicBezTo>
                  <a:pt x="5507190" y="-7871"/>
                  <a:pt x="5517576" y="12762"/>
                  <a:pt x="5591813" y="0"/>
                </a:cubicBezTo>
                <a:cubicBezTo>
                  <a:pt x="5693434" y="-131800"/>
                  <a:pt x="5812391" y="-61622"/>
                  <a:pt x="5950005" y="0"/>
                </a:cubicBezTo>
                <a:cubicBezTo>
                  <a:pt x="6043259" y="-121866"/>
                  <a:pt x="6190635" y="108030"/>
                  <a:pt x="6308195" y="0"/>
                </a:cubicBezTo>
                <a:cubicBezTo>
                  <a:pt x="6378821" y="-229089"/>
                  <a:pt x="6551976" y="-104521"/>
                  <a:pt x="6666386" y="0"/>
                </a:cubicBezTo>
                <a:cubicBezTo>
                  <a:pt x="6877829" y="-181298"/>
                  <a:pt x="6960049" y="67159"/>
                  <a:pt x="7181833" y="0"/>
                </a:cubicBezTo>
                <a:cubicBezTo>
                  <a:pt x="7396212" y="-16096"/>
                  <a:pt x="7392173" y="15344"/>
                  <a:pt x="7461396" y="0"/>
                </a:cubicBezTo>
                <a:cubicBezTo>
                  <a:pt x="7569329" y="153684"/>
                  <a:pt x="7832596" y="-19924"/>
                  <a:pt x="8081679" y="0"/>
                </a:cubicBezTo>
                <a:cubicBezTo>
                  <a:pt x="8100051" y="-120609"/>
                  <a:pt x="8241439" y="121062"/>
                  <a:pt x="8300629" y="446853"/>
                </a:cubicBezTo>
                <a:cubicBezTo>
                  <a:pt x="8405338" y="850685"/>
                  <a:pt x="8114116" y="1116485"/>
                  <a:pt x="8300629" y="1376278"/>
                </a:cubicBezTo>
                <a:cubicBezTo>
                  <a:pt x="8244832" y="1785711"/>
                  <a:pt x="8317227" y="1928289"/>
                  <a:pt x="8300629" y="2234209"/>
                </a:cubicBezTo>
                <a:cubicBezTo>
                  <a:pt x="8211234" y="2454563"/>
                  <a:pt x="8168892" y="2777037"/>
                  <a:pt x="8081679" y="2681064"/>
                </a:cubicBezTo>
                <a:cubicBezTo>
                  <a:pt x="7972880" y="2749031"/>
                  <a:pt x="7920969" y="2643156"/>
                  <a:pt x="7802115" y="2681064"/>
                </a:cubicBezTo>
                <a:cubicBezTo>
                  <a:pt x="7656062" y="2658473"/>
                  <a:pt x="7646891" y="2639157"/>
                  <a:pt x="7522551" y="2681064"/>
                </a:cubicBezTo>
                <a:cubicBezTo>
                  <a:pt x="7361129" y="2726055"/>
                  <a:pt x="7367424" y="2536815"/>
                  <a:pt x="7242987" y="2681064"/>
                </a:cubicBezTo>
                <a:cubicBezTo>
                  <a:pt x="7169638" y="2656440"/>
                  <a:pt x="7038914" y="2605460"/>
                  <a:pt x="6963423" y="2681064"/>
                </a:cubicBezTo>
                <a:cubicBezTo>
                  <a:pt x="6919485" y="2637258"/>
                  <a:pt x="6682678" y="2823584"/>
                  <a:pt x="6526604" y="2681064"/>
                </a:cubicBezTo>
                <a:cubicBezTo>
                  <a:pt x="6309755" y="2674388"/>
                  <a:pt x="6121861" y="2566586"/>
                  <a:pt x="6089786" y="2681064"/>
                </a:cubicBezTo>
                <a:cubicBezTo>
                  <a:pt x="5970955" y="2897768"/>
                  <a:pt x="5910282" y="2546877"/>
                  <a:pt x="5495713" y="2681064"/>
                </a:cubicBezTo>
                <a:cubicBezTo>
                  <a:pt x="5300259" y="2863068"/>
                  <a:pt x="5195115" y="2758453"/>
                  <a:pt x="5058895" y="2681064"/>
                </a:cubicBezTo>
                <a:cubicBezTo>
                  <a:pt x="4914236" y="2833198"/>
                  <a:pt x="4696853" y="2569159"/>
                  <a:pt x="4622077" y="2681064"/>
                </a:cubicBezTo>
                <a:cubicBezTo>
                  <a:pt x="4377235" y="2702649"/>
                  <a:pt x="4203072" y="2622413"/>
                  <a:pt x="4028003" y="2681064"/>
                </a:cubicBezTo>
                <a:cubicBezTo>
                  <a:pt x="3702528" y="2826848"/>
                  <a:pt x="3708855" y="2589801"/>
                  <a:pt x="3591185" y="2681064"/>
                </a:cubicBezTo>
                <a:cubicBezTo>
                  <a:pt x="3409790" y="2667090"/>
                  <a:pt x="3359413" y="2522269"/>
                  <a:pt x="3232994" y="2681064"/>
                </a:cubicBezTo>
                <a:cubicBezTo>
                  <a:pt x="3178482" y="2753491"/>
                  <a:pt x="3063135" y="2726222"/>
                  <a:pt x="3032058" y="2681064"/>
                </a:cubicBezTo>
                <a:cubicBezTo>
                  <a:pt x="3122033" y="2905701"/>
                  <a:pt x="2885615" y="2331658"/>
                  <a:pt x="2437985" y="2681064"/>
                </a:cubicBezTo>
                <a:cubicBezTo>
                  <a:pt x="2186069" y="2783736"/>
                  <a:pt x="2254734" y="2623792"/>
                  <a:pt x="2237048" y="2681064"/>
                </a:cubicBezTo>
                <a:cubicBezTo>
                  <a:pt x="2197852" y="2567524"/>
                  <a:pt x="1966136" y="2574950"/>
                  <a:pt x="1721602" y="2681064"/>
                </a:cubicBezTo>
                <a:cubicBezTo>
                  <a:pt x="1462769" y="2680492"/>
                  <a:pt x="1464358" y="2612290"/>
                  <a:pt x="1363411" y="2681064"/>
                </a:cubicBezTo>
                <a:cubicBezTo>
                  <a:pt x="1287995" y="2754876"/>
                  <a:pt x="1254839" y="2662815"/>
                  <a:pt x="1083847" y="2681064"/>
                </a:cubicBezTo>
                <a:cubicBezTo>
                  <a:pt x="1044266" y="2781024"/>
                  <a:pt x="891647" y="2730766"/>
                  <a:pt x="725656" y="2681064"/>
                </a:cubicBezTo>
                <a:cubicBezTo>
                  <a:pt x="515053" y="2631401"/>
                  <a:pt x="501339" y="2613793"/>
                  <a:pt x="218947" y="2681064"/>
                </a:cubicBezTo>
                <a:cubicBezTo>
                  <a:pt x="173886" y="2791687"/>
                  <a:pt x="-67351" y="2329165"/>
                  <a:pt x="0" y="2234209"/>
                </a:cubicBezTo>
                <a:cubicBezTo>
                  <a:pt x="-26223" y="1769971"/>
                  <a:pt x="113180" y="1846419"/>
                  <a:pt x="0" y="1394151"/>
                </a:cubicBezTo>
                <a:cubicBezTo>
                  <a:pt x="12359" y="1081758"/>
                  <a:pt x="-1127" y="996400"/>
                  <a:pt x="0" y="446853"/>
                </a:cubicBezTo>
                <a:close/>
              </a:path>
              <a:path w="8300629" h="2681064" stroke="0" extrusionOk="0">
                <a:moveTo>
                  <a:pt x="0" y="446853"/>
                </a:moveTo>
                <a:cubicBezTo>
                  <a:pt x="58494" y="111556"/>
                  <a:pt x="169642" y="-43175"/>
                  <a:pt x="218947" y="0"/>
                </a:cubicBezTo>
                <a:cubicBezTo>
                  <a:pt x="211294" y="32991"/>
                  <a:pt x="310270" y="-39119"/>
                  <a:pt x="419884" y="0"/>
                </a:cubicBezTo>
                <a:cubicBezTo>
                  <a:pt x="400274" y="-106947"/>
                  <a:pt x="538238" y="216747"/>
                  <a:pt x="856702" y="0"/>
                </a:cubicBezTo>
                <a:cubicBezTo>
                  <a:pt x="1056555" y="-29466"/>
                  <a:pt x="928835" y="-22467"/>
                  <a:pt x="1057638" y="0"/>
                </a:cubicBezTo>
                <a:cubicBezTo>
                  <a:pt x="1340672" y="-97423"/>
                  <a:pt x="1270508" y="292862"/>
                  <a:pt x="1573085" y="0"/>
                </a:cubicBezTo>
                <a:cubicBezTo>
                  <a:pt x="1724384" y="-225672"/>
                  <a:pt x="1681276" y="13124"/>
                  <a:pt x="1852648" y="0"/>
                </a:cubicBezTo>
                <a:cubicBezTo>
                  <a:pt x="1948946" y="1631"/>
                  <a:pt x="2011131" y="27760"/>
                  <a:pt x="2053584" y="0"/>
                </a:cubicBezTo>
                <a:cubicBezTo>
                  <a:pt x="2036326" y="-33972"/>
                  <a:pt x="2159279" y="95803"/>
                  <a:pt x="2254520" y="0"/>
                </a:cubicBezTo>
                <a:cubicBezTo>
                  <a:pt x="2227278" y="198684"/>
                  <a:pt x="2528956" y="246770"/>
                  <a:pt x="2691340" y="0"/>
                </a:cubicBezTo>
                <a:cubicBezTo>
                  <a:pt x="2842731" y="-64010"/>
                  <a:pt x="2920084" y="8943"/>
                  <a:pt x="2970903" y="0"/>
                </a:cubicBezTo>
                <a:cubicBezTo>
                  <a:pt x="3032161" y="-86296"/>
                  <a:pt x="3138721" y="707"/>
                  <a:pt x="3171839" y="0"/>
                </a:cubicBezTo>
                <a:cubicBezTo>
                  <a:pt x="3170020" y="-109876"/>
                  <a:pt x="3639008" y="20454"/>
                  <a:pt x="3765912" y="0"/>
                </a:cubicBezTo>
                <a:cubicBezTo>
                  <a:pt x="3850143" y="-119311"/>
                  <a:pt x="4164611" y="7702"/>
                  <a:pt x="4281358" y="0"/>
                </a:cubicBezTo>
                <a:cubicBezTo>
                  <a:pt x="4531545" y="-33233"/>
                  <a:pt x="4477563" y="-18706"/>
                  <a:pt x="4560922" y="0"/>
                </a:cubicBezTo>
                <a:cubicBezTo>
                  <a:pt x="4671917" y="-197996"/>
                  <a:pt x="4781361" y="156737"/>
                  <a:pt x="4997741" y="0"/>
                </a:cubicBezTo>
                <a:cubicBezTo>
                  <a:pt x="5256299" y="-102095"/>
                  <a:pt x="5112626" y="-33965"/>
                  <a:pt x="5198677" y="0"/>
                </a:cubicBezTo>
                <a:cubicBezTo>
                  <a:pt x="5260322" y="-132874"/>
                  <a:pt x="5484239" y="103312"/>
                  <a:pt x="5556868" y="0"/>
                </a:cubicBezTo>
                <a:cubicBezTo>
                  <a:pt x="5631595" y="-18150"/>
                  <a:pt x="5729747" y="6396"/>
                  <a:pt x="5757805" y="0"/>
                </a:cubicBezTo>
                <a:cubicBezTo>
                  <a:pt x="5807151" y="-44358"/>
                  <a:pt x="5880128" y="27770"/>
                  <a:pt x="5958741" y="0"/>
                </a:cubicBezTo>
                <a:cubicBezTo>
                  <a:pt x="6003394" y="-147838"/>
                  <a:pt x="6184702" y="-109182"/>
                  <a:pt x="6316932" y="0"/>
                </a:cubicBezTo>
                <a:cubicBezTo>
                  <a:pt x="6464181" y="-133158"/>
                  <a:pt x="6492639" y="-2716"/>
                  <a:pt x="6753751" y="0"/>
                </a:cubicBezTo>
                <a:cubicBezTo>
                  <a:pt x="6967746" y="84889"/>
                  <a:pt x="7049578" y="-30787"/>
                  <a:pt x="7190569" y="0"/>
                </a:cubicBezTo>
                <a:cubicBezTo>
                  <a:pt x="7234585" y="72974"/>
                  <a:pt x="7924614" y="337068"/>
                  <a:pt x="8081679" y="0"/>
                </a:cubicBezTo>
                <a:cubicBezTo>
                  <a:pt x="8031310" y="71664"/>
                  <a:pt x="8296441" y="-61593"/>
                  <a:pt x="8300629" y="446853"/>
                </a:cubicBezTo>
                <a:cubicBezTo>
                  <a:pt x="8325488" y="675805"/>
                  <a:pt x="8189900" y="1088797"/>
                  <a:pt x="8300629" y="1358405"/>
                </a:cubicBezTo>
                <a:cubicBezTo>
                  <a:pt x="8248178" y="1495079"/>
                  <a:pt x="8218700" y="1726397"/>
                  <a:pt x="8300629" y="2234209"/>
                </a:cubicBezTo>
                <a:cubicBezTo>
                  <a:pt x="8343371" y="2407237"/>
                  <a:pt x="8137208" y="2642892"/>
                  <a:pt x="8081679" y="2681064"/>
                </a:cubicBezTo>
                <a:cubicBezTo>
                  <a:pt x="7924696" y="2623919"/>
                  <a:pt x="7888673" y="2738025"/>
                  <a:pt x="7802115" y="2681064"/>
                </a:cubicBezTo>
                <a:cubicBezTo>
                  <a:pt x="7725151" y="2613597"/>
                  <a:pt x="7453103" y="2748901"/>
                  <a:pt x="7365296" y="2681064"/>
                </a:cubicBezTo>
                <a:cubicBezTo>
                  <a:pt x="7182110" y="2765160"/>
                  <a:pt x="7143813" y="2706953"/>
                  <a:pt x="6928478" y="2681064"/>
                </a:cubicBezTo>
                <a:cubicBezTo>
                  <a:pt x="6736900" y="2687359"/>
                  <a:pt x="6722346" y="2657061"/>
                  <a:pt x="6648915" y="2681064"/>
                </a:cubicBezTo>
                <a:cubicBezTo>
                  <a:pt x="6518264" y="2656558"/>
                  <a:pt x="6536293" y="2577358"/>
                  <a:pt x="6447977" y="2681064"/>
                </a:cubicBezTo>
                <a:cubicBezTo>
                  <a:pt x="6405251" y="3011746"/>
                  <a:pt x="6111667" y="2387277"/>
                  <a:pt x="5853904" y="2681064"/>
                </a:cubicBezTo>
                <a:cubicBezTo>
                  <a:pt x="5550981" y="2887611"/>
                  <a:pt x="5610519" y="2615783"/>
                  <a:pt x="5338458" y="2681064"/>
                </a:cubicBezTo>
                <a:cubicBezTo>
                  <a:pt x="5136639" y="2677025"/>
                  <a:pt x="5094545" y="2606656"/>
                  <a:pt x="4980268" y="2681064"/>
                </a:cubicBezTo>
                <a:cubicBezTo>
                  <a:pt x="4858463" y="2718604"/>
                  <a:pt x="4705550" y="2702889"/>
                  <a:pt x="4622077" y="2681064"/>
                </a:cubicBezTo>
                <a:cubicBezTo>
                  <a:pt x="4425001" y="2769638"/>
                  <a:pt x="4450724" y="2638806"/>
                  <a:pt x="4342514" y="2681064"/>
                </a:cubicBezTo>
                <a:cubicBezTo>
                  <a:pt x="4339549" y="2695091"/>
                  <a:pt x="3885229" y="2577354"/>
                  <a:pt x="3827067" y="2681064"/>
                </a:cubicBezTo>
                <a:cubicBezTo>
                  <a:pt x="3660038" y="2629204"/>
                  <a:pt x="3519255" y="2501037"/>
                  <a:pt x="3390249" y="2681064"/>
                </a:cubicBezTo>
                <a:cubicBezTo>
                  <a:pt x="3210419" y="2661673"/>
                  <a:pt x="3179655" y="2652209"/>
                  <a:pt x="3032058" y="2681064"/>
                </a:cubicBezTo>
                <a:cubicBezTo>
                  <a:pt x="2955910" y="2692538"/>
                  <a:pt x="2781808" y="2696228"/>
                  <a:pt x="2673867" y="2681064"/>
                </a:cubicBezTo>
                <a:cubicBezTo>
                  <a:pt x="2606760" y="2623672"/>
                  <a:pt x="2352354" y="2484324"/>
                  <a:pt x="2158422" y="2681064"/>
                </a:cubicBezTo>
                <a:cubicBezTo>
                  <a:pt x="1884442" y="2850047"/>
                  <a:pt x="1775047" y="2754150"/>
                  <a:pt x="1564347" y="2681064"/>
                </a:cubicBezTo>
                <a:cubicBezTo>
                  <a:pt x="1369179" y="2837462"/>
                  <a:pt x="1360662" y="2533453"/>
                  <a:pt x="1206157" y="2681064"/>
                </a:cubicBezTo>
                <a:cubicBezTo>
                  <a:pt x="1058682" y="2748062"/>
                  <a:pt x="792247" y="2696120"/>
                  <a:pt x="690711" y="2681064"/>
                </a:cubicBezTo>
                <a:cubicBezTo>
                  <a:pt x="430989" y="2733849"/>
                  <a:pt x="398412" y="2694048"/>
                  <a:pt x="218947" y="2681064"/>
                </a:cubicBezTo>
                <a:cubicBezTo>
                  <a:pt x="48210" y="2559632"/>
                  <a:pt x="64494" y="2460626"/>
                  <a:pt x="0" y="2234209"/>
                </a:cubicBezTo>
                <a:cubicBezTo>
                  <a:pt x="-82518" y="1747800"/>
                  <a:pt x="104099" y="1844360"/>
                  <a:pt x="0" y="1340532"/>
                </a:cubicBezTo>
                <a:cubicBezTo>
                  <a:pt x="-68816" y="1048439"/>
                  <a:pt x="110991" y="784931"/>
                  <a:pt x="0" y="446853"/>
                </a:cubicBezTo>
                <a:close/>
              </a:path>
              <a:path w="8300629" h="2681064" fill="none" stroke="0" extrusionOk="0">
                <a:moveTo>
                  <a:pt x="0" y="446853"/>
                </a:moveTo>
                <a:cubicBezTo>
                  <a:pt x="11707" y="274685"/>
                  <a:pt x="32916" y="-21154"/>
                  <a:pt x="218947" y="0"/>
                </a:cubicBezTo>
                <a:cubicBezTo>
                  <a:pt x="551162" y="-138816"/>
                  <a:pt x="549914" y="245364"/>
                  <a:pt x="813020" y="0"/>
                </a:cubicBezTo>
                <a:cubicBezTo>
                  <a:pt x="1056016" y="-132115"/>
                  <a:pt x="1120135" y="25585"/>
                  <a:pt x="1171211" y="0"/>
                </a:cubicBezTo>
                <a:cubicBezTo>
                  <a:pt x="1299493" y="120064"/>
                  <a:pt x="1435686" y="259614"/>
                  <a:pt x="1765284" y="0"/>
                </a:cubicBezTo>
                <a:cubicBezTo>
                  <a:pt x="2041875" y="-96145"/>
                  <a:pt x="2120312" y="81509"/>
                  <a:pt x="2202102" y="0"/>
                </a:cubicBezTo>
                <a:cubicBezTo>
                  <a:pt x="2316050" y="-143796"/>
                  <a:pt x="2367436" y="141644"/>
                  <a:pt x="2560294" y="0"/>
                </a:cubicBezTo>
                <a:cubicBezTo>
                  <a:pt x="2720976" y="6539"/>
                  <a:pt x="2604467" y="34426"/>
                  <a:pt x="2761230" y="0"/>
                </a:cubicBezTo>
                <a:cubicBezTo>
                  <a:pt x="2826914" y="-51462"/>
                  <a:pt x="2896858" y="97564"/>
                  <a:pt x="2962167" y="0"/>
                </a:cubicBezTo>
                <a:cubicBezTo>
                  <a:pt x="3023734" y="36329"/>
                  <a:pt x="3187550" y="30395"/>
                  <a:pt x="3241730" y="0"/>
                </a:cubicBezTo>
                <a:cubicBezTo>
                  <a:pt x="3331835" y="19230"/>
                  <a:pt x="3347727" y="17772"/>
                  <a:pt x="3442666" y="0"/>
                </a:cubicBezTo>
                <a:cubicBezTo>
                  <a:pt x="3488463" y="-144116"/>
                  <a:pt x="3797485" y="234163"/>
                  <a:pt x="3958112" y="0"/>
                </a:cubicBezTo>
                <a:cubicBezTo>
                  <a:pt x="4046574" y="-38039"/>
                  <a:pt x="4174204" y="33692"/>
                  <a:pt x="4237676" y="0"/>
                </a:cubicBezTo>
                <a:cubicBezTo>
                  <a:pt x="4441272" y="-72462"/>
                  <a:pt x="4648236" y="244608"/>
                  <a:pt x="4831750" y="0"/>
                </a:cubicBezTo>
                <a:cubicBezTo>
                  <a:pt x="5072965" y="-73619"/>
                  <a:pt x="4888733" y="-77540"/>
                  <a:pt x="5111314" y="0"/>
                </a:cubicBezTo>
                <a:cubicBezTo>
                  <a:pt x="5249061" y="29220"/>
                  <a:pt x="5321677" y="3124"/>
                  <a:pt x="5390877" y="0"/>
                </a:cubicBezTo>
                <a:cubicBezTo>
                  <a:pt x="5494795" y="-39332"/>
                  <a:pt x="5493574" y="27424"/>
                  <a:pt x="5591813" y="0"/>
                </a:cubicBezTo>
                <a:cubicBezTo>
                  <a:pt x="5633620" y="51169"/>
                  <a:pt x="5810676" y="24755"/>
                  <a:pt x="5950005" y="0"/>
                </a:cubicBezTo>
                <a:cubicBezTo>
                  <a:pt x="6063522" y="46690"/>
                  <a:pt x="6278674" y="32023"/>
                  <a:pt x="6308195" y="0"/>
                </a:cubicBezTo>
                <a:cubicBezTo>
                  <a:pt x="6384583" y="-11993"/>
                  <a:pt x="6600627" y="49323"/>
                  <a:pt x="6666386" y="0"/>
                </a:cubicBezTo>
                <a:cubicBezTo>
                  <a:pt x="6784058" y="19646"/>
                  <a:pt x="6877659" y="-19128"/>
                  <a:pt x="7181833" y="0"/>
                </a:cubicBezTo>
                <a:cubicBezTo>
                  <a:pt x="7431616" y="-20456"/>
                  <a:pt x="7381126" y="-40036"/>
                  <a:pt x="7461396" y="0"/>
                </a:cubicBezTo>
                <a:cubicBezTo>
                  <a:pt x="7437145" y="-47322"/>
                  <a:pt x="7850962" y="74292"/>
                  <a:pt x="8081679" y="0"/>
                </a:cubicBezTo>
                <a:cubicBezTo>
                  <a:pt x="8168543" y="143510"/>
                  <a:pt x="8359622" y="122291"/>
                  <a:pt x="8300629" y="446853"/>
                </a:cubicBezTo>
                <a:cubicBezTo>
                  <a:pt x="8376307" y="748808"/>
                  <a:pt x="8265215" y="1136786"/>
                  <a:pt x="8300629" y="1376278"/>
                </a:cubicBezTo>
                <a:cubicBezTo>
                  <a:pt x="8354659" y="1515743"/>
                  <a:pt x="8159067" y="1935578"/>
                  <a:pt x="8300629" y="2234209"/>
                </a:cubicBezTo>
                <a:cubicBezTo>
                  <a:pt x="8273251" y="2604784"/>
                  <a:pt x="8165203" y="2735205"/>
                  <a:pt x="8081679" y="2681064"/>
                </a:cubicBezTo>
                <a:cubicBezTo>
                  <a:pt x="7937633" y="2734287"/>
                  <a:pt x="7928850" y="2651405"/>
                  <a:pt x="7802115" y="2681064"/>
                </a:cubicBezTo>
                <a:cubicBezTo>
                  <a:pt x="7668659" y="2704854"/>
                  <a:pt x="7646298" y="2659496"/>
                  <a:pt x="7522551" y="2681064"/>
                </a:cubicBezTo>
                <a:cubicBezTo>
                  <a:pt x="7388086" y="2664188"/>
                  <a:pt x="7343824" y="2644362"/>
                  <a:pt x="7242987" y="2681064"/>
                </a:cubicBezTo>
                <a:cubicBezTo>
                  <a:pt x="7241735" y="2779812"/>
                  <a:pt x="7124294" y="2694580"/>
                  <a:pt x="6963423" y="2681064"/>
                </a:cubicBezTo>
                <a:cubicBezTo>
                  <a:pt x="6769762" y="2656768"/>
                  <a:pt x="6639169" y="2885838"/>
                  <a:pt x="6526604" y="2681064"/>
                </a:cubicBezTo>
                <a:cubicBezTo>
                  <a:pt x="6316962" y="2757419"/>
                  <a:pt x="6229414" y="2566495"/>
                  <a:pt x="6089786" y="2681064"/>
                </a:cubicBezTo>
                <a:cubicBezTo>
                  <a:pt x="6015671" y="2740741"/>
                  <a:pt x="5627752" y="2761323"/>
                  <a:pt x="5495713" y="2681064"/>
                </a:cubicBezTo>
                <a:cubicBezTo>
                  <a:pt x="5178648" y="2759862"/>
                  <a:pt x="5162683" y="2658035"/>
                  <a:pt x="5058895" y="2681064"/>
                </a:cubicBezTo>
                <a:cubicBezTo>
                  <a:pt x="4903390" y="2813021"/>
                  <a:pt x="4775052" y="2690430"/>
                  <a:pt x="4622077" y="2681064"/>
                </a:cubicBezTo>
                <a:cubicBezTo>
                  <a:pt x="4635354" y="2659943"/>
                  <a:pt x="4328795" y="2301821"/>
                  <a:pt x="4028003" y="2681064"/>
                </a:cubicBezTo>
                <a:cubicBezTo>
                  <a:pt x="3708685" y="2654309"/>
                  <a:pt x="3795401" y="2480880"/>
                  <a:pt x="3591185" y="2681064"/>
                </a:cubicBezTo>
                <a:cubicBezTo>
                  <a:pt x="3409056" y="2768070"/>
                  <a:pt x="3352321" y="2674141"/>
                  <a:pt x="3232994" y="2681064"/>
                </a:cubicBezTo>
                <a:cubicBezTo>
                  <a:pt x="3186626" y="2730317"/>
                  <a:pt x="3081571" y="2704120"/>
                  <a:pt x="3032058" y="2681064"/>
                </a:cubicBezTo>
                <a:cubicBezTo>
                  <a:pt x="2972320" y="2849478"/>
                  <a:pt x="2585522" y="2643094"/>
                  <a:pt x="2437985" y="2681064"/>
                </a:cubicBezTo>
                <a:cubicBezTo>
                  <a:pt x="2204691" y="2747604"/>
                  <a:pt x="2298294" y="2649620"/>
                  <a:pt x="2237048" y="2681064"/>
                </a:cubicBezTo>
                <a:cubicBezTo>
                  <a:pt x="2127172" y="2946493"/>
                  <a:pt x="1848702" y="2782839"/>
                  <a:pt x="1721602" y="2681064"/>
                </a:cubicBezTo>
                <a:cubicBezTo>
                  <a:pt x="1524245" y="2682368"/>
                  <a:pt x="1479582" y="2648191"/>
                  <a:pt x="1363411" y="2681064"/>
                </a:cubicBezTo>
                <a:cubicBezTo>
                  <a:pt x="1324480" y="2697225"/>
                  <a:pt x="1182898" y="2590788"/>
                  <a:pt x="1083847" y="2681064"/>
                </a:cubicBezTo>
                <a:cubicBezTo>
                  <a:pt x="929800" y="2614716"/>
                  <a:pt x="790076" y="2682743"/>
                  <a:pt x="725656" y="2681064"/>
                </a:cubicBezTo>
                <a:cubicBezTo>
                  <a:pt x="599455" y="2817155"/>
                  <a:pt x="436949" y="2656689"/>
                  <a:pt x="218947" y="2681064"/>
                </a:cubicBezTo>
                <a:cubicBezTo>
                  <a:pt x="144739" y="2764526"/>
                  <a:pt x="-17208" y="2369667"/>
                  <a:pt x="0" y="2234209"/>
                </a:cubicBezTo>
                <a:cubicBezTo>
                  <a:pt x="-166769" y="1986971"/>
                  <a:pt x="-92922" y="1701936"/>
                  <a:pt x="0" y="1394151"/>
                </a:cubicBezTo>
                <a:cubicBezTo>
                  <a:pt x="36121" y="1119944"/>
                  <a:pt x="-134523" y="744951"/>
                  <a:pt x="0" y="446853"/>
                </a:cubicBezTo>
                <a:close/>
              </a:path>
              <a:path w="8300629" h="2681064" fill="none" stroke="0" extrusionOk="0">
                <a:moveTo>
                  <a:pt x="0" y="446853"/>
                </a:moveTo>
                <a:cubicBezTo>
                  <a:pt x="-34142" y="150705"/>
                  <a:pt x="133991" y="-61112"/>
                  <a:pt x="218947" y="0"/>
                </a:cubicBezTo>
                <a:cubicBezTo>
                  <a:pt x="372667" y="-4785"/>
                  <a:pt x="577827" y="162404"/>
                  <a:pt x="813020" y="0"/>
                </a:cubicBezTo>
                <a:cubicBezTo>
                  <a:pt x="966802" y="-52862"/>
                  <a:pt x="1042458" y="-16232"/>
                  <a:pt x="1171211" y="0"/>
                </a:cubicBezTo>
                <a:cubicBezTo>
                  <a:pt x="1242984" y="-193368"/>
                  <a:pt x="1474613" y="163537"/>
                  <a:pt x="1765284" y="0"/>
                </a:cubicBezTo>
                <a:cubicBezTo>
                  <a:pt x="1975314" y="-97291"/>
                  <a:pt x="2057906" y="31815"/>
                  <a:pt x="2202102" y="0"/>
                </a:cubicBezTo>
                <a:cubicBezTo>
                  <a:pt x="2339843" y="-73196"/>
                  <a:pt x="2369859" y="11016"/>
                  <a:pt x="2560294" y="0"/>
                </a:cubicBezTo>
                <a:cubicBezTo>
                  <a:pt x="2787745" y="-128620"/>
                  <a:pt x="2644020" y="136683"/>
                  <a:pt x="2761230" y="0"/>
                </a:cubicBezTo>
                <a:cubicBezTo>
                  <a:pt x="2879915" y="-73809"/>
                  <a:pt x="2907964" y="18852"/>
                  <a:pt x="2962167" y="0"/>
                </a:cubicBezTo>
                <a:cubicBezTo>
                  <a:pt x="3010463" y="-78784"/>
                  <a:pt x="3146634" y="-4683"/>
                  <a:pt x="3241730" y="0"/>
                </a:cubicBezTo>
                <a:cubicBezTo>
                  <a:pt x="3321723" y="-10690"/>
                  <a:pt x="3347423" y="-12888"/>
                  <a:pt x="3442666" y="0"/>
                </a:cubicBezTo>
                <a:cubicBezTo>
                  <a:pt x="3446052" y="-152013"/>
                  <a:pt x="3732485" y="28095"/>
                  <a:pt x="3958112" y="0"/>
                </a:cubicBezTo>
                <a:cubicBezTo>
                  <a:pt x="4069884" y="-113274"/>
                  <a:pt x="4150204" y="51822"/>
                  <a:pt x="4237676" y="0"/>
                </a:cubicBezTo>
                <a:cubicBezTo>
                  <a:pt x="4277400" y="-90195"/>
                  <a:pt x="4619531" y="173646"/>
                  <a:pt x="4831750" y="0"/>
                </a:cubicBezTo>
                <a:cubicBezTo>
                  <a:pt x="5076569" y="-73299"/>
                  <a:pt x="4961561" y="-26221"/>
                  <a:pt x="5111314" y="0"/>
                </a:cubicBezTo>
                <a:cubicBezTo>
                  <a:pt x="5231934" y="344"/>
                  <a:pt x="5337908" y="6162"/>
                  <a:pt x="5390877" y="0"/>
                </a:cubicBezTo>
                <a:cubicBezTo>
                  <a:pt x="5507876" y="-29037"/>
                  <a:pt x="5512589" y="31151"/>
                  <a:pt x="5591813" y="0"/>
                </a:cubicBezTo>
                <a:cubicBezTo>
                  <a:pt x="5644153" y="28387"/>
                  <a:pt x="5847993" y="29477"/>
                  <a:pt x="5950005" y="0"/>
                </a:cubicBezTo>
                <a:cubicBezTo>
                  <a:pt x="6019879" y="-9300"/>
                  <a:pt x="6218265" y="115277"/>
                  <a:pt x="6308195" y="0"/>
                </a:cubicBezTo>
                <a:cubicBezTo>
                  <a:pt x="6376668" y="-108490"/>
                  <a:pt x="6551854" y="-4473"/>
                  <a:pt x="6666386" y="0"/>
                </a:cubicBezTo>
                <a:cubicBezTo>
                  <a:pt x="6778439" y="-54582"/>
                  <a:pt x="6985722" y="39296"/>
                  <a:pt x="7181833" y="0"/>
                </a:cubicBezTo>
                <a:cubicBezTo>
                  <a:pt x="7422755" y="-81941"/>
                  <a:pt x="7394123" y="20841"/>
                  <a:pt x="7461396" y="0"/>
                </a:cubicBezTo>
                <a:cubicBezTo>
                  <a:pt x="7539033" y="10545"/>
                  <a:pt x="7947865" y="-38075"/>
                  <a:pt x="8081679" y="0"/>
                </a:cubicBezTo>
                <a:cubicBezTo>
                  <a:pt x="8112258" y="-63854"/>
                  <a:pt x="8235466" y="90056"/>
                  <a:pt x="8300629" y="446853"/>
                </a:cubicBezTo>
                <a:cubicBezTo>
                  <a:pt x="8341338" y="848316"/>
                  <a:pt x="8163413" y="1113317"/>
                  <a:pt x="8300629" y="1376278"/>
                </a:cubicBezTo>
                <a:cubicBezTo>
                  <a:pt x="8327673" y="1767541"/>
                  <a:pt x="8338055" y="1879847"/>
                  <a:pt x="8300629" y="2234209"/>
                </a:cubicBezTo>
                <a:cubicBezTo>
                  <a:pt x="8307758" y="2566167"/>
                  <a:pt x="8169722" y="2645599"/>
                  <a:pt x="8081679" y="2681064"/>
                </a:cubicBezTo>
                <a:cubicBezTo>
                  <a:pt x="7939864" y="2715020"/>
                  <a:pt x="7958737" y="2668962"/>
                  <a:pt x="7802115" y="2681064"/>
                </a:cubicBezTo>
                <a:cubicBezTo>
                  <a:pt x="7645616" y="2667679"/>
                  <a:pt x="7622052" y="2647416"/>
                  <a:pt x="7522551" y="2681064"/>
                </a:cubicBezTo>
                <a:cubicBezTo>
                  <a:pt x="7396351" y="2689232"/>
                  <a:pt x="7391614" y="2611051"/>
                  <a:pt x="7242987" y="2681064"/>
                </a:cubicBezTo>
                <a:cubicBezTo>
                  <a:pt x="7160866" y="2748610"/>
                  <a:pt x="7066692" y="2715119"/>
                  <a:pt x="6963423" y="2681064"/>
                </a:cubicBezTo>
                <a:cubicBezTo>
                  <a:pt x="6824247" y="2679808"/>
                  <a:pt x="6714061" y="2746451"/>
                  <a:pt x="6526604" y="2681064"/>
                </a:cubicBezTo>
                <a:cubicBezTo>
                  <a:pt x="6309068" y="2743327"/>
                  <a:pt x="6240015" y="2562139"/>
                  <a:pt x="6089786" y="2681064"/>
                </a:cubicBezTo>
                <a:cubicBezTo>
                  <a:pt x="5952151" y="3047432"/>
                  <a:pt x="5703577" y="2630071"/>
                  <a:pt x="5495713" y="2681064"/>
                </a:cubicBezTo>
                <a:cubicBezTo>
                  <a:pt x="5228613" y="2910179"/>
                  <a:pt x="5223159" y="2671914"/>
                  <a:pt x="5058895" y="2681064"/>
                </a:cubicBezTo>
                <a:cubicBezTo>
                  <a:pt x="4867855" y="2747999"/>
                  <a:pt x="4774978" y="2654954"/>
                  <a:pt x="4622077" y="2681064"/>
                </a:cubicBezTo>
                <a:cubicBezTo>
                  <a:pt x="4415946" y="2755870"/>
                  <a:pt x="4196402" y="2627634"/>
                  <a:pt x="4028003" y="2681064"/>
                </a:cubicBezTo>
                <a:cubicBezTo>
                  <a:pt x="3743600" y="2813223"/>
                  <a:pt x="3721366" y="2610490"/>
                  <a:pt x="3591185" y="2681064"/>
                </a:cubicBezTo>
                <a:cubicBezTo>
                  <a:pt x="3407269" y="2716889"/>
                  <a:pt x="3308859" y="2569625"/>
                  <a:pt x="3232994" y="2681064"/>
                </a:cubicBezTo>
                <a:cubicBezTo>
                  <a:pt x="3167229" y="2716187"/>
                  <a:pt x="3094809" y="2702225"/>
                  <a:pt x="3032058" y="2681064"/>
                </a:cubicBezTo>
                <a:cubicBezTo>
                  <a:pt x="2990902" y="2639672"/>
                  <a:pt x="2771642" y="2679356"/>
                  <a:pt x="2437985" y="2681064"/>
                </a:cubicBezTo>
                <a:cubicBezTo>
                  <a:pt x="2169225" y="2738046"/>
                  <a:pt x="2257182" y="2608286"/>
                  <a:pt x="2237048" y="2681064"/>
                </a:cubicBezTo>
                <a:cubicBezTo>
                  <a:pt x="2120497" y="2630221"/>
                  <a:pt x="1861923" y="2829799"/>
                  <a:pt x="1721602" y="2681064"/>
                </a:cubicBezTo>
                <a:cubicBezTo>
                  <a:pt x="1478071" y="2701589"/>
                  <a:pt x="1469801" y="2646752"/>
                  <a:pt x="1363411" y="2681064"/>
                </a:cubicBezTo>
                <a:cubicBezTo>
                  <a:pt x="1257671" y="2726258"/>
                  <a:pt x="1236049" y="2676301"/>
                  <a:pt x="1083847" y="2681064"/>
                </a:cubicBezTo>
                <a:cubicBezTo>
                  <a:pt x="976745" y="2695594"/>
                  <a:pt x="906988" y="2700522"/>
                  <a:pt x="725656" y="2681064"/>
                </a:cubicBezTo>
                <a:cubicBezTo>
                  <a:pt x="612435" y="2584536"/>
                  <a:pt x="462214" y="2682356"/>
                  <a:pt x="218947" y="2681064"/>
                </a:cubicBezTo>
                <a:cubicBezTo>
                  <a:pt x="158327" y="2711495"/>
                  <a:pt x="-98745" y="2390242"/>
                  <a:pt x="0" y="2234209"/>
                </a:cubicBezTo>
                <a:cubicBezTo>
                  <a:pt x="-138212" y="1876264"/>
                  <a:pt x="101271" y="1710159"/>
                  <a:pt x="0" y="1394151"/>
                </a:cubicBezTo>
                <a:cubicBezTo>
                  <a:pt x="27017" y="1030677"/>
                  <a:pt x="18475" y="942597"/>
                  <a:pt x="0" y="446853"/>
                </a:cubicBezTo>
                <a:close/>
              </a:path>
              <a:path w="8300629" h="2681064" fill="none" stroke="0" extrusionOk="0">
                <a:moveTo>
                  <a:pt x="0" y="446853"/>
                </a:moveTo>
                <a:cubicBezTo>
                  <a:pt x="4989" y="191380"/>
                  <a:pt x="149494" y="-70704"/>
                  <a:pt x="218947" y="0"/>
                </a:cubicBezTo>
                <a:cubicBezTo>
                  <a:pt x="388303" y="-62350"/>
                  <a:pt x="518081" y="77422"/>
                  <a:pt x="813020" y="0"/>
                </a:cubicBezTo>
                <a:cubicBezTo>
                  <a:pt x="977637" y="-35237"/>
                  <a:pt x="1008390" y="60867"/>
                  <a:pt x="1171211" y="0"/>
                </a:cubicBezTo>
                <a:cubicBezTo>
                  <a:pt x="1367168" y="-47072"/>
                  <a:pt x="1586332" y="79625"/>
                  <a:pt x="1765284" y="0"/>
                </a:cubicBezTo>
                <a:cubicBezTo>
                  <a:pt x="2021011" y="-32189"/>
                  <a:pt x="2063638" y="84853"/>
                  <a:pt x="2202102" y="0"/>
                </a:cubicBezTo>
                <a:cubicBezTo>
                  <a:pt x="2374186" y="-107983"/>
                  <a:pt x="2448841" y="99805"/>
                  <a:pt x="2560294" y="0"/>
                </a:cubicBezTo>
                <a:cubicBezTo>
                  <a:pt x="2710585" y="-88492"/>
                  <a:pt x="2589997" y="62504"/>
                  <a:pt x="2761230" y="0"/>
                </a:cubicBezTo>
                <a:cubicBezTo>
                  <a:pt x="2854916" y="-65713"/>
                  <a:pt x="2911269" y="13830"/>
                  <a:pt x="2962167" y="0"/>
                </a:cubicBezTo>
                <a:cubicBezTo>
                  <a:pt x="3006539" y="-92623"/>
                  <a:pt x="3173494" y="-40407"/>
                  <a:pt x="3241730" y="0"/>
                </a:cubicBezTo>
                <a:cubicBezTo>
                  <a:pt x="3332702" y="-20619"/>
                  <a:pt x="3356330" y="21997"/>
                  <a:pt x="3442666" y="0"/>
                </a:cubicBezTo>
                <a:cubicBezTo>
                  <a:pt x="3520649" y="-172964"/>
                  <a:pt x="3734547" y="-129929"/>
                  <a:pt x="3958112" y="0"/>
                </a:cubicBezTo>
                <a:cubicBezTo>
                  <a:pt x="4120706" y="-45876"/>
                  <a:pt x="4167389" y="90273"/>
                  <a:pt x="4237676" y="0"/>
                </a:cubicBezTo>
                <a:cubicBezTo>
                  <a:pt x="4364465" y="27977"/>
                  <a:pt x="4481818" y="248885"/>
                  <a:pt x="4831750" y="0"/>
                </a:cubicBezTo>
                <a:cubicBezTo>
                  <a:pt x="5044478" y="-70511"/>
                  <a:pt x="4977317" y="-11274"/>
                  <a:pt x="5111314" y="0"/>
                </a:cubicBezTo>
                <a:cubicBezTo>
                  <a:pt x="5216185" y="27217"/>
                  <a:pt x="5331907" y="13469"/>
                  <a:pt x="5390877" y="0"/>
                </a:cubicBezTo>
                <a:cubicBezTo>
                  <a:pt x="5505888" y="-13564"/>
                  <a:pt x="5511021" y="14315"/>
                  <a:pt x="5591813" y="0"/>
                </a:cubicBezTo>
                <a:cubicBezTo>
                  <a:pt x="5680399" y="-39158"/>
                  <a:pt x="5813924" y="-32918"/>
                  <a:pt x="5950005" y="0"/>
                </a:cubicBezTo>
                <a:cubicBezTo>
                  <a:pt x="6048583" y="-73436"/>
                  <a:pt x="6199253" y="22135"/>
                  <a:pt x="6308195" y="0"/>
                </a:cubicBezTo>
                <a:cubicBezTo>
                  <a:pt x="6343768" y="-167999"/>
                  <a:pt x="6544496" y="-68925"/>
                  <a:pt x="6666386" y="0"/>
                </a:cubicBezTo>
                <a:cubicBezTo>
                  <a:pt x="6776429" y="-183357"/>
                  <a:pt x="6899725" y="64767"/>
                  <a:pt x="7181833" y="0"/>
                </a:cubicBezTo>
                <a:cubicBezTo>
                  <a:pt x="7408436" y="-26487"/>
                  <a:pt x="7391036" y="14531"/>
                  <a:pt x="7461396" y="0"/>
                </a:cubicBezTo>
                <a:cubicBezTo>
                  <a:pt x="7593242" y="30469"/>
                  <a:pt x="7834497" y="-45137"/>
                  <a:pt x="8081679" y="0"/>
                </a:cubicBezTo>
                <a:cubicBezTo>
                  <a:pt x="8125726" y="-43786"/>
                  <a:pt x="8250156" y="124924"/>
                  <a:pt x="8300629" y="446853"/>
                </a:cubicBezTo>
                <a:cubicBezTo>
                  <a:pt x="8390068" y="833051"/>
                  <a:pt x="8198054" y="1071923"/>
                  <a:pt x="8300629" y="1376278"/>
                </a:cubicBezTo>
                <a:cubicBezTo>
                  <a:pt x="8338596" y="1773252"/>
                  <a:pt x="8328018" y="1905961"/>
                  <a:pt x="8300629" y="2234209"/>
                </a:cubicBezTo>
                <a:cubicBezTo>
                  <a:pt x="8232745" y="2476883"/>
                  <a:pt x="8231967" y="2723941"/>
                  <a:pt x="8081679" y="2681064"/>
                </a:cubicBezTo>
                <a:cubicBezTo>
                  <a:pt x="7956279" y="2729839"/>
                  <a:pt x="7947224" y="2649047"/>
                  <a:pt x="7802115" y="2681064"/>
                </a:cubicBezTo>
                <a:cubicBezTo>
                  <a:pt x="7670582" y="2675184"/>
                  <a:pt x="7636064" y="2650650"/>
                  <a:pt x="7522551" y="2681064"/>
                </a:cubicBezTo>
                <a:cubicBezTo>
                  <a:pt x="7383970" y="2702905"/>
                  <a:pt x="7353151" y="2599145"/>
                  <a:pt x="7242987" y="2681064"/>
                </a:cubicBezTo>
                <a:cubicBezTo>
                  <a:pt x="7164321" y="2713962"/>
                  <a:pt x="7090647" y="2613826"/>
                  <a:pt x="6963423" y="2681064"/>
                </a:cubicBezTo>
                <a:cubicBezTo>
                  <a:pt x="6946912" y="2614826"/>
                  <a:pt x="6662021" y="2844884"/>
                  <a:pt x="6526604" y="2681064"/>
                </a:cubicBezTo>
                <a:cubicBezTo>
                  <a:pt x="6327705" y="2682742"/>
                  <a:pt x="6165154" y="2630359"/>
                  <a:pt x="6089786" y="2681064"/>
                </a:cubicBezTo>
                <a:cubicBezTo>
                  <a:pt x="5995638" y="2885824"/>
                  <a:pt x="5829736" y="2501868"/>
                  <a:pt x="5495713" y="2681064"/>
                </a:cubicBezTo>
                <a:cubicBezTo>
                  <a:pt x="5288886" y="2815294"/>
                  <a:pt x="5209264" y="2739911"/>
                  <a:pt x="5058895" y="2681064"/>
                </a:cubicBezTo>
                <a:cubicBezTo>
                  <a:pt x="4929643" y="2769194"/>
                  <a:pt x="4741782" y="2574499"/>
                  <a:pt x="4622077" y="2681064"/>
                </a:cubicBezTo>
                <a:cubicBezTo>
                  <a:pt x="4402714" y="2753927"/>
                  <a:pt x="4201669" y="2624590"/>
                  <a:pt x="4028003" y="2681064"/>
                </a:cubicBezTo>
                <a:cubicBezTo>
                  <a:pt x="3696646" y="2765480"/>
                  <a:pt x="3731168" y="2580793"/>
                  <a:pt x="3591185" y="2681064"/>
                </a:cubicBezTo>
                <a:cubicBezTo>
                  <a:pt x="3453086" y="2728413"/>
                  <a:pt x="3315843" y="2557359"/>
                  <a:pt x="3232994" y="2681064"/>
                </a:cubicBezTo>
                <a:cubicBezTo>
                  <a:pt x="3166883" y="2723971"/>
                  <a:pt x="3087595" y="2692549"/>
                  <a:pt x="3032058" y="2681064"/>
                </a:cubicBezTo>
                <a:cubicBezTo>
                  <a:pt x="3028259" y="2808413"/>
                  <a:pt x="2687899" y="2449903"/>
                  <a:pt x="2437985" y="2681064"/>
                </a:cubicBezTo>
                <a:cubicBezTo>
                  <a:pt x="2170913" y="2770139"/>
                  <a:pt x="2267915" y="2630390"/>
                  <a:pt x="2237048" y="2681064"/>
                </a:cubicBezTo>
                <a:cubicBezTo>
                  <a:pt x="2220432" y="2651511"/>
                  <a:pt x="1940932" y="2700015"/>
                  <a:pt x="1721602" y="2681064"/>
                </a:cubicBezTo>
                <a:cubicBezTo>
                  <a:pt x="1482119" y="2680507"/>
                  <a:pt x="1463169" y="2627582"/>
                  <a:pt x="1363411" y="2681064"/>
                </a:cubicBezTo>
                <a:cubicBezTo>
                  <a:pt x="1258567" y="2761780"/>
                  <a:pt x="1207748" y="2669236"/>
                  <a:pt x="1083847" y="2681064"/>
                </a:cubicBezTo>
                <a:cubicBezTo>
                  <a:pt x="979501" y="2689986"/>
                  <a:pt x="867276" y="2630243"/>
                  <a:pt x="725656" y="2681064"/>
                </a:cubicBezTo>
                <a:cubicBezTo>
                  <a:pt x="542488" y="2655270"/>
                  <a:pt x="481227" y="2638690"/>
                  <a:pt x="218947" y="2681064"/>
                </a:cubicBezTo>
                <a:cubicBezTo>
                  <a:pt x="150160" y="2787095"/>
                  <a:pt x="-43172" y="2352296"/>
                  <a:pt x="0" y="2234209"/>
                </a:cubicBezTo>
                <a:cubicBezTo>
                  <a:pt x="-45528" y="1774110"/>
                  <a:pt x="83933" y="1763718"/>
                  <a:pt x="0" y="1394151"/>
                </a:cubicBezTo>
                <a:cubicBezTo>
                  <a:pt x="-14371" y="1049549"/>
                  <a:pt x="-28947" y="910322"/>
                  <a:pt x="0" y="446853"/>
                </a:cubicBezTo>
                <a:close/>
              </a:path>
              <a:path w="8300629" h="2681064" fill="none" stroke="0" extrusionOk="0">
                <a:moveTo>
                  <a:pt x="0" y="446853"/>
                </a:moveTo>
                <a:cubicBezTo>
                  <a:pt x="15211" y="186674"/>
                  <a:pt x="153683" y="-88745"/>
                  <a:pt x="218947" y="0"/>
                </a:cubicBezTo>
                <a:cubicBezTo>
                  <a:pt x="317150" y="-9732"/>
                  <a:pt x="503088" y="33348"/>
                  <a:pt x="813020" y="0"/>
                </a:cubicBezTo>
                <a:cubicBezTo>
                  <a:pt x="968817" y="31628"/>
                  <a:pt x="1039701" y="81444"/>
                  <a:pt x="1171211" y="0"/>
                </a:cubicBezTo>
                <a:cubicBezTo>
                  <a:pt x="1391584" y="-98916"/>
                  <a:pt x="1589174" y="43453"/>
                  <a:pt x="1765284" y="0"/>
                </a:cubicBezTo>
                <a:cubicBezTo>
                  <a:pt x="1998708" y="5358"/>
                  <a:pt x="2117415" y="91556"/>
                  <a:pt x="2202102" y="0"/>
                </a:cubicBezTo>
                <a:cubicBezTo>
                  <a:pt x="2358216" y="-138747"/>
                  <a:pt x="2446878" y="102653"/>
                  <a:pt x="2560294" y="0"/>
                </a:cubicBezTo>
                <a:cubicBezTo>
                  <a:pt x="2715444" y="-126345"/>
                  <a:pt x="2568045" y="84159"/>
                  <a:pt x="2761230" y="0"/>
                </a:cubicBezTo>
                <a:cubicBezTo>
                  <a:pt x="2869684" y="-45753"/>
                  <a:pt x="2891242" y="7416"/>
                  <a:pt x="2962167" y="0"/>
                </a:cubicBezTo>
                <a:cubicBezTo>
                  <a:pt x="3007924" y="-107139"/>
                  <a:pt x="3176303" y="-59248"/>
                  <a:pt x="3241730" y="0"/>
                </a:cubicBezTo>
                <a:cubicBezTo>
                  <a:pt x="3337392" y="-54384"/>
                  <a:pt x="3352167" y="30826"/>
                  <a:pt x="3442666" y="0"/>
                </a:cubicBezTo>
                <a:cubicBezTo>
                  <a:pt x="3503393" y="-253512"/>
                  <a:pt x="3725266" y="-95090"/>
                  <a:pt x="3958112" y="0"/>
                </a:cubicBezTo>
                <a:cubicBezTo>
                  <a:pt x="4117137" y="-52450"/>
                  <a:pt x="4199305" y="79164"/>
                  <a:pt x="4237676" y="0"/>
                </a:cubicBezTo>
                <a:cubicBezTo>
                  <a:pt x="4344252" y="35186"/>
                  <a:pt x="4468644" y="200602"/>
                  <a:pt x="4831750" y="0"/>
                </a:cubicBezTo>
                <a:cubicBezTo>
                  <a:pt x="5061089" y="-25356"/>
                  <a:pt x="4980025" y="-38372"/>
                  <a:pt x="5111314" y="0"/>
                </a:cubicBezTo>
                <a:cubicBezTo>
                  <a:pt x="5223297" y="-6670"/>
                  <a:pt x="5337622" y="19437"/>
                  <a:pt x="5390877" y="0"/>
                </a:cubicBezTo>
                <a:cubicBezTo>
                  <a:pt x="5509497" y="-10619"/>
                  <a:pt x="5514760" y="13840"/>
                  <a:pt x="5591813" y="0"/>
                </a:cubicBezTo>
                <a:cubicBezTo>
                  <a:pt x="5652223" y="-91979"/>
                  <a:pt x="5826434" y="-49725"/>
                  <a:pt x="5950005" y="0"/>
                </a:cubicBezTo>
                <a:cubicBezTo>
                  <a:pt x="6063255" y="-100899"/>
                  <a:pt x="6206503" y="70299"/>
                  <a:pt x="6308195" y="0"/>
                </a:cubicBezTo>
                <a:cubicBezTo>
                  <a:pt x="6351833" y="-198472"/>
                  <a:pt x="6555096" y="-111662"/>
                  <a:pt x="6666386" y="0"/>
                </a:cubicBezTo>
                <a:cubicBezTo>
                  <a:pt x="6847632" y="-167508"/>
                  <a:pt x="6960217" y="11583"/>
                  <a:pt x="7181833" y="0"/>
                </a:cubicBezTo>
                <a:cubicBezTo>
                  <a:pt x="7404852" y="-21421"/>
                  <a:pt x="7389052" y="22689"/>
                  <a:pt x="7461396" y="0"/>
                </a:cubicBezTo>
                <a:cubicBezTo>
                  <a:pt x="7548144" y="45991"/>
                  <a:pt x="7824410" y="-26495"/>
                  <a:pt x="8081679" y="0"/>
                </a:cubicBezTo>
                <a:cubicBezTo>
                  <a:pt x="8088174" y="-57315"/>
                  <a:pt x="8224853" y="123297"/>
                  <a:pt x="8300629" y="446853"/>
                </a:cubicBezTo>
                <a:cubicBezTo>
                  <a:pt x="8327187" y="842378"/>
                  <a:pt x="8160857" y="1103928"/>
                  <a:pt x="8300629" y="1376278"/>
                </a:cubicBezTo>
                <a:cubicBezTo>
                  <a:pt x="8291619" y="1753542"/>
                  <a:pt x="8301214" y="1924669"/>
                  <a:pt x="8300629" y="2234209"/>
                </a:cubicBezTo>
                <a:cubicBezTo>
                  <a:pt x="8235788" y="2481717"/>
                  <a:pt x="8164347" y="2731370"/>
                  <a:pt x="8081679" y="2681064"/>
                </a:cubicBezTo>
                <a:cubicBezTo>
                  <a:pt x="7957433" y="2730149"/>
                  <a:pt x="7949589" y="2656524"/>
                  <a:pt x="7802115" y="2681064"/>
                </a:cubicBezTo>
                <a:cubicBezTo>
                  <a:pt x="7654952" y="2661546"/>
                  <a:pt x="7637719" y="2636518"/>
                  <a:pt x="7522551" y="2681064"/>
                </a:cubicBezTo>
                <a:cubicBezTo>
                  <a:pt x="7380438" y="2708045"/>
                  <a:pt x="7385502" y="2570192"/>
                  <a:pt x="7242987" y="2681064"/>
                </a:cubicBezTo>
                <a:cubicBezTo>
                  <a:pt x="7170807" y="2690705"/>
                  <a:pt x="7052960" y="2601383"/>
                  <a:pt x="6963423" y="2681064"/>
                </a:cubicBezTo>
                <a:cubicBezTo>
                  <a:pt x="6937316" y="2614334"/>
                  <a:pt x="6678106" y="2830817"/>
                  <a:pt x="6526604" y="2681064"/>
                </a:cubicBezTo>
                <a:cubicBezTo>
                  <a:pt x="6348615" y="2675045"/>
                  <a:pt x="6173329" y="2585174"/>
                  <a:pt x="6089786" y="2681064"/>
                </a:cubicBezTo>
                <a:cubicBezTo>
                  <a:pt x="5945923" y="2948455"/>
                  <a:pt x="5834903" y="2570511"/>
                  <a:pt x="5495713" y="2681064"/>
                </a:cubicBezTo>
                <a:cubicBezTo>
                  <a:pt x="5265002" y="2873229"/>
                  <a:pt x="5226173" y="2740172"/>
                  <a:pt x="5058895" y="2681064"/>
                </a:cubicBezTo>
                <a:cubicBezTo>
                  <a:pt x="4911977" y="2801764"/>
                  <a:pt x="4711578" y="2581120"/>
                  <a:pt x="4622077" y="2681064"/>
                </a:cubicBezTo>
                <a:cubicBezTo>
                  <a:pt x="4370641" y="2745123"/>
                  <a:pt x="4218186" y="2625246"/>
                  <a:pt x="4028003" y="2681064"/>
                </a:cubicBezTo>
                <a:cubicBezTo>
                  <a:pt x="3718646" y="2786138"/>
                  <a:pt x="3720207" y="2543975"/>
                  <a:pt x="3591185" y="2681064"/>
                </a:cubicBezTo>
                <a:cubicBezTo>
                  <a:pt x="3417850" y="2689298"/>
                  <a:pt x="3359031" y="2546574"/>
                  <a:pt x="3232994" y="2681064"/>
                </a:cubicBezTo>
                <a:cubicBezTo>
                  <a:pt x="3177781" y="2739508"/>
                  <a:pt x="3078954" y="2714163"/>
                  <a:pt x="3032058" y="2681064"/>
                </a:cubicBezTo>
                <a:cubicBezTo>
                  <a:pt x="3000952" y="2869430"/>
                  <a:pt x="2817337" y="2441669"/>
                  <a:pt x="2437985" y="2681064"/>
                </a:cubicBezTo>
                <a:cubicBezTo>
                  <a:pt x="2180467" y="2766329"/>
                  <a:pt x="2245466" y="2616534"/>
                  <a:pt x="2237048" y="2681064"/>
                </a:cubicBezTo>
                <a:cubicBezTo>
                  <a:pt x="2180701" y="2614711"/>
                  <a:pt x="1912447" y="2640442"/>
                  <a:pt x="1721602" y="2681064"/>
                </a:cubicBezTo>
                <a:cubicBezTo>
                  <a:pt x="1480449" y="2680572"/>
                  <a:pt x="1461739" y="2627197"/>
                  <a:pt x="1363411" y="2681064"/>
                </a:cubicBezTo>
                <a:cubicBezTo>
                  <a:pt x="1282450" y="2747766"/>
                  <a:pt x="1247778" y="2663866"/>
                  <a:pt x="1083847" y="2681064"/>
                </a:cubicBezTo>
                <a:cubicBezTo>
                  <a:pt x="1012388" y="2755378"/>
                  <a:pt x="872340" y="2701400"/>
                  <a:pt x="725656" y="2681064"/>
                </a:cubicBezTo>
                <a:cubicBezTo>
                  <a:pt x="536336" y="2633917"/>
                  <a:pt x="482224" y="2622884"/>
                  <a:pt x="218947" y="2681064"/>
                </a:cubicBezTo>
                <a:cubicBezTo>
                  <a:pt x="182099" y="2782181"/>
                  <a:pt x="-50276" y="2304434"/>
                  <a:pt x="0" y="2234209"/>
                </a:cubicBezTo>
                <a:cubicBezTo>
                  <a:pt x="-39054" y="1781629"/>
                  <a:pt x="76550" y="1812356"/>
                  <a:pt x="0" y="1394151"/>
                </a:cubicBezTo>
                <a:cubicBezTo>
                  <a:pt x="10535" y="1072064"/>
                  <a:pt x="-6297" y="974678"/>
                  <a:pt x="0" y="44685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27365312">
                  <a:custGeom>
                    <a:avLst/>
                    <a:gdLst>
                      <a:gd name="connsiteX0" fmla="*/ 0 w 10244379"/>
                      <a:gd name="connsiteY0" fmla="*/ 446853 h 2681064"/>
                      <a:gd name="connsiteX1" fmla="*/ 270217 w 10244379"/>
                      <a:gd name="connsiteY1" fmla="*/ 0 h 2681064"/>
                      <a:gd name="connsiteX2" fmla="*/ 1003404 w 10244379"/>
                      <a:gd name="connsiteY2" fmla="*/ 0 h 2681064"/>
                      <a:gd name="connsiteX3" fmla="*/ 1445472 w 10244379"/>
                      <a:gd name="connsiteY3" fmla="*/ 0 h 2681064"/>
                      <a:gd name="connsiteX4" fmla="*/ 2178658 w 10244379"/>
                      <a:gd name="connsiteY4" fmla="*/ 0 h 2681064"/>
                      <a:gd name="connsiteX5" fmla="*/ 2717766 w 10244379"/>
                      <a:gd name="connsiteY5" fmla="*/ 0 h 2681064"/>
                      <a:gd name="connsiteX6" fmla="*/ 3159835 w 10244379"/>
                      <a:gd name="connsiteY6" fmla="*/ 0 h 2681064"/>
                      <a:gd name="connsiteX7" fmla="*/ 3407824 w 10244379"/>
                      <a:gd name="connsiteY7" fmla="*/ 0 h 2681064"/>
                      <a:gd name="connsiteX8" fmla="*/ 3655814 w 10244379"/>
                      <a:gd name="connsiteY8" fmla="*/ 0 h 2681064"/>
                      <a:gd name="connsiteX9" fmla="*/ 4000842 w 10244379"/>
                      <a:gd name="connsiteY9" fmla="*/ 0 h 2681064"/>
                      <a:gd name="connsiteX10" fmla="*/ 4248831 w 10244379"/>
                      <a:gd name="connsiteY10" fmla="*/ 0 h 2681064"/>
                      <a:gd name="connsiteX11" fmla="*/ 4884979 w 10244379"/>
                      <a:gd name="connsiteY11" fmla="*/ 0 h 2681064"/>
                      <a:gd name="connsiteX12" fmla="*/ 5230008 w 10244379"/>
                      <a:gd name="connsiteY12" fmla="*/ 0 h 2681064"/>
                      <a:gd name="connsiteX13" fmla="*/ 5963196 w 10244379"/>
                      <a:gd name="connsiteY13" fmla="*/ 0 h 2681064"/>
                      <a:gd name="connsiteX14" fmla="*/ 6308225 w 10244379"/>
                      <a:gd name="connsiteY14" fmla="*/ 0 h 2681064"/>
                      <a:gd name="connsiteX15" fmla="*/ 6653253 w 10244379"/>
                      <a:gd name="connsiteY15" fmla="*/ 0 h 2681064"/>
                      <a:gd name="connsiteX16" fmla="*/ 6901242 w 10244379"/>
                      <a:gd name="connsiteY16" fmla="*/ 0 h 2681064"/>
                      <a:gd name="connsiteX17" fmla="*/ 7343311 w 10244379"/>
                      <a:gd name="connsiteY17" fmla="*/ 0 h 2681064"/>
                      <a:gd name="connsiteX18" fmla="*/ 7785378 w 10244379"/>
                      <a:gd name="connsiteY18" fmla="*/ 0 h 2681064"/>
                      <a:gd name="connsiteX19" fmla="*/ 8227446 w 10244379"/>
                      <a:gd name="connsiteY19" fmla="*/ 0 h 2681064"/>
                      <a:gd name="connsiteX20" fmla="*/ 8863595 w 10244379"/>
                      <a:gd name="connsiteY20" fmla="*/ 0 h 2681064"/>
                      <a:gd name="connsiteX21" fmla="*/ 9208623 w 10244379"/>
                      <a:gd name="connsiteY21" fmla="*/ 0 h 2681064"/>
                      <a:gd name="connsiteX22" fmla="*/ 9974157 w 10244379"/>
                      <a:gd name="connsiteY22" fmla="*/ 0 h 2681064"/>
                      <a:gd name="connsiteX23" fmla="*/ 10244379 w 10244379"/>
                      <a:gd name="connsiteY23" fmla="*/ 446853 h 2681064"/>
                      <a:gd name="connsiteX24" fmla="*/ 10244379 w 10244379"/>
                      <a:gd name="connsiteY24" fmla="*/ 1376278 h 2681064"/>
                      <a:gd name="connsiteX25" fmla="*/ 10244379 w 10244379"/>
                      <a:gd name="connsiteY25" fmla="*/ 2234209 h 2681064"/>
                      <a:gd name="connsiteX26" fmla="*/ 9974157 w 10244379"/>
                      <a:gd name="connsiteY26" fmla="*/ 2681064 h 2681064"/>
                      <a:gd name="connsiteX27" fmla="*/ 9629128 w 10244379"/>
                      <a:gd name="connsiteY27" fmla="*/ 2681064 h 2681064"/>
                      <a:gd name="connsiteX28" fmla="*/ 9284099 w 10244379"/>
                      <a:gd name="connsiteY28" fmla="*/ 2681064 h 2681064"/>
                      <a:gd name="connsiteX29" fmla="*/ 8939070 w 10244379"/>
                      <a:gd name="connsiteY29" fmla="*/ 2681064 h 2681064"/>
                      <a:gd name="connsiteX30" fmla="*/ 8594040 w 10244379"/>
                      <a:gd name="connsiteY30" fmla="*/ 2681064 h 2681064"/>
                      <a:gd name="connsiteX31" fmla="*/ 8054932 w 10244379"/>
                      <a:gd name="connsiteY31" fmla="*/ 2681064 h 2681064"/>
                      <a:gd name="connsiteX32" fmla="*/ 7515825 w 10244379"/>
                      <a:gd name="connsiteY32" fmla="*/ 2681064 h 2681064"/>
                      <a:gd name="connsiteX33" fmla="*/ 6782638 w 10244379"/>
                      <a:gd name="connsiteY33" fmla="*/ 2681064 h 2681064"/>
                      <a:gd name="connsiteX34" fmla="*/ 6243531 w 10244379"/>
                      <a:gd name="connsiteY34" fmla="*/ 2681064 h 2681064"/>
                      <a:gd name="connsiteX35" fmla="*/ 5704424 w 10244379"/>
                      <a:gd name="connsiteY35" fmla="*/ 2681064 h 2681064"/>
                      <a:gd name="connsiteX36" fmla="*/ 4971236 w 10244379"/>
                      <a:gd name="connsiteY36" fmla="*/ 2681064 h 2681064"/>
                      <a:gd name="connsiteX37" fmla="*/ 4432129 w 10244379"/>
                      <a:gd name="connsiteY37" fmla="*/ 2681064 h 2681064"/>
                      <a:gd name="connsiteX38" fmla="*/ 3990060 w 10244379"/>
                      <a:gd name="connsiteY38" fmla="*/ 2681064 h 2681064"/>
                      <a:gd name="connsiteX39" fmla="*/ 3742071 w 10244379"/>
                      <a:gd name="connsiteY39" fmla="*/ 2681064 h 2681064"/>
                      <a:gd name="connsiteX40" fmla="*/ 3008885 w 10244379"/>
                      <a:gd name="connsiteY40" fmla="*/ 2681064 h 2681064"/>
                      <a:gd name="connsiteX41" fmla="*/ 2760895 w 10244379"/>
                      <a:gd name="connsiteY41" fmla="*/ 2681064 h 2681064"/>
                      <a:gd name="connsiteX42" fmla="*/ 2124747 w 10244379"/>
                      <a:gd name="connsiteY42" fmla="*/ 2681064 h 2681064"/>
                      <a:gd name="connsiteX43" fmla="*/ 1682679 w 10244379"/>
                      <a:gd name="connsiteY43" fmla="*/ 2681064 h 2681064"/>
                      <a:gd name="connsiteX44" fmla="*/ 1337650 w 10244379"/>
                      <a:gd name="connsiteY44" fmla="*/ 2681064 h 2681064"/>
                      <a:gd name="connsiteX45" fmla="*/ 895582 w 10244379"/>
                      <a:gd name="connsiteY45" fmla="*/ 2681064 h 2681064"/>
                      <a:gd name="connsiteX46" fmla="*/ 270217 w 10244379"/>
                      <a:gd name="connsiteY46" fmla="*/ 2681064 h 2681064"/>
                      <a:gd name="connsiteX47" fmla="*/ 0 w 10244379"/>
                      <a:gd name="connsiteY47" fmla="*/ 2234209 h 2681064"/>
                      <a:gd name="connsiteX48" fmla="*/ 0 w 10244379"/>
                      <a:gd name="connsiteY48" fmla="*/ 1394151 h 2681064"/>
                      <a:gd name="connsiteX49" fmla="*/ 0 w 10244379"/>
                      <a:gd name="connsiteY49" fmla="*/ 446853 h 2681064"/>
                      <a:gd name="connsiteX0" fmla="*/ 0 w 10244379"/>
                      <a:gd name="connsiteY0" fmla="*/ 446853 h 2681064"/>
                      <a:gd name="connsiteX1" fmla="*/ 270217 w 10244379"/>
                      <a:gd name="connsiteY1" fmla="*/ 0 h 2681064"/>
                      <a:gd name="connsiteX2" fmla="*/ 518207 w 10244379"/>
                      <a:gd name="connsiteY2" fmla="*/ 0 h 2681064"/>
                      <a:gd name="connsiteX3" fmla="*/ 1057315 w 10244379"/>
                      <a:gd name="connsiteY3" fmla="*/ 0 h 2681064"/>
                      <a:gd name="connsiteX4" fmla="*/ 1305304 w 10244379"/>
                      <a:gd name="connsiteY4" fmla="*/ 0 h 2681064"/>
                      <a:gd name="connsiteX5" fmla="*/ 1941452 w 10244379"/>
                      <a:gd name="connsiteY5" fmla="*/ 0 h 2681064"/>
                      <a:gd name="connsiteX6" fmla="*/ 2286480 w 10244379"/>
                      <a:gd name="connsiteY6" fmla="*/ 0 h 2681064"/>
                      <a:gd name="connsiteX7" fmla="*/ 2534469 w 10244379"/>
                      <a:gd name="connsiteY7" fmla="*/ 0 h 2681064"/>
                      <a:gd name="connsiteX8" fmla="*/ 2782458 w 10244379"/>
                      <a:gd name="connsiteY8" fmla="*/ 0 h 2681064"/>
                      <a:gd name="connsiteX9" fmla="*/ 3321568 w 10244379"/>
                      <a:gd name="connsiteY9" fmla="*/ 0 h 2681064"/>
                      <a:gd name="connsiteX10" fmla="*/ 3666596 w 10244379"/>
                      <a:gd name="connsiteY10" fmla="*/ 0 h 2681064"/>
                      <a:gd name="connsiteX11" fmla="*/ 3914585 w 10244379"/>
                      <a:gd name="connsiteY11" fmla="*/ 0 h 2681064"/>
                      <a:gd name="connsiteX12" fmla="*/ 4647771 w 10244379"/>
                      <a:gd name="connsiteY12" fmla="*/ 0 h 2681064"/>
                      <a:gd name="connsiteX13" fmla="*/ 5283919 w 10244379"/>
                      <a:gd name="connsiteY13" fmla="*/ 0 h 2681064"/>
                      <a:gd name="connsiteX14" fmla="*/ 5628948 w 10244379"/>
                      <a:gd name="connsiteY14" fmla="*/ 0 h 2681064"/>
                      <a:gd name="connsiteX15" fmla="*/ 6168057 w 10244379"/>
                      <a:gd name="connsiteY15" fmla="*/ 0 h 2681064"/>
                      <a:gd name="connsiteX16" fmla="*/ 6416045 w 10244379"/>
                      <a:gd name="connsiteY16" fmla="*/ 0 h 2681064"/>
                      <a:gd name="connsiteX17" fmla="*/ 6858114 w 10244379"/>
                      <a:gd name="connsiteY17" fmla="*/ 0 h 2681064"/>
                      <a:gd name="connsiteX18" fmla="*/ 7106104 w 10244379"/>
                      <a:gd name="connsiteY18" fmla="*/ 0 h 2681064"/>
                      <a:gd name="connsiteX19" fmla="*/ 7354093 w 10244379"/>
                      <a:gd name="connsiteY19" fmla="*/ 0 h 2681064"/>
                      <a:gd name="connsiteX20" fmla="*/ 7796161 w 10244379"/>
                      <a:gd name="connsiteY20" fmla="*/ 0 h 2681064"/>
                      <a:gd name="connsiteX21" fmla="*/ 8335270 w 10244379"/>
                      <a:gd name="connsiteY21" fmla="*/ 0 h 2681064"/>
                      <a:gd name="connsiteX22" fmla="*/ 8874377 w 10244379"/>
                      <a:gd name="connsiteY22" fmla="*/ 0 h 2681064"/>
                      <a:gd name="connsiteX23" fmla="*/ 9974157 w 10244379"/>
                      <a:gd name="connsiteY23" fmla="*/ 0 h 2681064"/>
                      <a:gd name="connsiteX24" fmla="*/ 10244379 w 10244379"/>
                      <a:gd name="connsiteY24" fmla="*/ 446853 h 2681064"/>
                      <a:gd name="connsiteX25" fmla="*/ 10244379 w 10244379"/>
                      <a:gd name="connsiteY25" fmla="*/ 1358405 h 2681064"/>
                      <a:gd name="connsiteX26" fmla="*/ 10244379 w 10244379"/>
                      <a:gd name="connsiteY26" fmla="*/ 2234209 h 2681064"/>
                      <a:gd name="connsiteX27" fmla="*/ 9974157 w 10244379"/>
                      <a:gd name="connsiteY27" fmla="*/ 2681064 h 2681064"/>
                      <a:gd name="connsiteX28" fmla="*/ 9629128 w 10244379"/>
                      <a:gd name="connsiteY28" fmla="*/ 2681064 h 2681064"/>
                      <a:gd name="connsiteX29" fmla="*/ 9090020 w 10244379"/>
                      <a:gd name="connsiteY29" fmla="*/ 2681064 h 2681064"/>
                      <a:gd name="connsiteX30" fmla="*/ 8550912 w 10244379"/>
                      <a:gd name="connsiteY30" fmla="*/ 2681064 h 2681064"/>
                      <a:gd name="connsiteX31" fmla="*/ 8205884 w 10244379"/>
                      <a:gd name="connsiteY31" fmla="*/ 2681064 h 2681064"/>
                      <a:gd name="connsiteX32" fmla="*/ 7957893 w 10244379"/>
                      <a:gd name="connsiteY32" fmla="*/ 2681064 h 2681064"/>
                      <a:gd name="connsiteX33" fmla="*/ 7224706 w 10244379"/>
                      <a:gd name="connsiteY33" fmla="*/ 2681064 h 2681064"/>
                      <a:gd name="connsiteX34" fmla="*/ 6588559 w 10244379"/>
                      <a:gd name="connsiteY34" fmla="*/ 2681064 h 2681064"/>
                      <a:gd name="connsiteX35" fmla="*/ 6146492 w 10244379"/>
                      <a:gd name="connsiteY35" fmla="*/ 2681064 h 2681064"/>
                      <a:gd name="connsiteX36" fmla="*/ 5704424 w 10244379"/>
                      <a:gd name="connsiteY36" fmla="*/ 2681064 h 2681064"/>
                      <a:gd name="connsiteX37" fmla="*/ 5359396 w 10244379"/>
                      <a:gd name="connsiteY37" fmla="*/ 2681064 h 2681064"/>
                      <a:gd name="connsiteX38" fmla="*/ 4723247 w 10244379"/>
                      <a:gd name="connsiteY38" fmla="*/ 2681064 h 2681064"/>
                      <a:gd name="connsiteX39" fmla="*/ 4184140 w 10244379"/>
                      <a:gd name="connsiteY39" fmla="*/ 2681064 h 2681064"/>
                      <a:gd name="connsiteX40" fmla="*/ 3742071 w 10244379"/>
                      <a:gd name="connsiteY40" fmla="*/ 2681064 h 2681064"/>
                      <a:gd name="connsiteX41" fmla="*/ 3300003 w 10244379"/>
                      <a:gd name="connsiteY41" fmla="*/ 2681064 h 2681064"/>
                      <a:gd name="connsiteX42" fmla="*/ 2663857 w 10244379"/>
                      <a:gd name="connsiteY42" fmla="*/ 2681064 h 2681064"/>
                      <a:gd name="connsiteX43" fmla="*/ 1930668 w 10244379"/>
                      <a:gd name="connsiteY43" fmla="*/ 2681064 h 2681064"/>
                      <a:gd name="connsiteX44" fmla="*/ 1488601 w 10244379"/>
                      <a:gd name="connsiteY44" fmla="*/ 2681064 h 2681064"/>
                      <a:gd name="connsiteX45" fmla="*/ 852454 w 10244379"/>
                      <a:gd name="connsiteY45" fmla="*/ 2681064 h 2681064"/>
                      <a:gd name="connsiteX46" fmla="*/ 270217 w 10244379"/>
                      <a:gd name="connsiteY46" fmla="*/ 2681064 h 2681064"/>
                      <a:gd name="connsiteX47" fmla="*/ 0 w 10244379"/>
                      <a:gd name="connsiteY47" fmla="*/ 2234209 h 2681064"/>
                      <a:gd name="connsiteX48" fmla="*/ 0 w 10244379"/>
                      <a:gd name="connsiteY48" fmla="*/ 1340532 h 2681064"/>
                      <a:gd name="connsiteX49" fmla="*/ 0 w 10244379"/>
                      <a:gd name="connsiteY49" fmla="*/ 446853 h 2681064"/>
                      <a:gd name="connsiteX0" fmla="*/ 0 w 10244379"/>
                      <a:gd name="connsiteY0" fmla="*/ 446853 h 2681064"/>
                      <a:gd name="connsiteX1" fmla="*/ 270217 w 10244379"/>
                      <a:gd name="connsiteY1" fmla="*/ 0 h 2681064"/>
                      <a:gd name="connsiteX2" fmla="*/ 1003404 w 10244379"/>
                      <a:gd name="connsiteY2" fmla="*/ 0 h 2681064"/>
                      <a:gd name="connsiteX3" fmla="*/ 1445472 w 10244379"/>
                      <a:gd name="connsiteY3" fmla="*/ 0 h 2681064"/>
                      <a:gd name="connsiteX4" fmla="*/ 2178658 w 10244379"/>
                      <a:gd name="connsiteY4" fmla="*/ 0 h 2681064"/>
                      <a:gd name="connsiteX5" fmla="*/ 2717766 w 10244379"/>
                      <a:gd name="connsiteY5" fmla="*/ 0 h 2681064"/>
                      <a:gd name="connsiteX6" fmla="*/ 3159835 w 10244379"/>
                      <a:gd name="connsiteY6" fmla="*/ 0 h 2681064"/>
                      <a:gd name="connsiteX7" fmla="*/ 3407824 w 10244379"/>
                      <a:gd name="connsiteY7" fmla="*/ 0 h 2681064"/>
                      <a:gd name="connsiteX8" fmla="*/ 3655814 w 10244379"/>
                      <a:gd name="connsiteY8" fmla="*/ 0 h 2681064"/>
                      <a:gd name="connsiteX9" fmla="*/ 4000842 w 10244379"/>
                      <a:gd name="connsiteY9" fmla="*/ 0 h 2681064"/>
                      <a:gd name="connsiteX10" fmla="*/ 4248831 w 10244379"/>
                      <a:gd name="connsiteY10" fmla="*/ 0 h 2681064"/>
                      <a:gd name="connsiteX11" fmla="*/ 4884979 w 10244379"/>
                      <a:gd name="connsiteY11" fmla="*/ 0 h 2681064"/>
                      <a:gd name="connsiteX12" fmla="*/ 5230008 w 10244379"/>
                      <a:gd name="connsiteY12" fmla="*/ 0 h 2681064"/>
                      <a:gd name="connsiteX13" fmla="*/ 5963196 w 10244379"/>
                      <a:gd name="connsiteY13" fmla="*/ 0 h 2681064"/>
                      <a:gd name="connsiteX14" fmla="*/ 6308225 w 10244379"/>
                      <a:gd name="connsiteY14" fmla="*/ 0 h 2681064"/>
                      <a:gd name="connsiteX15" fmla="*/ 6653253 w 10244379"/>
                      <a:gd name="connsiteY15" fmla="*/ 0 h 2681064"/>
                      <a:gd name="connsiteX16" fmla="*/ 6901242 w 10244379"/>
                      <a:gd name="connsiteY16" fmla="*/ 0 h 2681064"/>
                      <a:gd name="connsiteX17" fmla="*/ 7343311 w 10244379"/>
                      <a:gd name="connsiteY17" fmla="*/ 0 h 2681064"/>
                      <a:gd name="connsiteX18" fmla="*/ 7785378 w 10244379"/>
                      <a:gd name="connsiteY18" fmla="*/ 0 h 2681064"/>
                      <a:gd name="connsiteX19" fmla="*/ 8227446 w 10244379"/>
                      <a:gd name="connsiteY19" fmla="*/ 0 h 2681064"/>
                      <a:gd name="connsiteX20" fmla="*/ 8863595 w 10244379"/>
                      <a:gd name="connsiteY20" fmla="*/ 0 h 2681064"/>
                      <a:gd name="connsiteX21" fmla="*/ 9208623 w 10244379"/>
                      <a:gd name="connsiteY21" fmla="*/ 0 h 2681064"/>
                      <a:gd name="connsiteX22" fmla="*/ 9974157 w 10244379"/>
                      <a:gd name="connsiteY22" fmla="*/ 0 h 2681064"/>
                      <a:gd name="connsiteX23" fmla="*/ 10244379 w 10244379"/>
                      <a:gd name="connsiteY23" fmla="*/ 446853 h 2681064"/>
                      <a:gd name="connsiteX24" fmla="*/ 10244379 w 10244379"/>
                      <a:gd name="connsiteY24" fmla="*/ 1376278 h 2681064"/>
                      <a:gd name="connsiteX25" fmla="*/ 10244379 w 10244379"/>
                      <a:gd name="connsiteY25" fmla="*/ 2234209 h 2681064"/>
                      <a:gd name="connsiteX26" fmla="*/ 9974157 w 10244379"/>
                      <a:gd name="connsiteY26" fmla="*/ 2681064 h 2681064"/>
                      <a:gd name="connsiteX27" fmla="*/ 9629128 w 10244379"/>
                      <a:gd name="connsiteY27" fmla="*/ 2681064 h 2681064"/>
                      <a:gd name="connsiteX28" fmla="*/ 9284099 w 10244379"/>
                      <a:gd name="connsiteY28" fmla="*/ 2681064 h 2681064"/>
                      <a:gd name="connsiteX29" fmla="*/ 8939070 w 10244379"/>
                      <a:gd name="connsiteY29" fmla="*/ 2681064 h 2681064"/>
                      <a:gd name="connsiteX30" fmla="*/ 8594040 w 10244379"/>
                      <a:gd name="connsiteY30" fmla="*/ 2681064 h 2681064"/>
                      <a:gd name="connsiteX31" fmla="*/ 8054932 w 10244379"/>
                      <a:gd name="connsiteY31" fmla="*/ 2681064 h 2681064"/>
                      <a:gd name="connsiteX32" fmla="*/ 7515825 w 10244379"/>
                      <a:gd name="connsiteY32" fmla="*/ 2681064 h 2681064"/>
                      <a:gd name="connsiteX33" fmla="*/ 6782638 w 10244379"/>
                      <a:gd name="connsiteY33" fmla="*/ 2681064 h 2681064"/>
                      <a:gd name="connsiteX34" fmla="*/ 6243531 w 10244379"/>
                      <a:gd name="connsiteY34" fmla="*/ 2681064 h 2681064"/>
                      <a:gd name="connsiteX35" fmla="*/ 5704424 w 10244379"/>
                      <a:gd name="connsiteY35" fmla="*/ 2681064 h 2681064"/>
                      <a:gd name="connsiteX36" fmla="*/ 4971236 w 10244379"/>
                      <a:gd name="connsiteY36" fmla="*/ 2681064 h 2681064"/>
                      <a:gd name="connsiteX37" fmla="*/ 4432129 w 10244379"/>
                      <a:gd name="connsiteY37" fmla="*/ 2681064 h 2681064"/>
                      <a:gd name="connsiteX38" fmla="*/ 3990060 w 10244379"/>
                      <a:gd name="connsiteY38" fmla="*/ 2681064 h 2681064"/>
                      <a:gd name="connsiteX39" fmla="*/ 3742071 w 10244379"/>
                      <a:gd name="connsiteY39" fmla="*/ 2681064 h 2681064"/>
                      <a:gd name="connsiteX40" fmla="*/ 3008885 w 10244379"/>
                      <a:gd name="connsiteY40" fmla="*/ 2681064 h 2681064"/>
                      <a:gd name="connsiteX41" fmla="*/ 2760895 w 10244379"/>
                      <a:gd name="connsiteY41" fmla="*/ 2681064 h 2681064"/>
                      <a:gd name="connsiteX42" fmla="*/ 2124747 w 10244379"/>
                      <a:gd name="connsiteY42" fmla="*/ 2681064 h 2681064"/>
                      <a:gd name="connsiteX43" fmla="*/ 1682679 w 10244379"/>
                      <a:gd name="connsiteY43" fmla="*/ 2681064 h 2681064"/>
                      <a:gd name="connsiteX44" fmla="*/ 1337650 w 10244379"/>
                      <a:gd name="connsiteY44" fmla="*/ 2681064 h 2681064"/>
                      <a:gd name="connsiteX45" fmla="*/ 895582 w 10244379"/>
                      <a:gd name="connsiteY45" fmla="*/ 2681064 h 2681064"/>
                      <a:gd name="connsiteX46" fmla="*/ 270217 w 10244379"/>
                      <a:gd name="connsiteY46" fmla="*/ 2681064 h 2681064"/>
                      <a:gd name="connsiteX47" fmla="*/ 0 w 10244379"/>
                      <a:gd name="connsiteY47" fmla="*/ 2234209 h 2681064"/>
                      <a:gd name="connsiteX48" fmla="*/ 0 w 10244379"/>
                      <a:gd name="connsiteY48" fmla="*/ 1394151 h 2681064"/>
                      <a:gd name="connsiteX49" fmla="*/ 0 w 10244379"/>
                      <a:gd name="connsiteY49" fmla="*/ 446853 h 2681064"/>
                      <a:gd name="connsiteX0" fmla="*/ 0 w 10244379"/>
                      <a:gd name="connsiteY0" fmla="*/ 446853 h 2681064"/>
                      <a:gd name="connsiteX1" fmla="*/ 270217 w 10244379"/>
                      <a:gd name="connsiteY1" fmla="*/ 0 h 2681064"/>
                      <a:gd name="connsiteX2" fmla="*/ 1003404 w 10244379"/>
                      <a:gd name="connsiteY2" fmla="*/ 0 h 2681064"/>
                      <a:gd name="connsiteX3" fmla="*/ 1445472 w 10244379"/>
                      <a:gd name="connsiteY3" fmla="*/ 0 h 2681064"/>
                      <a:gd name="connsiteX4" fmla="*/ 2178658 w 10244379"/>
                      <a:gd name="connsiteY4" fmla="*/ 0 h 2681064"/>
                      <a:gd name="connsiteX5" fmla="*/ 2717766 w 10244379"/>
                      <a:gd name="connsiteY5" fmla="*/ 0 h 2681064"/>
                      <a:gd name="connsiteX6" fmla="*/ 3159835 w 10244379"/>
                      <a:gd name="connsiteY6" fmla="*/ 0 h 2681064"/>
                      <a:gd name="connsiteX7" fmla="*/ 3407824 w 10244379"/>
                      <a:gd name="connsiteY7" fmla="*/ 0 h 2681064"/>
                      <a:gd name="connsiteX8" fmla="*/ 3655814 w 10244379"/>
                      <a:gd name="connsiteY8" fmla="*/ 0 h 2681064"/>
                      <a:gd name="connsiteX9" fmla="*/ 4000842 w 10244379"/>
                      <a:gd name="connsiteY9" fmla="*/ 0 h 2681064"/>
                      <a:gd name="connsiteX10" fmla="*/ 4248831 w 10244379"/>
                      <a:gd name="connsiteY10" fmla="*/ 0 h 2681064"/>
                      <a:gd name="connsiteX11" fmla="*/ 4884979 w 10244379"/>
                      <a:gd name="connsiteY11" fmla="*/ 0 h 2681064"/>
                      <a:gd name="connsiteX12" fmla="*/ 5230008 w 10244379"/>
                      <a:gd name="connsiteY12" fmla="*/ 0 h 2681064"/>
                      <a:gd name="connsiteX13" fmla="*/ 5963196 w 10244379"/>
                      <a:gd name="connsiteY13" fmla="*/ 0 h 2681064"/>
                      <a:gd name="connsiteX14" fmla="*/ 6308225 w 10244379"/>
                      <a:gd name="connsiteY14" fmla="*/ 0 h 2681064"/>
                      <a:gd name="connsiteX15" fmla="*/ 6653253 w 10244379"/>
                      <a:gd name="connsiteY15" fmla="*/ 0 h 2681064"/>
                      <a:gd name="connsiteX16" fmla="*/ 6901242 w 10244379"/>
                      <a:gd name="connsiteY16" fmla="*/ 0 h 2681064"/>
                      <a:gd name="connsiteX17" fmla="*/ 7343311 w 10244379"/>
                      <a:gd name="connsiteY17" fmla="*/ 0 h 2681064"/>
                      <a:gd name="connsiteX18" fmla="*/ 7785378 w 10244379"/>
                      <a:gd name="connsiteY18" fmla="*/ 0 h 2681064"/>
                      <a:gd name="connsiteX19" fmla="*/ 8227446 w 10244379"/>
                      <a:gd name="connsiteY19" fmla="*/ 0 h 2681064"/>
                      <a:gd name="connsiteX20" fmla="*/ 8863595 w 10244379"/>
                      <a:gd name="connsiteY20" fmla="*/ 0 h 2681064"/>
                      <a:gd name="connsiteX21" fmla="*/ 9208623 w 10244379"/>
                      <a:gd name="connsiteY21" fmla="*/ 0 h 2681064"/>
                      <a:gd name="connsiteX22" fmla="*/ 9974157 w 10244379"/>
                      <a:gd name="connsiteY22" fmla="*/ 0 h 2681064"/>
                      <a:gd name="connsiteX23" fmla="*/ 10244379 w 10244379"/>
                      <a:gd name="connsiteY23" fmla="*/ 446853 h 2681064"/>
                      <a:gd name="connsiteX24" fmla="*/ 10244379 w 10244379"/>
                      <a:gd name="connsiteY24" fmla="*/ 1376278 h 2681064"/>
                      <a:gd name="connsiteX25" fmla="*/ 10244379 w 10244379"/>
                      <a:gd name="connsiteY25" fmla="*/ 2234209 h 2681064"/>
                      <a:gd name="connsiteX26" fmla="*/ 9974157 w 10244379"/>
                      <a:gd name="connsiteY26" fmla="*/ 2681064 h 2681064"/>
                      <a:gd name="connsiteX27" fmla="*/ 9629128 w 10244379"/>
                      <a:gd name="connsiteY27" fmla="*/ 2681064 h 2681064"/>
                      <a:gd name="connsiteX28" fmla="*/ 9284099 w 10244379"/>
                      <a:gd name="connsiteY28" fmla="*/ 2681064 h 2681064"/>
                      <a:gd name="connsiteX29" fmla="*/ 8939070 w 10244379"/>
                      <a:gd name="connsiteY29" fmla="*/ 2681064 h 2681064"/>
                      <a:gd name="connsiteX30" fmla="*/ 8594040 w 10244379"/>
                      <a:gd name="connsiteY30" fmla="*/ 2681064 h 2681064"/>
                      <a:gd name="connsiteX31" fmla="*/ 8054932 w 10244379"/>
                      <a:gd name="connsiteY31" fmla="*/ 2681064 h 2681064"/>
                      <a:gd name="connsiteX32" fmla="*/ 7515825 w 10244379"/>
                      <a:gd name="connsiteY32" fmla="*/ 2681064 h 2681064"/>
                      <a:gd name="connsiteX33" fmla="*/ 6782638 w 10244379"/>
                      <a:gd name="connsiteY33" fmla="*/ 2681064 h 2681064"/>
                      <a:gd name="connsiteX34" fmla="*/ 6243531 w 10244379"/>
                      <a:gd name="connsiteY34" fmla="*/ 2681064 h 2681064"/>
                      <a:gd name="connsiteX35" fmla="*/ 5704424 w 10244379"/>
                      <a:gd name="connsiteY35" fmla="*/ 2681064 h 2681064"/>
                      <a:gd name="connsiteX36" fmla="*/ 4971236 w 10244379"/>
                      <a:gd name="connsiteY36" fmla="*/ 2681064 h 2681064"/>
                      <a:gd name="connsiteX37" fmla="*/ 4432129 w 10244379"/>
                      <a:gd name="connsiteY37" fmla="*/ 2681064 h 2681064"/>
                      <a:gd name="connsiteX38" fmla="*/ 3990060 w 10244379"/>
                      <a:gd name="connsiteY38" fmla="*/ 2681064 h 2681064"/>
                      <a:gd name="connsiteX39" fmla="*/ 3742071 w 10244379"/>
                      <a:gd name="connsiteY39" fmla="*/ 2681064 h 2681064"/>
                      <a:gd name="connsiteX40" fmla="*/ 3008885 w 10244379"/>
                      <a:gd name="connsiteY40" fmla="*/ 2681064 h 2681064"/>
                      <a:gd name="connsiteX41" fmla="*/ 2760895 w 10244379"/>
                      <a:gd name="connsiteY41" fmla="*/ 2681064 h 2681064"/>
                      <a:gd name="connsiteX42" fmla="*/ 2124747 w 10244379"/>
                      <a:gd name="connsiteY42" fmla="*/ 2681064 h 2681064"/>
                      <a:gd name="connsiteX43" fmla="*/ 1682679 w 10244379"/>
                      <a:gd name="connsiteY43" fmla="*/ 2681064 h 2681064"/>
                      <a:gd name="connsiteX44" fmla="*/ 1337650 w 10244379"/>
                      <a:gd name="connsiteY44" fmla="*/ 2681064 h 2681064"/>
                      <a:gd name="connsiteX45" fmla="*/ 895582 w 10244379"/>
                      <a:gd name="connsiteY45" fmla="*/ 2681064 h 2681064"/>
                      <a:gd name="connsiteX46" fmla="*/ 270217 w 10244379"/>
                      <a:gd name="connsiteY46" fmla="*/ 2681064 h 2681064"/>
                      <a:gd name="connsiteX47" fmla="*/ 0 w 10244379"/>
                      <a:gd name="connsiteY47" fmla="*/ 2234209 h 2681064"/>
                      <a:gd name="connsiteX48" fmla="*/ 0 w 10244379"/>
                      <a:gd name="connsiteY48" fmla="*/ 1394151 h 2681064"/>
                      <a:gd name="connsiteX49" fmla="*/ 0 w 10244379"/>
                      <a:gd name="connsiteY49" fmla="*/ 446853 h 2681064"/>
                      <a:gd name="connsiteX0" fmla="*/ 0 w 10244379"/>
                      <a:gd name="connsiteY0" fmla="*/ 446853 h 2681064"/>
                      <a:gd name="connsiteX1" fmla="*/ 270217 w 10244379"/>
                      <a:gd name="connsiteY1" fmla="*/ 0 h 2681064"/>
                      <a:gd name="connsiteX2" fmla="*/ 1003404 w 10244379"/>
                      <a:gd name="connsiteY2" fmla="*/ 0 h 2681064"/>
                      <a:gd name="connsiteX3" fmla="*/ 1445472 w 10244379"/>
                      <a:gd name="connsiteY3" fmla="*/ 0 h 2681064"/>
                      <a:gd name="connsiteX4" fmla="*/ 2178658 w 10244379"/>
                      <a:gd name="connsiteY4" fmla="*/ 0 h 2681064"/>
                      <a:gd name="connsiteX5" fmla="*/ 2717766 w 10244379"/>
                      <a:gd name="connsiteY5" fmla="*/ 0 h 2681064"/>
                      <a:gd name="connsiteX6" fmla="*/ 3159835 w 10244379"/>
                      <a:gd name="connsiteY6" fmla="*/ 0 h 2681064"/>
                      <a:gd name="connsiteX7" fmla="*/ 3407824 w 10244379"/>
                      <a:gd name="connsiteY7" fmla="*/ 0 h 2681064"/>
                      <a:gd name="connsiteX8" fmla="*/ 3655814 w 10244379"/>
                      <a:gd name="connsiteY8" fmla="*/ 0 h 2681064"/>
                      <a:gd name="connsiteX9" fmla="*/ 4000842 w 10244379"/>
                      <a:gd name="connsiteY9" fmla="*/ 0 h 2681064"/>
                      <a:gd name="connsiteX10" fmla="*/ 4248831 w 10244379"/>
                      <a:gd name="connsiteY10" fmla="*/ 0 h 2681064"/>
                      <a:gd name="connsiteX11" fmla="*/ 4884979 w 10244379"/>
                      <a:gd name="connsiteY11" fmla="*/ 0 h 2681064"/>
                      <a:gd name="connsiteX12" fmla="*/ 5230008 w 10244379"/>
                      <a:gd name="connsiteY12" fmla="*/ 0 h 2681064"/>
                      <a:gd name="connsiteX13" fmla="*/ 5963196 w 10244379"/>
                      <a:gd name="connsiteY13" fmla="*/ 0 h 2681064"/>
                      <a:gd name="connsiteX14" fmla="*/ 6308225 w 10244379"/>
                      <a:gd name="connsiteY14" fmla="*/ 0 h 2681064"/>
                      <a:gd name="connsiteX15" fmla="*/ 6653253 w 10244379"/>
                      <a:gd name="connsiteY15" fmla="*/ 0 h 2681064"/>
                      <a:gd name="connsiteX16" fmla="*/ 6901242 w 10244379"/>
                      <a:gd name="connsiteY16" fmla="*/ 0 h 2681064"/>
                      <a:gd name="connsiteX17" fmla="*/ 7343311 w 10244379"/>
                      <a:gd name="connsiteY17" fmla="*/ 0 h 2681064"/>
                      <a:gd name="connsiteX18" fmla="*/ 7785378 w 10244379"/>
                      <a:gd name="connsiteY18" fmla="*/ 0 h 2681064"/>
                      <a:gd name="connsiteX19" fmla="*/ 8227446 w 10244379"/>
                      <a:gd name="connsiteY19" fmla="*/ 0 h 2681064"/>
                      <a:gd name="connsiteX20" fmla="*/ 8863595 w 10244379"/>
                      <a:gd name="connsiteY20" fmla="*/ 0 h 2681064"/>
                      <a:gd name="connsiteX21" fmla="*/ 9208623 w 10244379"/>
                      <a:gd name="connsiteY21" fmla="*/ 0 h 2681064"/>
                      <a:gd name="connsiteX22" fmla="*/ 9974157 w 10244379"/>
                      <a:gd name="connsiteY22" fmla="*/ 0 h 2681064"/>
                      <a:gd name="connsiteX23" fmla="*/ 10244379 w 10244379"/>
                      <a:gd name="connsiteY23" fmla="*/ 446853 h 2681064"/>
                      <a:gd name="connsiteX24" fmla="*/ 10244379 w 10244379"/>
                      <a:gd name="connsiteY24" fmla="*/ 1376278 h 2681064"/>
                      <a:gd name="connsiteX25" fmla="*/ 10244379 w 10244379"/>
                      <a:gd name="connsiteY25" fmla="*/ 2234209 h 2681064"/>
                      <a:gd name="connsiteX26" fmla="*/ 9974157 w 10244379"/>
                      <a:gd name="connsiteY26" fmla="*/ 2681064 h 2681064"/>
                      <a:gd name="connsiteX27" fmla="*/ 9629128 w 10244379"/>
                      <a:gd name="connsiteY27" fmla="*/ 2681064 h 2681064"/>
                      <a:gd name="connsiteX28" fmla="*/ 9284099 w 10244379"/>
                      <a:gd name="connsiteY28" fmla="*/ 2681064 h 2681064"/>
                      <a:gd name="connsiteX29" fmla="*/ 8939070 w 10244379"/>
                      <a:gd name="connsiteY29" fmla="*/ 2681064 h 2681064"/>
                      <a:gd name="connsiteX30" fmla="*/ 8594040 w 10244379"/>
                      <a:gd name="connsiteY30" fmla="*/ 2681064 h 2681064"/>
                      <a:gd name="connsiteX31" fmla="*/ 8054932 w 10244379"/>
                      <a:gd name="connsiteY31" fmla="*/ 2681064 h 2681064"/>
                      <a:gd name="connsiteX32" fmla="*/ 7515825 w 10244379"/>
                      <a:gd name="connsiteY32" fmla="*/ 2681064 h 2681064"/>
                      <a:gd name="connsiteX33" fmla="*/ 6782638 w 10244379"/>
                      <a:gd name="connsiteY33" fmla="*/ 2681064 h 2681064"/>
                      <a:gd name="connsiteX34" fmla="*/ 6243531 w 10244379"/>
                      <a:gd name="connsiteY34" fmla="*/ 2681064 h 2681064"/>
                      <a:gd name="connsiteX35" fmla="*/ 5704424 w 10244379"/>
                      <a:gd name="connsiteY35" fmla="*/ 2681064 h 2681064"/>
                      <a:gd name="connsiteX36" fmla="*/ 4971236 w 10244379"/>
                      <a:gd name="connsiteY36" fmla="*/ 2681064 h 2681064"/>
                      <a:gd name="connsiteX37" fmla="*/ 4432129 w 10244379"/>
                      <a:gd name="connsiteY37" fmla="*/ 2681064 h 2681064"/>
                      <a:gd name="connsiteX38" fmla="*/ 3990060 w 10244379"/>
                      <a:gd name="connsiteY38" fmla="*/ 2681064 h 2681064"/>
                      <a:gd name="connsiteX39" fmla="*/ 3742071 w 10244379"/>
                      <a:gd name="connsiteY39" fmla="*/ 2681064 h 2681064"/>
                      <a:gd name="connsiteX40" fmla="*/ 3008885 w 10244379"/>
                      <a:gd name="connsiteY40" fmla="*/ 2681064 h 2681064"/>
                      <a:gd name="connsiteX41" fmla="*/ 2760895 w 10244379"/>
                      <a:gd name="connsiteY41" fmla="*/ 2681064 h 2681064"/>
                      <a:gd name="connsiteX42" fmla="*/ 2124747 w 10244379"/>
                      <a:gd name="connsiteY42" fmla="*/ 2681064 h 2681064"/>
                      <a:gd name="connsiteX43" fmla="*/ 1682679 w 10244379"/>
                      <a:gd name="connsiteY43" fmla="*/ 2681064 h 2681064"/>
                      <a:gd name="connsiteX44" fmla="*/ 1337650 w 10244379"/>
                      <a:gd name="connsiteY44" fmla="*/ 2681064 h 2681064"/>
                      <a:gd name="connsiteX45" fmla="*/ 895582 w 10244379"/>
                      <a:gd name="connsiteY45" fmla="*/ 2681064 h 2681064"/>
                      <a:gd name="connsiteX46" fmla="*/ 270217 w 10244379"/>
                      <a:gd name="connsiteY46" fmla="*/ 2681064 h 2681064"/>
                      <a:gd name="connsiteX47" fmla="*/ 0 w 10244379"/>
                      <a:gd name="connsiteY47" fmla="*/ 2234209 h 2681064"/>
                      <a:gd name="connsiteX48" fmla="*/ 0 w 10244379"/>
                      <a:gd name="connsiteY48" fmla="*/ 1394151 h 2681064"/>
                      <a:gd name="connsiteX49" fmla="*/ 0 w 10244379"/>
                      <a:gd name="connsiteY49" fmla="*/ 446853 h 2681064"/>
                      <a:gd name="connsiteX0" fmla="*/ 0 w 10244379"/>
                      <a:gd name="connsiteY0" fmla="*/ 446853 h 2681064"/>
                      <a:gd name="connsiteX1" fmla="*/ 270217 w 10244379"/>
                      <a:gd name="connsiteY1" fmla="*/ 0 h 2681064"/>
                      <a:gd name="connsiteX2" fmla="*/ 1003404 w 10244379"/>
                      <a:gd name="connsiteY2" fmla="*/ 0 h 2681064"/>
                      <a:gd name="connsiteX3" fmla="*/ 1445472 w 10244379"/>
                      <a:gd name="connsiteY3" fmla="*/ 0 h 2681064"/>
                      <a:gd name="connsiteX4" fmla="*/ 2178658 w 10244379"/>
                      <a:gd name="connsiteY4" fmla="*/ 0 h 2681064"/>
                      <a:gd name="connsiteX5" fmla="*/ 2717766 w 10244379"/>
                      <a:gd name="connsiteY5" fmla="*/ 0 h 2681064"/>
                      <a:gd name="connsiteX6" fmla="*/ 3159835 w 10244379"/>
                      <a:gd name="connsiteY6" fmla="*/ 0 h 2681064"/>
                      <a:gd name="connsiteX7" fmla="*/ 3407824 w 10244379"/>
                      <a:gd name="connsiteY7" fmla="*/ 0 h 2681064"/>
                      <a:gd name="connsiteX8" fmla="*/ 3655814 w 10244379"/>
                      <a:gd name="connsiteY8" fmla="*/ 0 h 2681064"/>
                      <a:gd name="connsiteX9" fmla="*/ 4000842 w 10244379"/>
                      <a:gd name="connsiteY9" fmla="*/ 0 h 2681064"/>
                      <a:gd name="connsiteX10" fmla="*/ 4248831 w 10244379"/>
                      <a:gd name="connsiteY10" fmla="*/ 0 h 2681064"/>
                      <a:gd name="connsiteX11" fmla="*/ 4884979 w 10244379"/>
                      <a:gd name="connsiteY11" fmla="*/ 0 h 2681064"/>
                      <a:gd name="connsiteX12" fmla="*/ 5230008 w 10244379"/>
                      <a:gd name="connsiteY12" fmla="*/ 0 h 2681064"/>
                      <a:gd name="connsiteX13" fmla="*/ 5963196 w 10244379"/>
                      <a:gd name="connsiteY13" fmla="*/ 0 h 2681064"/>
                      <a:gd name="connsiteX14" fmla="*/ 6308225 w 10244379"/>
                      <a:gd name="connsiteY14" fmla="*/ 0 h 2681064"/>
                      <a:gd name="connsiteX15" fmla="*/ 6653253 w 10244379"/>
                      <a:gd name="connsiteY15" fmla="*/ 0 h 2681064"/>
                      <a:gd name="connsiteX16" fmla="*/ 6901242 w 10244379"/>
                      <a:gd name="connsiteY16" fmla="*/ 0 h 2681064"/>
                      <a:gd name="connsiteX17" fmla="*/ 7343311 w 10244379"/>
                      <a:gd name="connsiteY17" fmla="*/ 0 h 2681064"/>
                      <a:gd name="connsiteX18" fmla="*/ 7785378 w 10244379"/>
                      <a:gd name="connsiteY18" fmla="*/ 0 h 2681064"/>
                      <a:gd name="connsiteX19" fmla="*/ 8227446 w 10244379"/>
                      <a:gd name="connsiteY19" fmla="*/ 0 h 2681064"/>
                      <a:gd name="connsiteX20" fmla="*/ 8863595 w 10244379"/>
                      <a:gd name="connsiteY20" fmla="*/ 0 h 2681064"/>
                      <a:gd name="connsiteX21" fmla="*/ 9208623 w 10244379"/>
                      <a:gd name="connsiteY21" fmla="*/ 0 h 2681064"/>
                      <a:gd name="connsiteX22" fmla="*/ 9974157 w 10244379"/>
                      <a:gd name="connsiteY22" fmla="*/ 0 h 2681064"/>
                      <a:gd name="connsiteX23" fmla="*/ 10244379 w 10244379"/>
                      <a:gd name="connsiteY23" fmla="*/ 446853 h 2681064"/>
                      <a:gd name="connsiteX24" fmla="*/ 10244379 w 10244379"/>
                      <a:gd name="connsiteY24" fmla="*/ 1376278 h 2681064"/>
                      <a:gd name="connsiteX25" fmla="*/ 10244379 w 10244379"/>
                      <a:gd name="connsiteY25" fmla="*/ 2234209 h 2681064"/>
                      <a:gd name="connsiteX26" fmla="*/ 9974157 w 10244379"/>
                      <a:gd name="connsiteY26" fmla="*/ 2681064 h 2681064"/>
                      <a:gd name="connsiteX27" fmla="*/ 9629128 w 10244379"/>
                      <a:gd name="connsiteY27" fmla="*/ 2681064 h 2681064"/>
                      <a:gd name="connsiteX28" fmla="*/ 9284099 w 10244379"/>
                      <a:gd name="connsiteY28" fmla="*/ 2681064 h 2681064"/>
                      <a:gd name="connsiteX29" fmla="*/ 8939070 w 10244379"/>
                      <a:gd name="connsiteY29" fmla="*/ 2681064 h 2681064"/>
                      <a:gd name="connsiteX30" fmla="*/ 8594040 w 10244379"/>
                      <a:gd name="connsiteY30" fmla="*/ 2681064 h 2681064"/>
                      <a:gd name="connsiteX31" fmla="*/ 8054932 w 10244379"/>
                      <a:gd name="connsiteY31" fmla="*/ 2681064 h 2681064"/>
                      <a:gd name="connsiteX32" fmla="*/ 7515825 w 10244379"/>
                      <a:gd name="connsiteY32" fmla="*/ 2681064 h 2681064"/>
                      <a:gd name="connsiteX33" fmla="*/ 6782638 w 10244379"/>
                      <a:gd name="connsiteY33" fmla="*/ 2681064 h 2681064"/>
                      <a:gd name="connsiteX34" fmla="*/ 6243531 w 10244379"/>
                      <a:gd name="connsiteY34" fmla="*/ 2681064 h 2681064"/>
                      <a:gd name="connsiteX35" fmla="*/ 5704424 w 10244379"/>
                      <a:gd name="connsiteY35" fmla="*/ 2681064 h 2681064"/>
                      <a:gd name="connsiteX36" fmla="*/ 4971236 w 10244379"/>
                      <a:gd name="connsiteY36" fmla="*/ 2681064 h 2681064"/>
                      <a:gd name="connsiteX37" fmla="*/ 4432129 w 10244379"/>
                      <a:gd name="connsiteY37" fmla="*/ 2681064 h 2681064"/>
                      <a:gd name="connsiteX38" fmla="*/ 3990060 w 10244379"/>
                      <a:gd name="connsiteY38" fmla="*/ 2681064 h 2681064"/>
                      <a:gd name="connsiteX39" fmla="*/ 3742071 w 10244379"/>
                      <a:gd name="connsiteY39" fmla="*/ 2681064 h 2681064"/>
                      <a:gd name="connsiteX40" fmla="*/ 3008885 w 10244379"/>
                      <a:gd name="connsiteY40" fmla="*/ 2681064 h 2681064"/>
                      <a:gd name="connsiteX41" fmla="*/ 2760895 w 10244379"/>
                      <a:gd name="connsiteY41" fmla="*/ 2681064 h 2681064"/>
                      <a:gd name="connsiteX42" fmla="*/ 2124747 w 10244379"/>
                      <a:gd name="connsiteY42" fmla="*/ 2681064 h 2681064"/>
                      <a:gd name="connsiteX43" fmla="*/ 1682679 w 10244379"/>
                      <a:gd name="connsiteY43" fmla="*/ 2681064 h 2681064"/>
                      <a:gd name="connsiteX44" fmla="*/ 1337650 w 10244379"/>
                      <a:gd name="connsiteY44" fmla="*/ 2681064 h 2681064"/>
                      <a:gd name="connsiteX45" fmla="*/ 895582 w 10244379"/>
                      <a:gd name="connsiteY45" fmla="*/ 2681064 h 2681064"/>
                      <a:gd name="connsiteX46" fmla="*/ 270217 w 10244379"/>
                      <a:gd name="connsiteY46" fmla="*/ 2681064 h 2681064"/>
                      <a:gd name="connsiteX47" fmla="*/ 0 w 10244379"/>
                      <a:gd name="connsiteY47" fmla="*/ 2234209 h 2681064"/>
                      <a:gd name="connsiteX48" fmla="*/ 0 w 10244379"/>
                      <a:gd name="connsiteY48" fmla="*/ 1394151 h 2681064"/>
                      <a:gd name="connsiteX49" fmla="*/ 0 w 10244379"/>
                      <a:gd name="connsiteY49" fmla="*/ 446853 h 2681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0244379" h="2681064" fill="none" extrusionOk="0">
                        <a:moveTo>
                          <a:pt x="0" y="446853"/>
                        </a:moveTo>
                        <a:cubicBezTo>
                          <a:pt x="50647" y="174758"/>
                          <a:pt x="217786" y="-102182"/>
                          <a:pt x="270217" y="0"/>
                        </a:cubicBezTo>
                        <a:cubicBezTo>
                          <a:pt x="324531" y="-3261"/>
                          <a:pt x="600086" y="-6671"/>
                          <a:pt x="1003404" y="0"/>
                        </a:cubicBezTo>
                        <a:cubicBezTo>
                          <a:pt x="1182209" y="54494"/>
                          <a:pt x="1275170" y="122451"/>
                          <a:pt x="1445472" y="0"/>
                        </a:cubicBezTo>
                        <a:cubicBezTo>
                          <a:pt x="1735246" y="-126228"/>
                          <a:pt x="2041759" y="8609"/>
                          <a:pt x="2178658" y="0"/>
                        </a:cubicBezTo>
                        <a:cubicBezTo>
                          <a:pt x="2470237" y="43948"/>
                          <a:pt x="2645463" y="98765"/>
                          <a:pt x="2717766" y="0"/>
                        </a:cubicBezTo>
                        <a:cubicBezTo>
                          <a:pt x="2949510" y="-178750"/>
                          <a:pt x="3066876" y="127772"/>
                          <a:pt x="3159835" y="0"/>
                        </a:cubicBezTo>
                        <a:cubicBezTo>
                          <a:pt x="3322413" y="-281342"/>
                          <a:pt x="3066924" y="129471"/>
                          <a:pt x="3407824" y="0"/>
                        </a:cubicBezTo>
                        <a:cubicBezTo>
                          <a:pt x="3554415" y="-42053"/>
                          <a:pt x="3567821" y="-11759"/>
                          <a:pt x="3655814" y="0"/>
                        </a:cubicBezTo>
                        <a:cubicBezTo>
                          <a:pt x="3665770" y="-136255"/>
                          <a:pt x="3940824" y="-96970"/>
                          <a:pt x="4000842" y="0"/>
                        </a:cubicBezTo>
                        <a:cubicBezTo>
                          <a:pt x="4104261" y="-67947"/>
                          <a:pt x="4163300" y="19121"/>
                          <a:pt x="4248831" y="0"/>
                        </a:cubicBezTo>
                        <a:cubicBezTo>
                          <a:pt x="4360201" y="-295284"/>
                          <a:pt x="4538171" y="-106388"/>
                          <a:pt x="4884979" y="0"/>
                        </a:cubicBezTo>
                        <a:cubicBezTo>
                          <a:pt x="5149404" y="-48583"/>
                          <a:pt x="5201386" y="70101"/>
                          <a:pt x="5230008" y="0"/>
                        </a:cubicBezTo>
                        <a:cubicBezTo>
                          <a:pt x="5225804" y="85702"/>
                          <a:pt x="5550139" y="190807"/>
                          <a:pt x="5963196" y="0"/>
                        </a:cubicBezTo>
                        <a:cubicBezTo>
                          <a:pt x="6231267" y="-19562"/>
                          <a:pt x="6165788" y="-58646"/>
                          <a:pt x="6308225" y="0"/>
                        </a:cubicBezTo>
                        <a:cubicBezTo>
                          <a:pt x="6444369" y="20992"/>
                          <a:pt x="6599784" y="23323"/>
                          <a:pt x="6653253" y="0"/>
                        </a:cubicBezTo>
                        <a:cubicBezTo>
                          <a:pt x="6799806" y="-7238"/>
                          <a:pt x="6810496" y="9298"/>
                          <a:pt x="6901242" y="0"/>
                        </a:cubicBezTo>
                        <a:cubicBezTo>
                          <a:pt x="7042031" y="-173338"/>
                          <a:pt x="7141928" y="-92067"/>
                          <a:pt x="7343311" y="0"/>
                        </a:cubicBezTo>
                        <a:cubicBezTo>
                          <a:pt x="7460335" y="-132250"/>
                          <a:pt x="7628749" y="116343"/>
                          <a:pt x="7785378" y="0"/>
                        </a:cubicBezTo>
                        <a:cubicBezTo>
                          <a:pt x="7871534" y="-259080"/>
                          <a:pt x="8090953" y="-123035"/>
                          <a:pt x="8227446" y="0"/>
                        </a:cubicBezTo>
                        <a:cubicBezTo>
                          <a:pt x="8515494" y="-214980"/>
                          <a:pt x="8628106" y="105123"/>
                          <a:pt x="8863595" y="0"/>
                        </a:cubicBezTo>
                        <a:cubicBezTo>
                          <a:pt x="9119605" y="-14074"/>
                          <a:pt x="9128841" y="17565"/>
                          <a:pt x="9208623" y="0"/>
                        </a:cubicBezTo>
                        <a:cubicBezTo>
                          <a:pt x="9350951" y="225959"/>
                          <a:pt x="9615428" y="-56812"/>
                          <a:pt x="9974157" y="0"/>
                        </a:cubicBezTo>
                        <a:cubicBezTo>
                          <a:pt x="9975812" y="-137143"/>
                          <a:pt x="10162961" y="116784"/>
                          <a:pt x="10244379" y="446853"/>
                        </a:cubicBezTo>
                        <a:cubicBezTo>
                          <a:pt x="10425039" y="911469"/>
                          <a:pt x="9949819" y="1123334"/>
                          <a:pt x="10244379" y="1376278"/>
                        </a:cubicBezTo>
                        <a:cubicBezTo>
                          <a:pt x="10150364" y="1810087"/>
                          <a:pt x="10296832" y="1895000"/>
                          <a:pt x="10244379" y="2234209"/>
                        </a:cubicBezTo>
                        <a:cubicBezTo>
                          <a:pt x="10092555" y="2446803"/>
                          <a:pt x="10058366" y="2798703"/>
                          <a:pt x="9974157" y="2681064"/>
                        </a:cubicBezTo>
                        <a:cubicBezTo>
                          <a:pt x="9850758" y="2756210"/>
                          <a:pt x="9755174" y="2616078"/>
                          <a:pt x="9629128" y="2681064"/>
                        </a:cubicBezTo>
                        <a:cubicBezTo>
                          <a:pt x="9446611" y="2653624"/>
                          <a:pt x="9442548" y="2635909"/>
                          <a:pt x="9284099" y="2681064"/>
                        </a:cubicBezTo>
                        <a:cubicBezTo>
                          <a:pt x="9032818" y="2743156"/>
                          <a:pt x="9095703" y="2532774"/>
                          <a:pt x="8939070" y="2681064"/>
                        </a:cubicBezTo>
                        <a:cubicBezTo>
                          <a:pt x="8849063" y="2653824"/>
                          <a:pt x="8678014" y="2600800"/>
                          <a:pt x="8594040" y="2681064"/>
                        </a:cubicBezTo>
                        <a:cubicBezTo>
                          <a:pt x="8558760" y="2626429"/>
                          <a:pt x="8246814" y="2866902"/>
                          <a:pt x="8054932" y="2681064"/>
                        </a:cubicBezTo>
                        <a:cubicBezTo>
                          <a:pt x="7760478" y="2656747"/>
                          <a:pt x="7539329" y="2562807"/>
                          <a:pt x="7515825" y="2681064"/>
                        </a:cubicBezTo>
                        <a:cubicBezTo>
                          <a:pt x="7354790" y="2945776"/>
                          <a:pt x="7393789" y="2544308"/>
                          <a:pt x="6782638" y="2681064"/>
                        </a:cubicBezTo>
                        <a:cubicBezTo>
                          <a:pt x="6551705" y="2870213"/>
                          <a:pt x="6417862" y="2791772"/>
                          <a:pt x="6243531" y="2681064"/>
                        </a:cubicBezTo>
                        <a:cubicBezTo>
                          <a:pt x="6053956" y="2857272"/>
                          <a:pt x="5773061" y="2533131"/>
                          <a:pt x="5704424" y="2681064"/>
                        </a:cubicBezTo>
                        <a:cubicBezTo>
                          <a:pt x="5335382" y="2697275"/>
                          <a:pt x="5123624" y="2624165"/>
                          <a:pt x="4971236" y="2681064"/>
                        </a:cubicBezTo>
                        <a:cubicBezTo>
                          <a:pt x="4557169" y="2846142"/>
                          <a:pt x="4555405" y="2589914"/>
                          <a:pt x="4432129" y="2681064"/>
                        </a:cubicBezTo>
                        <a:cubicBezTo>
                          <a:pt x="4212760" y="2657726"/>
                          <a:pt x="4163176" y="2498132"/>
                          <a:pt x="3990060" y="2681064"/>
                        </a:cubicBezTo>
                        <a:cubicBezTo>
                          <a:pt x="3939873" y="2753944"/>
                          <a:pt x="3778006" y="2729242"/>
                          <a:pt x="3742071" y="2681064"/>
                        </a:cubicBezTo>
                        <a:cubicBezTo>
                          <a:pt x="3916099" y="2961377"/>
                          <a:pt x="3602723" y="2295760"/>
                          <a:pt x="3008885" y="2681064"/>
                        </a:cubicBezTo>
                        <a:cubicBezTo>
                          <a:pt x="2694838" y="2799498"/>
                          <a:pt x="2772431" y="2619116"/>
                          <a:pt x="2760895" y="2681064"/>
                        </a:cubicBezTo>
                        <a:cubicBezTo>
                          <a:pt x="2721977" y="2487723"/>
                          <a:pt x="2444291" y="2512269"/>
                          <a:pt x="2124747" y="2681064"/>
                        </a:cubicBezTo>
                        <a:cubicBezTo>
                          <a:pt x="1789196" y="2678235"/>
                          <a:pt x="1808000" y="2600025"/>
                          <a:pt x="1682679" y="2681064"/>
                        </a:cubicBezTo>
                        <a:cubicBezTo>
                          <a:pt x="1591092" y="2757343"/>
                          <a:pt x="1577975" y="2662531"/>
                          <a:pt x="1337650" y="2681064"/>
                        </a:cubicBezTo>
                        <a:cubicBezTo>
                          <a:pt x="1307102" y="2793792"/>
                          <a:pt x="1105083" y="2743358"/>
                          <a:pt x="895582" y="2681064"/>
                        </a:cubicBezTo>
                        <a:cubicBezTo>
                          <a:pt x="631001" y="2627876"/>
                          <a:pt x="624591" y="2613116"/>
                          <a:pt x="270217" y="2681064"/>
                        </a:cubicBezTo>
                        <a:cubicBezTo>
                          <a:pt x="231907" y="2812984"/>
                          <a:pt x="-90681" y="2312088"/>
                          <a:pt x="0" y="2234209"/>
                        </a:cubicBezTo>
                        <a:cubicBezTo>
                          <a:pt x="-31881" y="1764470"/>
                          <a:pt x="160805" y="1878135"/>
                          <a:pt x="0" y="1394151"/>
                        </a:cubicBezTo>
                        <a:cubicBezTo>
                          <a:pt x="37658" y="1075868"/>
                          <a:pt x="-1666" y="998320"/>
                          <a:pt x="0" y="446853"/>
                        </a:cubicBezTo>
                        <a:close/>
                      </a:path>
                      <a:path w="10244379" h="2681064" stroke="0" extrusionOk="0">
                        <a:moveTo>
                          <a:pt x="0" y="446853"/>
                        </a:moveTo>
                        <a:cubicBezTo>
                          <a:pt x="85073" y="107555"/>
                          <a:pt x="213364" y="-43789"/>
                          <a:pt x="270217" y="0"/>
                        </a:cubicBezTo>
                        <a:cubicBezTo>
                          <a:pt x="247575" y="41043"/>
                          <a:pt x="370531" y="-52088"/>
                          <a:pt x="518207" y="0"/>
                        </a:cubicBezTo>
                        <a:cubicBezTo>
                          <a:pt x="458836" y="-128634"/>
                          <a:pt x="576271" y="263150"/>
                          <a:pt x="1057315" y="0"/>
                        </a:cubicBezTo>
                        <a:cubicBezTo>
                          <a:pt x="1307101" y="-25310"/>
                          <a:pt x="1137557" y="-25033"/>
                          <a:pt x="1305304" y="0"/>
                        </a:cubicBezTo>
                        <a:cubicBezTo>
                          <a:pt x="1666107" y="-100849"/>
                          <a:pt x="1513038" y="368293"/>
                          <a:pt x="1941452" y="0"/>
                        </a:cubicBezTo>
                        <a:cubicBezTo>
                          <a:pt x="2123400" y="-231238"/>
                          <a:pt x="2063258" y="13748"/>
                          <a:pt x="2286480" y="0"/>
                        </a:cubicBezTo>
                        <a:cubicBezTo>
                          <a:pt x="2399017" y="3747"/>
                          <a:pt x="2485682" y="31245"/>
                          <a:pt x="2534469" y="0"/>
                        </a:cubicBezTo>
                        <a:cubicBezTo>
                          <a:pt x="2488582" y="-40762"/>
                          <a:pt x="2656977" y="112100"/>
                          <a:pt x="2782458" y="0"/>
                        </a:cubicBezTo>
                        <a:cubicBezTo>
                          <a:pt x="2737609" y="214882"/>
                          <a:pt x="3125770" y="298619"/>
                          <a:pt x="3321568" y="0"/>
                        </a:cubicBezTo>
                        <a:cubicBezTo>
                          <a:pt x="3502484" y="-60931"/>
                          <a:pt x="3609706" y="-138"/>
                          <a:pt x="3666596" y="0"/>
                        </a:cubicBezTo>
                        <a:cubicBezTo>
                          <a:pt x="3740067" y="-88646"/>
                          <a:pt x="3882223" y="-6491"/>
                          <a:pt x="3914585" y="0"/>
                        </a:cubicBezTo>
                        <a:cubicBezTo>
                          <a:pt x="3888608" y="-134744"/>
                          <a:pt x="4502993" y="11810"/>
                          <a:pt x="4647771" y="0"/>
                        </a:cubicBezTo>
                        <a:cubicBezTo>
                          <a:pt x="4721433" y="-130958"/>
                          <a:pt x="5162353" y="-3578"/>
                          <a:pt x="5283919" y="0"/>
                        </a:cubicBezTo>
                        <a:cubicBezTo>
                          <a:pt x="5598473" y="-15248"/>
                          <a:pt x="5526446" y="-27604"/>
                          <a:pt x="5628948" y="0"/>
                        </a:cubicBezTo>
                        <a:cubicBezTo>
                          <a:pt x="5782388" y="-264398"/>
                          <a:pt x="5898426" y="198083"/>
                          <a:pt x="6168057" y="0"/>
                        </a:cubicBezTo>
                        <a:cubicBezTo>
                          <a:pt x="6513027" y="-118160"/>
                          <a:pt x="6305450" y="-50358"/>
                          <a:pt x="6416045" y="0"/>
                        </a:cubicBezTo>
                        <a:cubicBezTo>
                          <a:pt x="6487270" y="-156824"/>
                          <a:pt x="6771834" y="121753"/>
                          <a:pt x="6858114" y="0"/>
                        </a:cubicBezTo>
                        <a:cubicBezTo>
                          <a:pt x="6950119" y="-15638"/>
                          <a:pt x="7078792" y="3548"/>
                          <a:pt x="7106104" y="0"/>
                        </a:cubicBezTo>
                        <a:cubicBezTo>
                          <a:pt x="7140009" y="-48859"/>
                          <a:pt x="7282867" y="31392"/>
                          <a:pt x="7354093" y="0"/>
                        </a:cubicBezTo>
                        <a:cubicBezTo>
                          <a:pt x="7385580" y="-181017"/>
                          <a:pt x="7644481" y="-160641"/>
                          <a:pt x="7796161" y="0"/>
                        </a:cubicBezTo>
                        <a:cubicBezTo>
                          <a:pt x="7976513" y="-154017"/>
                          <a:pt x="8007400" y="-4928"/>
                          <a:pt x="8335270" y="0"/>
                        </a:cubicBezTo>
                        <a:cubicBezTo>
                          <a:pt x="8601356" y="107311"/>
                          <a:pt x="8689164" y="-62132"/>
                          <a:pt x="8874377" y="0"/>
                        </a:cubicBezTo>
                        <a:cubicBezTo>
                          <a:pt x="8923652" y="80147"/>
                          <a:pt x="9787676" y="361697"/>
                          <a:pt x="9974157" y="0"/>
                        </a:cubicBezTo>
                        <a:cubicBezTo>
                          <a:pt x="9901983" y="74381"/>
                          <a:pt x="10236050" y="-109172"/>
                          <a:pt x="10244379" y="446853"/>
                        </a:cubicBezTo>
                        <a:cubicBezTo>
                          <a:pt x="10265250" y="616612"/>
                          <a:pt x="10069248" y="1058206"/>
                          <a:pt x="10244379" y="1358405"/>
                        </a:cubicBezTo>
                        <a:cubicBezTo>
                          <a:pt x="10128349" y="1477047"/>
                          <a:pt x="10116912" y="1661280"/>
                          <a:pt x="10244379" y="2234209"/>
                        </a:cubicBezTo>
                        <a:cubicBezTo>
                          <a:pt x="10316829" y="2400042"/>
                          <a:pt x="10020350" y="2636943"/>
                          <a:pt x="9974157" y="2681064"/>
                        </a:cubicBezTo>
                        <a:cubicBezTo>
                          <a:pt x="9777008" y="2621180"/>
                          <a:pt x="9736889" y="2745525"/>
                          <a:pt x="9629128" y="2681064"/>
                        </a:cubicBezTo>
                        <a:cubicBezTo>
                          <a:pt x="9535608" y="2584943"/>
                          <a:pt x="9186447" y="2780439"/>
                          <a:pt x="9090020" y="2681064"/>
                        </a:cubicBezTo>
                        <a:cubicBezTo>
                          <a:pt x="8860152" y="2767425"/>
                          <a:pt x="8822255" y="2722171"/>
                          <a:pt x="8550912" y="2681064"/>
                        </a:cubicBezTo>
                        <a:cubicBezTo>
                          <a:pt x="8316053" y="2683213"/>
                          <a:pt x="8292006" y="2659709"/>
                          <a:pt x="8205884" y="2681064"/>
                        </a:cubicBezTo>
                        <a:cubicBezTo>
                          <a:pt x="8029849" y="2643018"/>
                          <a:pt x="8068357" y="2575966"/>
                          <a:pt x="7957893" y="2681064"/>
                        </a:cubicBezTo>
                        <a:cubicBezTo>
                          <a:pt x="7906969" y="3046288"/>
                          <a:pt x="7528351" y="2330048"/>
                          <a:pt x="7224706" y="2681064"/>
                        </a:cubicBezTo>
                        <a:cubicBezTo>
                          <a:pt x="6845494" y="2951056"/>
                          <a:pt x="6990657" y="2597686"/>
                          <a:pt x="6588559" y="2681064"/>
                        </a:cubicBezTo>
                        <a:cubicBezTo>
                          <a:pt x="6345862" y="2667610"/>
                          <a:pt x="6300515" y="2584239"/>
                          <a:pt x="6146492" y="2681064"/>
                        </a:cubicBezTo>
                        <a:cubicBezTo>
                          <a:pt x="5972571" y="2729638"/>
                          <a:pt x="5799256" y="2712393"/>
                          <a:pt x="5704424" y="2681064"/>
                        </a:cubicBezTo>
                        <a:cubicBezTo>
                          <a:pt x="5427151" y="2782278"/>
                          <a:pt x="5514237" y="2618303"/>
                          <a:pt x="5359396" y="2681064"/>
                        </a:cubicBezTo>
                        <a:cubicBezTo>
                          <a:pt x="5370627" y="2696195"/>
                          <a:pt x="4770404" y="2573807"/>
                          <a:pt x="4723247" y="2681064"/>
                        </a:cubicBezTo>
                        <a:cubicBezTo>
                          <a:pt x="4531639" y="2591821"/>
                          <a:pt x="4330681" y="2477368"/>
                          <a:pt x="4184140" y="2681064"/>
                        </a:cubicBezTo>
                        <a:cubicBezTo>
                          <a:pt x="3961756" y="2659853"/>
                          <a:pt x="3928323" y="2653024"/>
                          <a:pt x="3742071" y="2681064"/>
                        </a:cubicBezTo>
                        <a:cubicBezTo>
                          <a:pt x="3656501" y="2678827"/>
                          <a:pt x="3412159" y="2701886"/>
                          <a:pt x="3300003" y="2681064"/>
                        </a:cubicBezTo>
                        <a:cubicBezTo>
                          <a:pt x="3263383" y="2600627"/>
                          <a:pt x="2893144" y="2460181"/>
                          <a:pt x="2663857" y="2681064"/>
                        </a:cubicBezTo>
                        <a:cubicBezTo>
                          <a:pt x="2321112" y="2857523"/>
                          <a:pt x="2175550" y="2798453"/>
                          <a:pt x="1930668" y="2681064"/>
                        </a:cubicBezTo>
                        <a:cubicBezTo>
                          <a:pt x="1695125" y="2839848"/>
                          <a:pt x="1711259" y="2477926"/>
                          <a:pt x="1488601" y="2681064"/>
                        </a:cubicBezTo>
                        <a:cubicBezTo>
                          <a:pt x="1293300" y="2757647"/>
                          <a:pt x="942343" y="2702031"/>
                          <a:pt x="852454" y="2681064"/>
                        </a:cubicBezTo>
                        <a:cubicBezTo>
                          <a:pt x="525382" y="2743435"/>
                          <a:pt x="484185" y="2708836"/>
                          <a:pt x="270217" y="2681064"/>
                        </a:cubicBezTo>
                        <a:cubicBezTo>
                          <a:pt x="41058" y="2539039"/>
                          <a:pt x="96427" y="2464299"/>
                          <a:pt x="0" y="2234209"/>
                        </a:cubicBezTo>
                        <a:cubicBezTo>
                          <a:pt x="-123373" y="1738330"/>
                          <a:pt x="171789" y="1874272"/>
                          <a:pt x="0" y="1340532"/>
                        </a:cubicBezTo>
                        <a:cubicBezTo>
                          <a:pt x="-86907" y="1057165"/>
                          <a:pt x="174882" y="794415"/>
                          <a:pt x="0" y="446853"/>
                        </a:cubicBezTo>
                        <a:close/>
                      </a:path>
                      <a:path w="10244379" h="2681064" fill="none" stroke="0" extrusionOk="0">
                        <a:moveTo>
                          <a:pt x="0" y="446853"/>
                        </a:moveTo>
                        <a:cubicBezTo>
                          <a:pt x="23704" y="305415"/>
                          <a:pt x="20473" y="-19062"/>
                          <a:pt x="270217" y="0"/>
                        </a:cubicBezTo>
                        <a:cubicBezTo>
                          <a:pt x="706147" y="-144339"/>
                          <a:pt x="656394" y="313210"/>
                          <a:pt x="1003404" y="0"/>
                        </a:cubicBezTo>
                        <a:cubicBezTo>
                          <a:pt x="1305793" y="-132830"/>
                          <a:pt x="1393862" y="28611"/>
                          <a:pt x="1445472" y="0"/>
                        </a:cubicBezTo>
                        <a:cubicBezTo>
                          <a:pt x="1592373" y="156096"/>
                          <a:pt x="1744482" y="298490"/>
                          <a:pt x="2178658" y="0"/>
                        </a:cubicBezTo>
                        <a:cubicBezTo>
                          <a:pt x="2526194" y="-95634"/>
                          <a:pt x="2642024" y="86504"/>
                          <a:pt x="2717766" y="0"/>
                        </a:cubicBezTo>
                        <a:cubicBezTo>
                          <a:pt x="2854149" y="-198613"/>
                          <a:pt x="2904766" y="185596"/>
                          <a:pt x="3159835" y="0"/>
                        </a:cubicBezTo>
                        <a:cubicBezTo>
                          <a:pt x="3357223" y="27211"/>
                          <a:pt x="3207062" y="33941"/>
                          <a:pt x="3407824" y="0"/>
                        </a:cubicBezTo>
                        <a:cubicBezTo>
                          <a:pt x="3466040" y="-53096"/>
                          <a:pt x="3561319" y="126463"/>
                          <a:pt x="3655814" y="0"/>
                        </a:cubicBezTo>
                        <a:cubicBezTo>
                          <a:pt x="3736971" y="53243"/>
                          <a:pt x="3947367" y="43428"/>
                          <a:pt x="4000842" y="0"/>
                        </a:cubicBezTo>
                        <a:cubicBezTo>
                          <a:pt x="4112465" y="20133"/>
                          <a:pt x="4131820" y="19463"/>
                          <a:pt x="4248831" y="0"/>
                        </a:cubicBezTo>
                        <a:cubicBezTo>
                          <a:pt x="4258900" y="-218360"/>
                          <a:pt x="4680977" y="266545"/>
                          <a:pt x="4884979" y="0"/>
                        </a:cubicBezTo>
                        <a:cubicBezTo>
                          <a:pt x="4988398" y="-34552"/>
                          <a:pt x="5154339" y="31345"/>
                          <a:pt x="5230008" y="0"/>
                        </a:cubicBezTo>
                        <a:cubicBezTo>
                          <a:pt x="5498087" y="-79591"/>
                          <a:pt x="5750318" y="258019"/>
                          <a:pt x="5963196" y="0"/>
                        </a:cubicBezTo>
                        <a:cubicBezTo>
                          <a:pt x="6230639" y="-30304"/>
                          <a:pt x="6012633" y="-99988"/>
                          <a:pt x="6308225" y="0"/>
                        </a:cubicBezTo>
                        <a:cubicBezTo>
                          <a:pt x="6479870" y="33129"/>
                          <a:pt x="6576077" y="-139"/>
                          <a:pt x="6653253" y="0"/>
                        </a:cubicBezTo>
                        <a:cubicBezTo>
                          <a:pt x="6783531" y="-44744"/>
                          <a:pt x="6765141" y="30873"/>
                          <a:pt x="6901242" y="0"/>
                        </a:cubicBezTo>
                        <a:cubicBezTo>
                          <a:pt x="6950383" y="57693"/>
                          <a:pt x="7159919" y="27477"/>
                          <a:pt x="7343311" y="0"/>
                        </a:cubicBezTo>
                        <a:cubicBezTo>
                          <a:pt x="7489045" y="58123"/>
                          <a:pt x="7758800" y="32245"/>
                          <a:pt x="7785378" y="0"/>
                        </a:cubicBezTo>
                        <a:cubicBezTo>
                          <a:pt x="7881245" y="-8137"/>
                          <a:pt x="8167020" y="59802"/>
                          <a:pt x="8227446" y="0"/>
                        </a:cubicBezTo>
                        <a:cubicBezTo>
                          <a:pt x="8366472" y="53298"/>
                          <a:pt x="8455987" y="-21321"/>
                          <a:pt x="8863595" y="0"/>
                        </a:cubicBezTo>
                        <a:cubicBezTo>
                          <a:pt x="9174267" y="-5119"/>
                          <a:pt x="9113427" y="-51283"/>
                          <a:pt x="9208623" y="0"/>
                        </a:cubicBezTo>
                        <a:cubicBezTo>
                          <a:pt x="9171561" y="-48704"/>
                          <a:pt x="9615650" y="88239"/>
                          <a:pt x="9974157" y="0"/>
                        </a:cubicBezTo>
                        <a:cubicBezTo>
                          <a:pt x="10082793" y="172257"/>
                          <a:pt x="10340747" y="112829"/>
                          <a:pt x="10244379" y="446853"/>
                        </a:cubicBezTo>
                        <a:cubicBezTo>
                          <a:pt x="10380070" y="785953"/>
                          <a:pt x="10189801" y="1158089"/>
                          <a:pt x="10244379" y="1376278"/>
                        </a:cubicBezTo>
                        <a:cubicBezTo>
                          <a:pt x="10310464" y="1501747"/>
                          <a:pt x="10008266" y="1933699"/>
                          <a:pt x="10244379" y="2234209"/>
                        </a:cubicBezTo>
                        <a:cubicBezTo>
                          <a:pt x="10196099" y="2630318"/>
                          <a:pt x="10064335" y="2751790"/>
                          <a:pt x="9974157" y="2681064"/>
                        </a:cubicBezTo>
                        <a:cubicBezTo>
                          <a:pt x="9792974" y="2738904"/>
                          <a:pt x="9781390" y="2647572"/>
                          <a:pt x="9629128" y="2681064"/>
                        </a:cubicBezTo>
                        <a:cubicBezTo>
                          <a:pt x="9469451" y="2711415"/>
                          <a:pt x="9451571" y="2664498"/>
                          <a:pt x="9284099" y="2681064"/>
                        </a:cubicBezTo>
                        <a:cubicBezTo>
                          <a:pt x="9107865" y="2650711"/>
                          <a:pt x="9065081" y="2651173"/>
                          <a:pt x="8939070" y="2681064"/>
                        </a:cubicBezTo>
                        <a:cubicBezTo>
                          <a:pt x="8980986" y="2779237"/>
                          <a:pt x="8801565" y="2706058"/>
                          <a:pt x="8594040" y="2681064"/>
                        </a:cubicBezTo>
                        <a:cubicBezTo>
                          <a:pt x="8313771" y="2645328"/>
                          <a:pt x="8185300" y="2912817"/>
                          <a:pt x="8054932" y="2681064"/>
                        </a:cubicBezTo>
                        <a:cubicBezTo>
                          <a:pt x="7769568" y="2761802"/>
                          <a:pt x="7692082" y="2564542"/>
                          <a:pt x="7515825" y="2681064"/>
                        </a:cubicBezTo>
                        <a:cubicBezTo>
                          <a:pt x="7428803" y="2733066"/>
                          <a:pt x="6923928" y="2790855"/>
                          <a:pt x="6782638" y="2681064"/>
                        </a:cubicBezTo>
                        <a:cubicBezTo>
                          <a:pt x="6381382" y="2753218"/>
                          <a:pt x="6351648" y="2675399"/>
                          <a:pt x="6243531" y="2681064"/>
                        </a:cubicBezTo>
                        <a:cubicBezTo>
                          <a:pt x="6048071" y="2821745"/>
                          <a:pt x="5898824" y="2695193"/>
                          <a:pt x="5704424" y="2681064"/>
                        </a:cubicBezTo>
                        <a:cubicBezTo>
                          <a:pt x="5801921" y="2631933"/>
                          <a:pt x="5351069" y="2250207"/>
                          <a:pt x="4971236" y="2681064"/>
                        </a:cubicBezTo>
                        <a:cubicBezTo>
                          <a:pt x="4565829" y="2622298"/>
                          <a:pt x="4679431" y="2442772"/>
                          <a:pt x="4432129" y="2681064"/>
                        </a:cubicBezTo>
                        <a:cubicBezTo>
                          <a:pt x="4235262" y="2762627"/>
                          <a:pt x="4145686" y="2707112"/>
                          <a:pt x="3990060" y="2681064"/>
                        </a:cubicBezTo>
                        <a:cubicBezTo>
                          <a:pt x="3943924" y="2729585"/>
                          <a:pt x="3799039" y="2710991"/>
                          <a:pt x="3742071" y="2681064"/>
                        </a:cubicBezTo>
                        <a:cubicBezTo>
                          <a:pt x="3678430" y="2873324"/>
                          <a:pt x="3170569" y="2634790"/>
                          <a:pt x="3008885" y="2681064"/>
                        </a:cubicBezTo>
                        <a:cubicBezTo>
                          <a:pt x="2723137" y="2748172"/>
                          <a:pt x="2851272" y="2654592"/>
                          <a:pt x="2760895" y="2681064"/>
                        </a:cubicBezTo>
                        <a:cubicBezTo>
                          <a:pt x="2615685" y="2974245"/>
                          <a:pt x="2275828" y="2786629"/>
                          <a:pt x="2124747" y="2681064"/>
                        </a:cubicBezTo>
                        <a:cubicBezTo>
                          <a:pt x="1885424" y="2682786"/>
                          <a:pt x="1834336" y="2646058"/>
                          <a:pt x="1682679" y="2681064"/>
                        </a:cubicBezTo>
                        <a:cubicBezTo>
                          <a:pt x="1645910" y="2693304"/>
                          <a:pt x="1458459" y="2586911"/>
                          <a:pt x="1337650" y="2681064"/>
                        </a:cubicBezTo>
                        <a:cubicBezTo>
                          <a:pt x="1135218" y="2603133"/>
                          <a:pt x="955717" y="2691318"/>
                          <a:pt x="895582" y="2681064"/>
                        </a:cubicBezTo>
                        <a:cubicBezTo>
                          <a:pt x="734708" y="2875337"/>
                          <a:pt x="606583" y="2655474"/>
                          <a:pt x="270217" y="2681064"/>
                        </a:cubicBezTo>
                        <a:cubicBezTo>
                          <a:pt x="183308" y="2783393"/>
                          <a:pt x="-20704" y="2337536"/>
                          <a:pt x="0" y="2234209"/>
                        </a:cubicBezTo>
                        <a:cubicBezTo>
                          <a:pt x="-287463" y="2020094"/>
                          <a:pt x="-129813" y="1709038"/>
                          <a:pt x="0" y="1394151"/>
                        </a:cubicBezTo>
                        <a:cubicBezTo>
                          <a:pt x="103071" y="1150803"/>
                          <a:pt x="-196418" y="722714"/>
                          <a:pt x="0" y="446853"/>
                        </a:cubicBezTo>
                        <a:close/>
                      </a:path>
                      <a:path w="10244379" h="2681064" fill="none" stroke="0" extrusionOk="0">
                        <a:moveTo>
                          <a:pt x="0" y="446853"/>
                        </a:moveTo>
                        <a:cubicBezTo>
                          <a:pt x="-61713" y="136519"/>
                          <a:pt x="167606" y="-86801"/>
                          <a:pt x="270217" y="0"/>
                        </a:cubicBezTo>
                        <a:cubicBezTo>
                          <a:pt x="457242" y="31215"/>
                          <a:pt x="740895" y="194769"/>
                          <a:pt x="1003404" y="0"/>
                        </a:cubicBezTo>
                        <a:cubicBezTo>
                          <a:pt x="1178213" y="-44944"/>
                          <a:pt x="1274247" y="-35571"/>
                          <a:pt x="1445472" y="0"/>
                        </a:cubicBezTo>
                        <a:cubicBezTo>
                          <a:pt x="1505848" y="-226438"/>
                          <a:pt x="1765323" y="190144"/>
                          <a:pt x="2178658" y="0"/>
                        </a:cubicBezTo>
                        <a:cubicBezTo>
                          <a:pt x="2403038" y="-128451"/>
                          <a:pt x="2538629" y="7008"/>
                          <a:pt x="2717766" y="0"/>
                        </a:cubicBezTo>
                        <a:cubicBezTo>
                          <a:pt x="2869887" y="-55679"/>
                          <a:pt x="2921506" y="8390"/>
                          <a:pt x="3159835" y="0"/>
                        </a:cubicBezTo>
                        <a:cubicBezTo>
                          <a:pt x="3461390" y="-138950"/>
                          <a:pt x="3272606" y="186040"/>
                          <a:pt x="3407824" y="0"/>
                        </a:cubicBezTo>
                        <a:cubicBezTo>
                          <a:pt x="3564476" y="-84536"/>
                          <a:pt x="3586459" y="7860"/>
                          <a:pt x="3655814" y="0"/>
                        </a:cubicBezTo>
                        <a:cubicBezTo>
                          <a:pt x="3708902" y="-112349"/>
                          <a:pt x="3875151" y="-210"/>
                          <a:pt x="4000842" y="0"/>
                        </a:cubicBezTo>
                        <a:cubicBezTo>
                          <a:pt x="4098121" y="-10156"/>
                          <a:pt x="4130906" y="-19815"/>
                          <a:pt x="4248831" y="0"/>
                        </a:cubicBezTo>
                        <a:cubicBezTo>
                          <a:pt x="4229672" y="-161864"/>
                          <a:pt x="4557974" y="56457"/>
                          <a:pt x="4884979" y="0"/>
                        </a:cubicBezTo>
                        <a:cubicBezTo>
                          <a:pt x="5008382" y="-145764"/>
                          <a:pt x="5102360" y="39839"/>
                          <a:pt x="5230008" y="0"/>
                        </a:cubicBezTo>
                        <a:cubicBezTo>
                          <a:pt x="5244287" y="-116833"/>
                          <a:pt x="5740325" y="181960"/>
                          <a:pt x="5963196" y="0"/>
                        </a:cubicBezTo>
                        <a:cubicBezTo>
                          <a:pt x="6278998" y="-97283"/>
                          <a:pt x="6116569" y="-33519"/>
                          <a:pt x="6308225" y="0"/>
                        </a:cubicBezTo>
                        <a:cubicBezTo>
                          <a:pt x="6467606" y="16338"/>
                          <a:pt x="6591906" y="5807"/>
                          <a:pt x="6653253" y="0"/>
                        </a:cubicBezTo>
                        <a:cubicBezTo>
                          <a:pt x="6809705" y="-42266"/>
                          <a:pt x="6806860" y="39028"/>
                          <a:pt x="6901242" y="0"/>
                        </a:cubicBezTo>
                        <a:cubicBezTo>
                          <a:pt x="6962077" y="40450"/>
                          <a:pt x="7213857" y="63469"/>
                          <a:pt x="7343311" y="0"/>
                        </a:cubicBezTo>
                        <a:cubicBezTo>
                          <a:pt x="7418364" y="6550"/>
                          <a:pt x="7669344" y="130386"/>
                          <a:pt x="7785378" y="0"/>
                        </a:cubicBezTo>
                        <a:cubicBezTo>
                          <a:pt x="7896519" y="-135907"/>
                          <a:pt x="8090165" y="27992"/>
                          <a:pt x="8227446" y="0"/>
                        </a:cubicBezTo>
                        <a:cubicBezTo>
                          <a:pt x="8318635" y="-17548"/>
                          <a:pt x="8660916" y="77140"/>
                          <a:pt x="8863595" y="0"/>
                        </a:cubicBezTo>
                        <a:cubicBezTo>
                          <a:pt x="9160773" y="-94598"/>
                          <a:pt x="9145520" y="13335"/>
                          <a:pt x="9208623" y="0"/>
                        </a:cubicBezTo>
                        <a:cubicBezTo>
                          <a:pt x="9296420" y="3074"/>
                          <a:pt x="9844660" y="-46203"/>
                          <a:pt x="9974157" y="0"/>
                        </a:cubicBezTo>
                        <a:cubicBezTo>
                          <a:pt x="9997615" y="-68283"/>
                          <a:pt x="10143917" y="67616"/>
                          <a:pt x="10244379" y="446853"/>
                        </a:cubicBezTo>
                        <a:cubicBezTo>
                          <a:pt x="10302692" y="859453"/>
                          <a:pt x="10014232" y="1132994"/>
                          <a:pt x="10244379" y="1376278"/>
                        </a:cubicBezTo>
                        <a:cubicBezTo>
                          <a:pt x="10279521" y="1788182"/>
                          <a:pt x="10307033" y="1867520"/>
                          <a:pt x="10244379" y="2234209"/>
                        </a:cubicBezTo>
                        <a:cubicBezTo>
                          <a:pt x="10266197" y="2581429"/>
                          <a:pt x="10066051" y="2638354"/>
                          <a:pt x="9974157" y="2681064"/>
                        </a:cubicBezTo>
                        <a:cubicBezTo>
                          <a:pt x="9789471" y="2715997"/>
                          <a:pt x="9827918" y="2669268"/>
                          <a:pt x="9629128" y="2681064"/>
                        </a:cubicBezTo>
                        <a:cubicBezTo>
                          <a:pt x="9434883" y="2667422"/>
                          <a:pt x="9396917" y="2645485"/>
                          <a:pt x="9284099" y="2681064"/>
                        </a:cubicBezTo>
                        <a:cubicBezTo>
                          <a:pt x="9133879" y="2689067"/>
                          <a:pt x="9133787" y="2612592"/>
                          <a:pt x="8939070" y="2681064"/>
                        </a:cubicBezTo>
                        <a:cubicBezTo>
                          <a:pt x="8835058" y="2760636"/>
                          <a:pt x="8712821" y="2739984"/>
                          <a:pt x="8594040" y="2681064"/>
                        </a:cubicBezTo>
                        <a:cubicBezTo>
                          <a:pt x="8402327" y="2682244"/>
                          <a:pt x="8307517" y="2772082"/>
                          <a:pt x="8054932" y="2681064"/>
                        </a:cubicBezTo>
                        <a:cubicBezTo>
                          <a:pt x="7751170" y="2756545"/>
                          <a:pt x="7715812" y="2552164"/>
                          <a:pt x="7515825" y="2681064"/>
                        </a:cubicBezTo>
                        <a:cubicBezTo>
                          <a:pt x="7332668" y="3123983"/>
                          <a:pt x="7008434" y="2662819"/>
                          <a:pt x="6782638" y="2681064"/>
                        </a:cubicBezTo>
                        <a:cubicBezTo>
                          <a:pt x="6442818" y="2930068"/>
                          <a:pt x="6457505" y="2676470"/>
                          <a:pt x="6243531" y="2681064"/>
                        </a:cubicBezTo>
                        <a:cubicBezTo>
                          <a:pt x="5970055" y="2743357"/>
                          <a:pt x="5926905" y="2670299"/>
                          <a:pt x="5704424" y="2681064"/>
                        </a:cubicBezTo>
                        <a:cubicBezTo>
                          <a:pt x="5445702" y="2758197"/>
                          <a:pt x="5127735" y="2627722"/>
                          <a:pt x="4971236" y="2681064"/>
                        </a:cubicBezTo>
                        <a:cubicBezTo>
                          <a:pt x="4635730" y="2843283"/>
                          <a:pt x="4558119" y="2637884"/>
                          <a:pt x="4432129" y="2681064"/>
                        </a:cubicBezTo>
                        <a:cubicBezTo>
                          <a:pt x="4210350" y="2692592"/>
                          <a:pt x="4056707" y="2567274"/>
                          <a:pt x="3990060" y="2681064"/>
                        </a:cubicBezTo>
                        <a:cubicBezTo>
                          <a:pt x="3919807" y="2700737"/>
                          <a:pt x="3815172" y="2717684"/>
                          <a:pt x="3742071" y="2681064"/>
                        </a:cubicBezTo>
                        <a:cubicBezTo>
                          <a:pt x="3698327" y="2635585"/>
                          <a:pt x="3441665" y="2697218"/>
                          <a:pt x="3008885" y="2681064"/>
                        </a:cubicBezTo>
                        <a:cubicBezTo>
                          <a:pt x="2668284" y="2730886"/>
                          <a:pt x="2778146" y="2597935"/>
                          <a:pt x="2760895" y="2681064"/>
                        </a:cubicBezTo>
                        <a:cubicBezTo>
                          <a:pt x="2579355" y="2574854"/>
                          <a:pt x="2291526" y="2837977"/>
                          <a:pt x="2124747" y="2681064"/>
                        </a:cubicBezTo>
                        <a:cubicBezTo>
                          <a:pt x="1819730" y="2708481"/>
                          <a:pt x="1826815" y="2651972"/>
                          <a:pt x="1682679" y="2681064"/>
                        </a:cubicBezTo>
                        <a:cubicBezTo>
                          <a:pt x="1540424" y="2725470"/>
                          <a:pt x="1535605" y="2676753"/>
                          <a:pt x="1337650" y="2681064"/>
                        </a:cubicBezTo>
                        <a:cubicBezTo>
                          <a:pt x="1200162" y="2701252"/>
                          <a:pt x="1138057" y="2716146"/>
                          <a:pt x="895582" y="2681064"/>
                        </a:cubicBezTo>
                        <a:cubicBezTo>
                          <a:pt x="763388" y="2563766"/>
                          <a:pt x="594671" y="2686786"/>
                          <a:pt x="270217" y="2681064"/>
                        </a:cubicBezTo>
                        <a:cubicBezTo>
                          <a:pt x="247970" y="2699276"/>
                          <a:pt x="-140492" y="2389842"/>
                          <a:pt x="0" y="2234209"/>
                        </a:cubicBezTo>
                        <a:cubicBezTo>
                          <a:pt x="-188291" y="1876711"/>
                          <a:pt x="147950" y="1698669"/>
                          <a:pt x="0" y="1394151"/>
                        </a:cubicBezTo>
                        <a:cubicBezTo>
                          <a:pt x="43642" y="1023392"/>
                          <a:pt x="33618" y="956495"/>
                          <a:pt x="0" y="446853"/>
                        </a:cubicBezTo>
                        <a:close/>
                      </a:path>
                      <a:path w="10244379" h="2681064" fill="none" stroke="0" extrusionOk="0">
                        <a:moveTo>
                          <a:pt x="0" y="446853"/>
                        </a:moveTo>
                        <a:cubicBezTo>
                          <a:pt x="-26164" y="191496"/>
                          <a:pt x="185923" y="-73160"/>
                          <a:pt x="270217" y="0"/>
                        </a:cubicBezTo>
                        <a:cubicBezTo>
                          <a:pt x="459036" y="-86620"/>
                          <a:pt x="613713" y="128129"/>
                          <a:pt x="1003404" y="0"/>
                        </a:cubicBezTo>
                        <a:cubicBezTo>
                          <a:pt x="1196311" y="-27038"/>
                          <a:pt x="1229406" y="55363"/>
                          <a:pt x="1445472" y="0"/>
                        </a:cubicBezTo>
                        <a:cubicBezTo>
                          <a:pt x="1692506" y="-38392"/>
                          <a:pt x="1946059" y="117996"/>
                          <a:pt x="2178658" y="0"/>
                        </a:cubicBezTo>
                        <a:cubicBezTo>
                          <a:pt x="2502754" y="-32044"/>
                          <a:pt x="2520414" y="79198"/>
                          <a:pt x="2717766" y="0"/>
                        </a:cubicBezTo>
                        <a:cubicBezTo>
                          <a:pt x="2965027" y="-75254"/>
                          <a:pt x="3044823" y="116962"/>
                          <a:pt x="3159835" y="0"/>
                        </a:cubicBezTo>
                        <a:cubicBezTo>
                          <a:pt x="3309127" y="-68126"/>
                          <a:pt x="3213729" y="41132"/>
                          <a:pt x="3407824" y="0"/>
                        </a:cubicBezTo>
                        <a:cubicBezTo>
                          <a:pt x="3512076" y="-67735"/>
                          <a:pt x="3603845" y="772"/>
                          <a:pt x="3655814" y="0"/>
                        </a:cubicBezTo>
                        <a:cubicBezTo>
                          <a:pt x="3706254" y="-104811"/>
                          <a:pt x="3914510" y="-24691"/>
                          <a:pt x="4000842" y="0"/>
                        </a:cubicBezTo>
                        <a:cubicBezTo>
                          <a:pt x="4114229" y="-19894"/>
                          <a:pt x="4148990" y="35357"/>
                          <a:pt x="4248831" y="0"/>
                        </a:cubicBezTo>
                        <a:cubicBezTo>
                          <a:pt x="4339641" y="-192759"/>
                          <a:pt x="4588724" y="-158342"/>
                          <a:pt x="4884979" y="0"/>
                        </a:cubicBezTo>
                        <a:cubicBezTo>
                          <a:pt x="5114229" y="-24340"/>
                          <a:pt x="5115927" y="107508"/>
                          <a:pt x="5230008" y="0"/>
                        </a:cubicBezTo>
                        <a:cubicBezTo>
                          <a:pt x="5348377" y="3720"/>
                          <a:pt x="5528987" y="277131"/>
                          <a:pt x="5963196" y="0"/>
                        </a:cubicBezTo>
                        <a:cubicBezTo>
                          <a:pt x="6222745" y="-73508"/>
                          <a:pt x="6133375" y="-8634"/>
                          <a:pt x="6308225" y="0"/>
                        </a:cubicBezTo>
                        <a:cubicBezTo>
                          <a:pt x="6436743" y="33712"/>
                          <a:pt x="6579816" y="27440"/>
                          <a:pt x="6653253" y="0"/>
                        </a:cubicBezTo>
                        <a:cubicBezTo>
                          <a:pt x="6800719" y="-13025"/>
                          <a:pt x="6799590" y="8190"/>
                          <a:pt x="6901242" y="0"/>
                        </a:cubicBezTo>
                        <a:cubicBezTo>
                          <a:pt x="7025850" y="-22631"/>
                          <a:pt x="7165080" y="-3775"/>
                          <a:pt x="7343311" y="0"/>
                        </a:cubicBezTo>
                        <a:cubicBezTo>
                          <a:pt x="7493313" y="-99615"/>
                          <a:pt x="7623720" y="25685"/>
                          <a:pt x="7785378" y="0"/>
                        </a:cubicBezTo>
                        <a:cubicBezTo>
                          <a:pt x="7826365" y="-189483"/>
                          <a:pt x="8071426" y="-84462"/>
                          <a:pt x="8227446" y="0"/>
                        </a:cubicBezTo>
                        <a:cubicBezTo>
                          <a:pt x="8278245" y="-191610"/>
                          <a:pt x="8503038" y="72077"/>
                          <a:pt x="8863595" y="0"/>
                        </a:cubicBezTo>
                        <a:cubicBezTo>
                          <a:pt x="9141842" y="-26454"/>
                          <a:pt x="9132874" y="15920"/>
                          <a:pt x="9208623" y="0"/>
                        </a:cubicBezTo>
                        <a:cubicBezTo>
                          <a:pt x="9439270" y="17262"/>
                          <a:pt x="9692651" y="-46885"/>
                          <a:pt x="9974157" y="0"/>
                        </a:cubicBezTo>
                        <a:cubicBezTo>
                          <a:pt x="9982397" y="-53334"/>
                          <a:pt x="10130659" y="85138"/>
                          <a:pt x="10244379" y="446853"/>
                        </a:cubicBezTo>
                        <a:cubicBezTo>
                          <a:pt x="10387339" y="893783"/>
                          <a:pt x="10115944" y="1032572"/>
                          <a:pt x="10244379" y="1376278"/>
                        </a:cubicBezTo>
                        <a:cubicBezTo>
                          <a:pt x="10323865" y="1788666"/>
                          <a:pt x="10288712" y="1897825"/>
                          <a:pt x="10244379" y="2234209"/>
                        </a:cubicBezTo>
                        <a:cubicBezTo>
                          <a:pt x="10126070" y="2461869"/>
                          <a:pt x="10164894" y="2726143"/>
                          <a:pt x="9974157" y="2681064"/>
                        </a:cubicBezTo>
                        <a:cubicBezTo>
                          <a:pt x="9821011" y="2736221"/>
                          <a:pt x="9812940" y="2641272"/>
                          <a:pt x="9629128" y="2681064"/>
                        </a:cubicBezTo>
                        <a:cubicBezTo>
                          <a:pt x="9470451" y="2674334"/>
                          <a:pt x="9436202" y="2658486"/>
                          <a:pt x="9284099" y="2681064"/>
                        </a:cubicBezTo>
                        <a:cubicBezTo>
                          <a:pt x="9093321" y="2714513"/>
                          <a:pt x="9091157" y="2627521"/>
                          <a:pt x="8939070" y="2681064"/>
                        </a:cubicBezTo>
                        <a:cubicBezTo>
                          <a:pt x="8842224" y="2729238"/>
                          <a:pt x="8756132" y="2617121"/>
                          <a:pt x="8594040" y="2681064"/>
                        </a:cubicBezTo>
                        <a:cubicBezTo>
                          <a:pt x="8581568" y="2621380"/>
                          <a:pt x="8219339" y="2851038"/>
                          <a:pt x="8054932" y="2681064"/>
                        </a:cubicBezTo>
                        <a:cubicBezTo>
                          <a:pt x="7796771" y="2660981"/>
                          <a:pt x="7606746" y="2639874"/>
                          <a:pt x="7515825" y="2681064"/>
                        </a:cubicBezTo>
                        <a:cubicBezTo>
                          <a:pt x="7434319" y="2944072"/>
                          <a:pt x="7230906" y="2391638"/>
                          <a:pt x="6782638" y="2681064"/>
                        </a:cubicBezTo>
                        <a:cubicBezTo>
                          <a:pt x="6549841" y="2791529"/>
                          <a:pt x="6417508" y="2764680"/>
                          <a:pt x="6243531" y="2681064"/>
                        </a:cubicBezTo>
                        <a:cubicBezTo>
                          <a:pt x="6087853" y="2763588"/>
                          <a:pt x="5863074" y="2577690"/>
                          <a:pt x="5704424" y="2681064"/>
                        </a:cubicBezTo>
                        <a:cubicBezTo>
                          <a:pt x="5436615" y="2743031"/>
                          <a:pt x="5177753" y="2622315"/>
                          <a:pt x="4971236" y="2681064"/>
                        </a:cubicBezTo>
                        <a:cubicBezTo>
                          <a:pt x="4555042" y="2762266"/>
                          <a:pt x="4597895" y="2582006"/>
                          <a:pt x="4432129" y="2681064"/>
                        </a:cubicBezTo>
                        <a:cubicBezTo>
                          <a:pt x="4293042" y="2715261"/>
                          <a:pt x="4069879" y="2545191"/>
                          <a:pt x="3990060" y="2681064"/>
                        </a:cubicBezTo>
                        <a:cubicBezTo>
                          <a:pt x="3918192" y="2720907"/>
                          <a:pt x="3819398" y="2684045"/>
                          <a:pt x="3742071" y="2681064"/>
                        </a:cubicBezTo>
                        <a:cubicBezTo>
                          <a:pt x="3751161" y="2824015"/>
                          <a:pt x="3304839" y="2441425"/>
                          <a:pt x="3008885" y="2681064"/>
                        </a:cubicBezTo>
                        <a:cubicBezTo>
                          <a:pt x="2665771" y="2781118"/>
                          <a:pt x="2805406" y="2632601"/>
                          <a:pt x="2760895" y="2681064"/>
                        </a:cubicBezTo>
                        <a:cubicBezTo>
                          <a:pt x="2766371" y="2650140"/>
                          <a:pt x="2468998" y="2734256"/>
                          <a:pt x="2124747" y="2681064"/>
                        </a:cubicBezTo>
                        <a:cubicBezTo>
                          <a:pt x="1819462" y="2687760"/>
                          <a:pt x="1807691" y="2621672"/>
                          <a:pt x="1682679" y="2681064"/>
                        </a:cubicBezTo>
                        <a:cubicBezTo>
                          <a:pt x="1532616" y="2770127"/>
                          <a:pt x="1481210" y="2667519"/>
                          <a:pt x="1337650" y="2681064"/>
                        </a:cubicBezTo>
                        <a:cubicBezTo>
                          <a:pt x="1180556" y="2676378"/>
                          <a:pt x="1061001" y="2587151"/>
                          <a:pt x="895582" y="2681064"/>
                        </a:cubicBezTo>
                        <a:cubicBezTo>
                          <a:pt x="659140" y="2648354"/>
                          <a:pt x="609121" y="2655187"/>
                          <a:pt x="270217" y="2681064"/>
                        </a:cubicBezTo>
                        <a:cubicBezTo>
                          <a:pt x="169473" y="2813234"/>
                          <a:pt x="-16504" y="2346088"/>
                          <a:pt x="0" y="2234209"/>
                        </a:cubicBezTo>
                        <a:cubicBezTo>
                          <a:pt x="-49347" y="1757335"/>
                          <a:pt x="114275" y="1763635"/>
                          <a:pt x="0" y="1394151"/>
                        </a:cubicBezTo>
                        <a:cubicBezTo>
                          <a:pt x="-24881" y="1008139"/>
                          <a:pt x="-66479" y="898246"/>
                          <a:pt x="0" y="446853"/>
                        </a:cubicBezTo>
                        <a:close/>
                      </a:path>
                      <a:path w="10244379" h="2681064" fill="none" stroke="0" extrusionOk="0">
                        <a:moveTo>
                          <a:pt x="0" y="446853"/>
                        </a:moveTo>
                        <a:cubicBezTo>
                          <a:pt x="12720" y="160286"/>
                          <a:pt x="178171" y="-93348"/>
                          <a:pt x="270217" y="0"/>
                        </a:cubicBezTo>
                        <a:cubicBezTo>
                          <a:pt x="400280" y="46305"/>
                          <a:pt x="596320" y="72848"/>
                          <a:pt x="1003404" y="0"/>
                        </a:cubicBezTo>
                        <a:cubicBezTo>
                          <a:pt x="1190248" y="24515"/>
                          <a:pt x="1290276" y="89792"/>
                          <a:pt x="1445472" y="0"/>
                        </a:cubicBezTo>
                        <a:cubicBezTo>
                          <a:pt x="1739777" y="-36861"/>
                          <a:pt x="1936833" y="34556"/>
                          <a:pt x="2178658" y="0"/>
                        </a:cubicBezTo>
                        <a:cubicBezTo>
                          <a:pt x="2463027" y="13711"/>
                          <a:pt x="2620827" y="116815"/>
                          <a:pt x="2717766" y="0"/>
                        </a:cubicBezTo>
                        <a:cubicBezTo>
                          <a:pt x="2915903" y="-174657"/>
                          <a:pt x="3015719" y="57079"/>
                          <a:pt x="3159835" y="0"/>
                        </a:cubicBezTo>
                        <a:cubicBezTo>
                          <a:pt x="3294794" y="-82345"/>
                          <a:pt x="3179580" y="99127"/>
                          <a:pt x="3407824" y="0"/>
                        </a:cubicBezTo>
                        <a:cubicBezTo>
                          <a:pt x="3528525" y="-45922"/>
                          <a:pt x="3571481" y="6515"/>
                          <a:pt x="3655814" y="0"/>
                        </a:cubicBezTo>
                        <a:cubicBezTo>
                          <a:pt x="3698842" y="-111467"/>
                          <a:pt x="3923206" y="-29964"/>
                          <a:pt x="4000842" y="0"/>
                        </a:cubicBezTo>
                        <a:cubicBezTo>
                          <a:pt x="4129386" y="-33883"/>
                          <a:pt x="4128384" y="18770"/>
                          <a:pt x="4248831" y="0"/>
                        </a:cubicBezTo>
                        <a:cubicBezTo>
                          <a:pt x="4317667" y="-212847"/>
                          <a:pt x="4583090" y="-150975"/>
                          <a:pt x="4884979" y="0"/>
                        </a:cubicBezTo>
                        <a:cubicBezTo>
                          <a:pt x="5095203" y="-63296"/>
                          <a:pt x="5173014" y="69716"/>
                          <a:pt x="5230008" y="0"/>
                        </a:cubicBezTo>
                        <a:cubicBezTo>
                          <a:pt x="5361627" y="-28439"/>
                          <a:pt x="5538177" y="174543"/>
                          <a:pt x="5963196" y="0"/>
                        </a:cubicBezTo>
                        <a:cubicBezTo>
                          <a:pt x="6252744" y="-21304"/>
                          <a:pt x="6165119" y="-52292"/>
                          <a:pt x="6308225" y="0"/>
                        </a:cubicBezTo>
                        <a:cubicBezTo>
                          <a:pt x="6457444" y="-12208"/>
                          <a:pt x="6586469" y="18205"/>
                          <a:pt x="6653253" y="0"/>
                        </a:cubicBezTo>
                        <a:cubicBezTo>
                          <a:pt x="6798564" y="-13159"/>
                          <a:pt x="6810689" y="18558"/>
                          <a:pt x="6901242" y="0"/>
                        </a:cubicBezTo>
                        <a:cubicBezTo>
                          <a:pt x="6980134" y="-94029"/>
                          <a:pt x="7216479" y="-49499"/>
                          <a:pt x="7343311" y="0"/>
                        </a:cubicBezTo>
                        <a:cubicBezTo>
                          <a:pt x="7465398" y="-89515"/>
                          <a:pt x="7653317" y="100140"/>
                          <a:pt x="7785378" y="0"/>
                        </a:cubicBezTo>
                        <a:cubicBezTo>
                          <a:pt x="7821103" y="-189583"/>
                          <a:pt x="8075530" y="-106126"/>
                          <a:pt x="8227446" y="0"/>
                        </a:cubicBezTo>
                        <a:cubicBezTo>
                          <a:pt x="8498207" y="-191101"/>
                          <a:pt x="8631044" y="41910"/>
                          <a:pt x="8863595" y="0"/>
                        </a:cubicBezTo>
                        <a:cubicBezTo>
                          <a:pt x="9142474" y="-14324"/>
                          <a:pt x="9117451" y="19181"/>
                          <a:pt x="9208623" y="0"/>
                        </a:cubicBezTo>
                        <a:cubicBezTo>
                          <a:pt x="9264837" y="17143"/>
                          <a:pt x="9626408" y="58857"/>
                          <a:pt x="9974157" y="0"/>
                        </a:cubicBezTo>
                        <a:cubicBezTo>
                          <a:pt x="9975576" y="-46441"/>
                          <a:pt x="10154119" y="99329"/>
                          <a:pt x="10244379" y="446853"/>
                        </a:cubicBezTo>
                        <a:cubicBezTo>
                          <a:pt x="10324648" y="810747"/>
                          <a:pt x="10099410" y="1107594"/>
                          <a:pt x="10244379" y="1376278"/>
                        </a:cubicBezTo>
                        <a:cubicBezTo>
                          <a:pt x="10254061" y="1751175"/>
                          <a:pt x="10256659" y="1940684"/>
                          <a:pt x="10244379" y="2234209"/>
                        </a:cubicBezTo>
                        <a:cubicBezTo>
                          <a:pt x="10176329" y="2471538"/>
                          <a:pt x="10061117" y="2730533"/>
                          <a:pt x="9974157" y="2681064"/>
                        </a:cubicBezTo>
                        <a:cubicBezTo>
                          <a:pt x="9834462" y="2742377"/>
                          <a:pt x="9808958" y="2647366"/>
                          <a:pt x="9629128" y="2681064"/>
                        </a:cubicBezTo>
                        <a:cubicBezTo>
                          <a:pt x="9449017" y="2652109"/>
                          <a:pt x="9418944" y="2639600"/>
                          <a:pt x="9284099" y="2681064"/>
                        </a:cubicBezTo>
                        <a:cubicBezTo>
                          <a:pt x="9078331" y="2684878"/>
                          <a:pt x="9120632" y="2531529"/>
                          <a:pt x="8939070" y="2681064"/>
                        </a:cubicBezTo>
                        <a:cubicBezTo>
                          <a:pt x="8856378" y="2696630"/>
                          <a:pt x="8702853" y="2614247"/>
                          <a:pt x="8594040" y="2681064"/>
                        </a:cubicBezTo>
                        <a:cubicBezTo>
                          <a:pt x="8536714" y="2624422"/>
                          <a:pt x="8244911" y="2804148"/>
                          <a:pt x="8054932" y="2681064"/>
                        </a:cubicBezTo>
                        <a:cubicBezTo>
                          <a:pt x="7813681" y="2705678"/>
                          <a:pt x="7619698" y="2560133"/>
                          <a:pt x="7515825" y="2681064"/>
                        </a:cubicBezTo>
                        <a:cubicBezTo>
                          <a:pt x="7365194" y="2927092"/>
                          <a:pt x="7156655" y="2532331"/>
                          <a:pt x="6782638" y="2681064"/>
                        </a:cubicBezTo>
                        <a:cubicBezTo>
                          <a:pt x="6489837" y="2884864"/>
                          <a:pt x="6444275" y="2714338"/>
                          <a:pt x="6243531" y="2681064"/>
                        </a:cubicBezTo>
                        <a:cubicBezTo>
                          <a:pt x="6060756" y="2796140"/>
                          <a:pt x="5809824" y="2580804"/>
                          <a:pt x="5704424" y="2681064"/>
                        </a:cubicBezTo>
                        <a:cubicBezTo>
                          <a:pt x="5403816" y="2727932"/>
                          <a:pt x="5247217" y="2613057"/>
                          <a:pt x="4971236" y="2681064"/>
                        </a:cubicBezTo>
                        <a:cubicBezTo>
                          <a:pt x="4600038" y="2788110"/>
                          <a:pt x="4598364" y="2566561"/>
                          <a:pt x="4432129" y="2681064"/>
                        </a:cubicBezTo>
                        <a:cubicBezTo>
                          <a:pt x="4244797" y="2708731"/>
                          <a:pt x="4140701" y="2524875"/>
                          <a:pt x="3990060" y="2681064"/>
                        </a:cubicBezTo>
                        <a:cubicBezTo>
                          <a:pt x="3930720" y="2731251"/>
                          <a:pt x="3801672" y="2715732"/>
                          <a:pt x="3742071" y="2681064"/>
                        </a:cubicBezTo>
                        <a:cubicBezTo>
                          <a:pt x="3671353" y="2845670"/>
                          <a:pt x="3511959" y="2478028"/>
                          <a:pt x="3008885" y="2681064"/>
                        </a:cubicBezTo>
                        <a:cubicBezTo>
                          <a:pt x="2682504" y="2751099"/>
                          <a:pt x="2765734" y="2600480"/>
                          <a:pt x="2760895" y="2681064"/>
                        </a:cubicBezTo>
                        <a:cubicBezTo>
                          <a:pt x="2692600" y="2666799"/>
                          <a:pt x="2335687" y="2678110"/>
                          <a:pt x="2124747" y="2681064"/>
                        </a:cubicBezTo>
                        <a:cubicBezTo>
                          <a:pt x="1833687" y="2687506"/>
                          <a:pt x="1798858" y="2617951"/>
                          <a:pt x="1682679" y="2681064"/>
                        </a:cubicBezTo>
                        <a:cubicBezTo>
                          <a:pt x="1575354" y="2748344"/>
                          <a:pt x="1538384" y="2666883"/>
                          <a:pt x="1337650" y="2681064"/>
                        </a:cubicBezTo>
                        <a:cubicBezTo>
                          <a:pt x="1254815" y="2754328"/>
                          <a:pt x="1077978" y="2685815"/>
                          <a:pt x="895582" y="2681064"/>
                        </a:cubicBezTo>
                        <a:cubicBezTo>
                          <a:pt x="652575" y="2641536"/>
                          <a:pt x="602926" y="2625477"/>
                          <a:pt x="270217" y="2681064"/>
                        </a:cubicBezTo>
                        <a:cubicBezTo>
                          <a:pt x="233535" y="2776911"/>
                          <a:pt x="-74473" y="2299684"/>
                          <a:pt x="0" y="2234209"/>
                        </a:cubicBezTo>
                        <a:cubicBezTo>
                          <a:pt x="-78084" y="1785105"/>
                          <a:pt x="81888" y="1852687"/>
                          <a:pt x="0" y="1394151"/>
                        </a:cubicBezTo>
                        <a:cubicBezTo>
                          <a:pt x="11521" y="1092205"/>
                          <a:pt x="-34975" y="968965"/>
                          <a:pt x="0" y="446853"/>
                        </a:cubicBezTo>
                        <a:close/>
                      </a:path>
                      <a:path w="10244379" h="2681064" fill="none" stroke="0" extrusionOk="0">
                        <a:moveTo>
                          <a:pt x="0" y="446853"/>
                        </a:moveTo>
                        <a:cubicBezTo>
                          <a:pt x="39310" y="156590"/>
                          <a:pt x="192423" y="-94198"/>
                          <a:pt x="270217" y="0"/>
                        </a:cubicBezTo>
                        <a:cubicBezTo>
                          <a:pt x="338827" y="-5636"/>
                          <a:pt x="588098" y="30986"/>
                          <a:pt x="1003404" y="0"/>
                        </a:cubicBezTo>
                        <a:cubicBezTo>
                          <a:pt x="1189346" y="31193"/>
                          <a:pt x="1280513" y="84916"/>
                          <a:pt x="1445472" y="0"/>
                        </a:cubicBezTo>
                        <a:cubicBezTo>
                          <a:pt x="1715927" y="-106050"/>
                          <a:pt x="1975270" y="35504"/>
                          <a:pt x="2178658" y="0"/>
                        </a:cubicBezTo>
                        <a:cubicBezTo>
                          <a:pt x="2465648" y="35308"/>
                          <a:pt x="2626059" y="94672"/>
                          <a:pt x="2717766" y="0"/>
                        </a:cubicBezTo>
                        <a:cubicBezTo>
                          <a:pt x="2924070" y="-142311"/>
                          <a:pt x="3017304" y="77556"/>
                          <a:pt x="3159835" y="0"/>
                        </a:cubicBezTo>
                        <a:cubicBezTo>
                          <a:pt x="3347004" y="-126691"/>
                          <a:pt x="3065988" y="103301"/>
                          <a:pt x="3407824" y="0"/>
                        </a:cubicBezTo>
                        <a:cubicBezTo>
                          <a:pt x="3551173" y="-50556"/>
                          <a:pt x="3568055" y="169"/>
                          <a:pt x="3655814" y="0"/>
                        </a:cubicBezTo>
                        <a:cubicBezTo>
                          <a:pt x="3688605" y="-111808"/>
                          <a:pt x="3941714" y="-95625"/>
                          <a:pt x="4000842" y="0"/>
                        </a:cubicBezTo>
                        <a:cubicBezTo>
                          <a:pt x="4107491" y="-54862"/>
                          <a:pt x="4152872" y="29984"/>
                          <a:pt x="4248831" y="0"/>
                        </a:cubicBezTo>
                        <a:cubicBezTo>
                          <a:pt x="4334606" y="-300321"/>
                          <a:pt x="4570125" y="-126680"/>
                          <a:pt x="4884979" y="0"/>
                        </a:cubicBezTo>
                        <a:cubicBezTo>
                          <a:pt x="5106084" y="-50012"/>
                          <a:pt x="5192977" y="78571"/>
                          <a:pt x="5230008" y="0"/>
                        </a:cubicBezTo>
                        <a:cubicBezTo>
                          <a:pt x="5322052" y="64838"/>
                          <a:pt x="5557648" y="187596"/>
                          <a:pt x="5963196" y="0"/>
                        </a:cubicBezTo>
                        <a:cubicBezTo>
                          <a:pt x="6238032" y="-27205"/>
                          <a:pt x="6160989" y="-51099"/>
                          <a:pt x="6308225" y="0"/>
                        </a:cubicBezTo>
                        <a:cubicBezTo>
                          <a:pt x="6447203" y="2377"/>
                          <a:pt x="6604382" y="16847"/>
                          <a:pt x="6653253" y="0"/>
                        </a:cubicBezTo>
                        <a:cubicBezTo>
                          <a:pt x="6799159" y="-8573"/>
                          <a:pt x="6809097" y="11850"/>
                          <a:pt x="6901242" y="0"/>
                        </a:cubicBezTo>
                        <a:cubicBezTo>
                          <a:pt x="6987843" y="-116079"/>
                          <a:pt x="7147539" y="-90596"/>
                          <a:pt x="7343311" y="0"/>
                        </a:cubicBezTo>
                        <a:cubicBezTo>
                          <a:pt x="7481305" y="-120988"/>
                          <a:pt x="7626912" y="58632"/>
                          <a:pt x="7785378" y="0"/>
                        </a:cubicBezTo>
                        <a:cubicBezTo>
                          <a:pt x="7842909" y="-223868"/>
                          <a:pt x="8096102" y="-133650"/>
                          <a:pt x="8227446" y="0"/>
                        </a:cubicBezTo>
                        <a:cubicBezTo>
                          <a:pt x="8467990" y="-204000"/>
                          <a:pt x="8597611" y="11856"/>
                          <a:pt x="8863595" y="0"/>
                        </a:cubicBezTo>
                        <a:cubicBezTo>
                          <a:pt x="9128146" y="-16770"/>
                          <a:pt x="9123389" y="19024"/>
                          <a:pt x="9208623" y="0"/>
                        </a:cubicBezTo>
                        <a:cubicBezTo>
                          <a:pt x="9319438" y="79863"/>
                          <a:pt x="9642925" y="-37738"/>
                          <a:pt x="9974157" y="0"/>
                        </a:cubicBezTo>
                        <a:cubicBezTo>
                          <a:pt x="9929674" y="-98690"/>
                          <a:pt x="10131768" y="110120"/>
                          <a:pt x="10244379" y="446853"/>
                        </a:cubicBezTo>
                        <a:cubicBezTo>
                          <a:pt x="10305922" y="860831"/>
                          <a:pt x="10102494" y="1072701"/>
                          <a:pt x="10244379" y="1376278"/>
                        </a:cubicBezTo>
                        <a:cubicBezTo>
                          <a:pt x="10183013" y="1791503"/>
                          <a:pt x="10271084" y="1911799"/>
                          <a:pt x="10244379" y="2234209"/>
                        </a:cubicBezTo>
                        <a:cubicBezTo>
                          <a:pt x="10128111" y="2495342"/>
                          <a:pt x="10075309" y="2770539"/>
                          <a:pt x="9974157" y="2681064"/>
                        </a:cubicBezTo>
                        <a:cubicBezTo>
                          <a:pt x="9827129" y="2724591"/>
                          <a:pt x="9779396" y="2642570"/>
                          <a:pt x="9629128" y="2681064"/>
                        </a:cubicBezTo>
                        <a:cubicBezTo>
                          <a:pt x="9446392" y="2656202"/>
                          <a:pt x="9434693" y="2635314"/>
                          <a:pt x="9284099" y="2681064"/>
                        </a:cubicBezTo>
                        <a:cubicBezTo>
                          <a:pt x="9061075" y="2714954"/>
                          <a:pt x="9105702" y="2543353"/>
                          <a:pt x="8939070" y="2681064"/>
                        </a:cubicBezTo>
                        <a:cubicBezTo>
                          <a:pt x="8856017" y="2668802"/>
                          <a:pt x="8666885" y="2578700"/>
                          <a:pt x="8594040" y="2681064"/>
                        </a:cubicBezTo>
                        <a:cubicBezTo>
                          <a:pt x="8581243" y="2599492"/>
                          <a:pt x="8240557" y="2890398"/>
                          <a:pt x="8054932" y="2681064"/>
                        </a:cubicBezTo>
                        <a:cubicBezTo>
                          <a:pt x="7813651" y="2672008"/>
                          <a:pt x="7585794" y="2580599"/>
                          <a:pt x="7515825" y="2681064"/>
                        </a:cubicBezTo>
                        <a:cubicBezTo>
                          <a:pt x="7340883" y="2965736"/>
                          <a:pt x="7277359" y="2561831"/>
                          <a:pt x="6782638" y="2681064"/>
                        </a:cubicBezTo>
                        <a:cubicBezTo>
                          <a:pt x="6537903" y="2864831"/>
                          <a:pt x="6432774" y="2766252"/>
                          <a:pt x="6243531" y="2681064"/>
                        </a:cubicBezTo>
                        <a:cubicBezTo>
                          <a:pt x="6045892" y="2826661"/>
                          <a:pt x="5796963" y="2545159"/>
                          <a:pt x="5704424" y="2681064"/>
                        </a:cubicBezTo>
                        <a:cubicBezTo>
                          <a:pt x="5381372" y="2731024"/>
                          <a:pt x="5162928" y="2627182"/>
                          <a:pt x="4971236" y="2681064"/>
                        </a:cubicBezTo>
                        <a:cubicBezTo>
                          <a:pt x="4559013" y="2824333"/>
                          <a:pt x="4576437" y="2585647"/>
                          <a:pt x="4432129" y="2681064"/>
                        </a:cubicBezTo>
                        <a:cubicBezTo>
                          <a:pt x="4226643" y="2677230"/>
                          <a:pt x="4183640" y="2522973"/>
                          <a:pt x="3990060" y="2681064"/>
                        </a:cubicBezTo>
                        <a:cubicBezTo>
                          <a:pt x="3925464" y="2736254"/>
                          <a:pt x="3788859" y="2722826"/>
                          <a:pt x="3742071" y="2681064"/>
                        </a:cubicBezTo>
                        <a:cubicBezTo>
                          <a:pt x="3746335" y="2896362"/>
                          <a:pt x="3557327" y="2353321"/>
                          <a:pt x="3008885" y="2681064"/>
                        </a:cubicBezTo>
                        <a:cubicBezTo>
                          <a:pt x="2694930" y="2779632"/>
                          <a:pt x="2772840" y="2616626"/>
                          <a:pt x="2760895" y="2681064"/>
                        </a:cubicBezTo>
                        <a:cubicBezTo>
                          <a:pt x="2703382" y="2582596"/>
                          <a:pt x="2367038" y="2633886"/>
                          <a:pt x="2124747" y="2681064"/>
                        </a:cubicBezTo>
                        <a:cubicBezTo>
                          <a:pt x="1807733" y="2671662"/>
                          <a:pt x="1804507" y="2612003"/>
                          <a:pt x="1682679" y="2681064"/>
                        </a:cubicBezTo>
                        <a:cubicBezTo>
                          <a:pt x="1591931" y="2759497"/>
                          <a:pt x="1539404" y="2667880"/>
                          <a:pt x="1337650" y="2681064"/>
                        </a:cubicBezTo>
                        <a:cubicBezTo>
                          <a:pt x="1300480" y="2739520"/>
                          <a:pt x="1073410" y="2704754"/>
                          <a:pt x="895582" y="2681064"/>
                        </a:cubicBezTo>
                        <a:cubicBezTo>
                          <a:pt x="637894" y="2630417"/>
                          <a:pt x="615950" y="2616656"/>
                          <a:pt x="270217" y="2681064"/>
                        </a:cubicBezTo>
                        <a:cubicBezTo>
                          <a:pt x="217144" y="2792942"/>
                          <a:pt x="-73042" y="2307634"/>
                          <a:pt x="0" y="2234209"/>
                        </a:cubicBezTo>
                        <a:cubicBezTo>
                          <a:pt x="-65311" y="1740717"/>
                          <a:pt x="104199" y="1820679"/>
                          <a:pt x="0" y="1394151"/>
                        </a:cubicBezTo>
                        <a:cubicBezTo>
                          <a:pt x="22826" y="1071303"/>
                          <a:pt x="-17219" y="991899"/>
                          <a:pt x="0" y="44685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 8: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 HOẠCH TIẾT KIỆM ĐIỆN NƯỚC TRONG GIA ĐÌNH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BD432-596C-403D-8ABE-6DA0F5823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3284838"/>
            <a:ext cx="4381500" cy="24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58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659674"/>
            <a:ext cx="11072191" cy="553865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D8F69-4640-4CFD-B050-764E353DE5E9}"/>
              </a:ext>
            </a:extLst>
          </p:cNvPr>
          <p:cNvPicPr/>
          <p:nvPr/>
        </p:nvPicPr>
        <p:blipFill rotWithShape="1">
          <a:blip r:embed="rId2"/>
          <a:srcRect l="23018" t="18315" r="15175" b="24287"/>
          <a:stretch/>
        </p:blipFill>
        <p:spPr bwMode="auto">
          <a:xfrm>
            <a:off x="2294695" y="2386585"/>
            <a:ext cx="7576103" cy="3545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60D964-7267-4235-B924-D80A18583158}"/>
              </a:ext>
            </a:extLst>
          </p:cNvPr>
          <p:cNvSpPr/>
          <p:nvPr/>
        </p:nvSpPr>
        <p:spPr>
          <a:xfrm>
            <a:off x="1407033" y="910654"/>
            <a:ext cx="937793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1744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 53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409615&quot;&gt;&lt;object type=&quot;3&quot; unique_id=&quot;409623&quot;&gt;&lt;property id=&quot;20148&quot; value=&quot;5&quot;/&gt;&lt;property id=&quot;20300&quot; value=&quot;Slide 13&quot;/&gt;&lt;property id=&quot;20307&quot; value=&quot;357&quot;/&gt;&lt;/object&gt;&lt;object type=&quot;3&quot; unique_id=&quot;409624&quot;&gt;&lt;property id=&quot;20148&quot; value=&quot;5&quot;/&gt;&lt;property id=&quot;20300&quot; value=&quot;Slide 14&quot;/&gt;&lt;property id=&quot;20307&quot; value=&quot;359&quot;/&gt;&lt;/object&gt;&lt;object type=&quot;3&quot; unique_id=&quot;409625&quot;&gt;&lt;property id=&quot;20148&quot; value=&quot;5&quot;/&gt;&lt;property id=&quot;20300&quot; value=&quot;Slide 16&quot;/&gt;&lt;property id=&quot;20307&quot; value=&quot;371&quot;/&gt;&lt;/object&gt;&lt;object type=&quot;3&quot; unique_id=&quot;409631&quot;&gt;&lt;property id=&quot;20148&quot; value=&quot;5&quot;/&gt;&lt;property id=&quot;20300&quot; value=&quot;Slide 20&quot;/&gt;&lt;property id=&quot;20307&quot; value=&quot;374&quot;/&gt;&lt;/object&gt;&lt;object type=&quot;3&quot; unique_id=&quot;409632&quot;&gt;&lt;property id=&quot;20148&quot; value=&quot;5&quot;/&gt;&lt;property id=&quot;20300&quot; value=&quot;Slide 21&quot;/&gt;&lt;property id=&quot;20307&quot; value=&quot;373&quot;/&gt;&lt;/object&gt;&lt;object type=&quot;3&quot; unique_id=&quot;409633&quot;&gt;&lt;property id=&quot;20148&quot; value=&quot;5&quot;/&gt;&lt;property id=&quot;20300&quot; value=&quot;Slide 29&quot;/&gt;&lt;property id=&quot;20307&quot; value=&quot;282&quot;/&gt;&lt;/object&gt;&lt;object type=&quot;3&quot; unique_id=&quot;446474&quot;&gt;&lt;property id=&quot;20148&quot; value=&quot;5&quot;/&gt;&lt;property id=&quot;20300&quot; value=&quot;Slide 1&quot;/&gt;&lt;property id=&quot;20307&quot; value=&quot;375&quot;/&gt;&lt;/object&gt;&lt;object type=&quot;3&quot; unique_id=&quot;446476&quot;&gt;&lt;property id=&quot;20148&quot; value=&quot;5&quot;/&gt;&lt;property id=&quot;20300&quot; value=&quot;Slide 3&quot;/&gt;&lt;property id=&quot;20307&quot; value=&quot;378&quot;/&gt;&lt;/object&gt;&lt;object type=&quot;3&quot; unique_id=&quot;446592&quot;&gt;&lt;property id=&quot;20148&quot; value=&quot;5&quot;/&gt;&lt;property id=&quot;20300&quot; value=&quot;Slide 7&quot;/&gt;&lt;property id=&quot;20307&quot; value=&quot;380&quot;/&gt;&lt;/object&gt;&lt;object type=&quot;3&quot; unique_id=&quot;446733&quot;&gt;&lt;property id=&quot;20148&quot; value=&quot;5&quot;/&gt;&lt;property id=&quot;20300&quot; value=&quot;Slide 9&quot;/&gt;&lt;property id=&quot;20307&quot; value=&quot;382&quot;/&gt;&lt;/object&gt;&lt;object type=&quot;3&quot; unique_id=&quot;446854&quot;&gt;&lt;property id=&quot;20148&quot; value=&quot;5&quot;/&gt;&lt;property id=&quot;20300&quot; value=&quot;Slide 10&quot;/&gt;&lt;property id=&quot;20307&quot; value=&quot;383&quot;/&gt;&lt;/object&gt;&lt;object type=&quot;3&quot; unique_id=&quot;447370&quot;&gt;&lt;property id=&quot;20148&quot; value=&quot;5&quot;/&gt;&lt;property id=&quot;20300&quot; value=&quot;Slide 15&quot;/&gt;&lt;property id=&quot;20307&quot; value=&quot;385&quot;/&gt;&lt;/object&gt;&lt;object type=&quot;3&quot; unique_id=&quot;447664&quot;&gt;&lt;property id=&quot;20148&quot; value=&quot;5&quot;/&gt;&lt;property id=&quot;20300&quot; value=&quot;Slide 30&quot;/&gt;&lt;property id=&quot;20307&quot; value=&quot;386&quot;/&gt;&lt;/object&gt;&lt;object type=&quot;3&quot; unique_id=&quot;470234&quot;&gt;&lt;property id=&quot;20148&quot; value=&quot;5&quot;/&gt;&lt;property id=&quot;20300&quot; value=&quot;Slide 17&quot;/&gt;&lt;property id=&quot;20307&quot; value=&quot;388&quot;/&gt;&lt;/object&gt;&lt;object type=&quot;3&quot; unique_id=&quot;470535&quot;&gt;&lt;property id=&quot;20148&quot; value=&quot;5&quot;/&gt;&lt;property id=&quot;20300&quot; value=&quot;Slide 4&quot;/&gt;&lt;property id=&quot;20307&quot; value=&quot;389&quot;/&gt;&lt;/object&gt;&lt;object type=&quot;3&quot; unique_id=&quot;470537&quot;&gt;&lt;property id=&quot;20148&quot; value=&quot;5&quot;/&gt;&lt;property id=&quot;20300&quot; value=&quot;Slide 12&quot;/&gt;&lt;property id=&quot;20307&quot; value=&quot;391&quot;/&gt;&lt;/object&gt;&lt;object type=&quot;3&quot; unique_id=&quot;470732&quot;&gt;&lt;property id=&quot;20148&quot; value=&quot;5&quot;/&gt;&lt;property id=&quot;20300&quot; value=&quot;Slide 18&quot;/&gt;&lt;property id=&quot;20307&quot; value=&quot;392&quot;/&gt;&lt;/object&gt;&lt;object type=&quot;3&quot; unique_id=&quot;471063&quot;&gt;&lt;property id=&quot;20148&quot; value=&quot;5&quot;/&gt;&lt;property id=&quot;20300&quot; value=&quot;Slide 22&quot;/&gt;&lt;property id=&quot;20307&quot; value=&quot;393&quot;/&gt;&lt;/object&gt;&lt;object type=&quot;3&quot; unique_id=&quot;471064&quot;&gt;&lt;property id=&quot;20148&quot; value=&quot;5&quot;/&gt;&lt;property id=&quot;20300&quot; value=&quot;Slide 23&quot;/&gt;&lt;property id=&quot;20307&quot; value=&quot;394&quot;/&gt;&lt;/object&gt;&lt;object type=&quot;3&quot; unique_id=&quot;471065&quot;&gt;&lt;property id=&quot;20148&quot; value=&quot;5&quot;/&gt;&lt;property id=&quot;20300&quot; value=&quot;Slide 24&quot;/&gt;&lt;property id=&quot;20307&quot; value=&quot;395&quot;/&gt;&lt;/object&gt;&lt;object type=&quot;3&quot; unique_id=&quot;471066&quot;&gt;&lt;property id=&quot;20148&quot; value=&quot;5&quot;/&gt;&lt;property id=&quot;20300&quot; value=&quot;Slide 25&quot;/&gt;&lt;property id=&quot;20307&quot; value=&quot;396&quot;/&gt;&lt;/object&gt;&lt;object type=&quot;3&quot; unique_id=&quot;471067&quot;&gt;&lt;property id=&quot;20148&quot; value=&quot;5&quot;/&gt;&lt;property id=&quot;20300&quot; value=&quot;Slide 26&quot;/&gt;&lt;property id=&quot;20307&quot; value=&quot;397&quot;/&gt;&lt;/object&gt;&lt;object type=&quot;3&quot; unique_id=&quot;471069&quot;&gt;&lt;property id=&quot;20148&quot; value=&quot;5&quot;/&gt;&lt;property id=&quot;20300&quot; value=&quot;Slide 28&quot;/&gt;&lt;property id=&quot;20307&quot; value=&quot;399&quot;/&gt;&lt;/object&gt;&lt;object type=&quot;3&quot; unique_id=&quot;471500&quot;&gt;&lt;property id=&quot;20148&quot; value=&quot;5&quot;/&gt;&lt;property id=&quot;20300&quot; value=&quot;Slide 27&quot;/&gt;&lt;property id=&quot;20307&quot; value=&quot;400&quot;/&gt;&lt;/object&gt;&lt;object type=&quot;3&quot; unique_id=&quot;471595&quot;&gt;&lt;property id=&quot;20148&quot; value=&quot;5&quot;/&gt;&lt;property id=&quot;20300&quot; value=&quot;Slide 11&quot;/&gt;&lt;property id=&quot;20307&quot; value=&quot;401&quot;/&gt;&lt;/object&gt;&lt;object type=&quot;3&quot; unique_id=&quot;474111&quot;&gt;&lt;property id=&quot;20148&quot; value=&quot;5&quot;/&gt;&lt;property id=&quot;20300&quot; value=&quot;Slide 2&quot;/&gt;&lt;property id=&quot;20307&quot; value=&quot;402&quot;/&gt;&lt;/object&gt;&lt;object type=&quot;3&quot; unique_id=&quot;474338&quot;&gt;&lt;property id=&quot;20148&quot; value=&quot;5&quot;/&gt;&lt;property id=&quot;20300&quot; value=&quot;Slide 5&quot;/&gt;&lt;property id=&quot;20307&quot; value=&quot;403&quot;/&gt;&lt;/object&gt;&lt;object type=&quot;3&quot; unique_id=&quot;474339&quot;&gt;&lt;property id=&quot;20148&quot; value=&quot;5&quot;/&gt;&lt;property id=&quot;20300&quot; value=&quot;Slide 6&quot;/&gt;&lt;property id=&quot;20307&quot; value=&quot;404&quot;/&gt;&lt;/object&gt;&lt;object type=&quot;3&quot; unique_id=&quot;474340&quot;&gt;&lt;property id=&quot;20148&quot; value=&quot;5&quot;/&gt;&lt;property id=&quot;20300&quot; value=&quot;Slide 8&quot;/&gt;&lt;property id=&quot;20307&quot; value=&quot;405&quot;/&gt;&lt;/object&gt;&lt;object type=&quot;3&quot; unique_id=&quot;474341&quot;&gt;&lt;property id=&quot;20148&quot; value=&quot;5&quot;/&gt;&lt;property id=&quot;20300&quot; value=&quot;Slide 19&quot;/&gt;&lt;property id=&quot;20307&quot; value=&quot;406&quot;/&gt;&lt;/object&gt;&lt;/object&gt;&lt;object type=&quot;8&quot; unique_id=&quot;40965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4111</TotalTime>
  <Words>631</Words>
  <Application>Microsoft Office PowerPoint</Application>
  <PresentationFormat>Màn hình rộng</PresentationFormat>
  <Paragraphs>87</Paragraphs>
  <Slides>32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32</vt:i4>
      </vt:variant>
    </vt:vector>
  </HeadingPairs>
  <TitlesOfParts>
    <vt:vector size="51" baseType="lpstr">
      <vt:lpstr>等线</vt:lpstr>
      <vt:lpstr>#9Slide05 SVN-Clementine Regular</vt:lpstr>
      <vt:lpstr>Arial</vt:lpstr>
      <vt:lpstr>Calibri</vt:lpstr>
      <vt:lpstr>Calibri Light</vt:lpstr>
      <vt:lpstr>Coiny</vt:lpstr>
      <vt:lpstr>iCiel Crocante</vt:lpstr>
      <vt:lpstr>LNTH-Hoa Nho LNTH</vt:lpstr>
      <vt:lpstr>LNTH-LuoLuoNotangYuanti 1</vt:lpstr>
      <vt:lpstr>SVN-Hole Hearted</vt:lpstr>
      <vt:lpstr>SVN-Kitten</vt:lpstr>
      <vt:lpstr>SVN-Poky's</vt:lpstr>
      <vt:lpstr>Times New Roman</vt:lpstr>
      <vt:lpstr>UTM Cookies</vt:lpstr>
      <vt:lpstr>UVN Banh Mi</vt:lpstr>
      <vt:lpstr>思源宋体 CN Heavy</vt:lpstr>
      <vt:lpstr>www.33ppt.com</vt:lpstr>
      <vt:lpstr>Office 主题​​</vt:lpstr>
      <vt:lpstr>9_Office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Nguyễn Phú Quốc</cp:lastModifiedBy>
  <cp:revision>1</cp:revision>
  <dcterms:created xsi:type="dcterms:W3CDTF">2020-10-03T06:01:09Z</dcterms:created>
  <dcterms:modified xsi:type="dcterms:W3CDTF">2023-01-26T23:07:46Z</dcterms:modified>
</cp:coreProperties>
</file>