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8"/>
  </p:notesMasterIdLst>
  <p:sldIdLst>
    <p:sldId id="318" r:id="rId7"/>
    <p:sldId id="293" r:id="rId8"/>
    <p:sldId id="291" r:id="rId9"/>
    <p:sldId id="329" r:id="rId10"/>
    <p:sldId id="330" r:id="rId11"/>
    <p:sldId id="319" r:id="rId12"/>
    <p:sldId id="275" r:id="rId13"/>
    <p:sldId id="273" r:id="rId14"/>
    <p:sldId id="276" r:id="rId15"/>
    <p:sldId id="282" r:id="rId16"/>
    <p:sldId id="296" r:id="rId17"/>
    <p:sldId id="331" r:id="rId18"/>
    <p:sldId id="338" r:id="rId19"/>
    <p:sldId id="333" r:id="rId20"/>
    <p:sldId id="294" r:id="rId21"/>
    <p:sldId id="300" r:id="rId22"/>
    <p:sldId id="332" r:id="rId23"/>
    <p:sldId id="339" r:id="rId24"/>
    <p:sldId id="335" r:id="rId25"/>
    <p:sldId id="336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415492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88" y="2054241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7FC2855-68AA-4D90-9EA0-7F2B4077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182" y="4667098"/>
            <a:ext cx="5816137" cy="5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defTabSz="504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04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4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4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4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viên</a:t>
            </a:r>
            <a:r>
              <a:rPr lang="en-US" altLang="en-US" sz="2700" b="1" dirty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: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Nguyễn</a:t>
            </a:r>
            <a:r>
              <a:rPr lang="en-US" altLang="en-US" sz="2700" b="1" dirty="0" smtClean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Thị</a:t>
            </a:r>
            <a:r>
              <a:rPr lang="en-US" altLang="en-US" sz="2700" b="1" dirty="0" smtClean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 Thu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Huyền</a:t>
            </a:r>
            <a:endParaRPr lang="en-US" altLang="en-US" sz="2700" b="1" dirty="0">
              <a:solidFill>
                <a:srgbClr val="FF0000"/>
              </a:solidFill>
              <a:latin typeface="Tinta Script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452</Words>
  <Application>Microsoft Office PowerPoint</Application>
  <PresentationFormat>Widescreen</PresentationFormat>
  <Paragraphs>68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Tinta Script</vt:lpstr>
      <vt:lpstr>VNI-Avo</vt:lpstr>
      <vt:lpstr>Office Theme</vt:lpstr>
      <vt:lpstr>1_Office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101</cp:revision>
  <dcterms:created xsi:type="dcterms:W3CDTF">2021-07-06T02:11:11Z</dcterms:created>
  <dcterms:modified xsi:type="dcterms:W3CDTF">2024-02-27T10:36:23Z</dcterms:modified>
</cp:coreProperties>
</file>