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mf" ContentType="image/x-wmf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3"/>
    <p:sldMasterId id="2147483678" r:id="rId4"/>
    <p:sldMasterId id="2147483682" r:id="rId5"/>
    <p:sldMasterId id="2147483686" r:id="rId6"/>
    <p:sldMasterId id="2147483690" r:id="rId7"/>
    <p:sldMasterId id="2147483694" r:id="rId8"/>
    <p:sldMasterId id="2147483698" r:id="rId9"/>
    <p:sldMasterId id="2147483702" r:id="rId10"/>
    <p:sldMasterId id="2147483706" r:id="rId11"/>
  </p:sldMasterIdLst>
  <p:notesMasterIdLst>
    <p:notesMasterId r:id="rId22"/>
  </p:notesMasterIdLst>
  <p:sldIdLst>
    <p:sldId id="319" r:id="rId12"/>
    <p:sldId id="293" r:id="rId13"/>
    <p:sldId id="298" r:id="rId14"/>
    <p:sldId id="311" r:id="rId15"/>
    <p:sldId id="310" r:id="rId16"/>
    <p:sldId id="313" r:id="rId17"/>
    <p:sldId id="314" r:id="rId18"/>
    <p:sldId id="316" r:id="rId19"/>
    <p:sldId id="331" r:id="rId20"/>
    <p:sldId id="31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34F"/>
    <a:srgbClr val="EF4753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15" autoAdjust="0"/>
    <p:restoredTop sz="86111" autoAdjust="0"/>
  </p:normalViewPr>
  <p:slideViewPr>
    <p:cSldViewPr snapToGrid="0" showGuides="1">
      <p:cViewPr varScale="1">
        <p:scale>
          <a:sx n="72" d="100"/>
          <a:sy n="72" d="100"/>
        </p:scale>
        <p:origin x="840" y="78"/>
      </p:cViewPr>
      <p:guideLst>
        <p:guide orient="horz" pos="2162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0.xml"/><Relationship Id="rId20" Type="http://schemas.openxmlformats.org/officeDocument/2006/relationships/slide" Target="slides/slide9.xml"/><Relationship Id="rId2" Type="http://schemas.openxmlformats.org/officeDocument/2006/relationships/theme" Target="theme/theme1.xml"/><Relationship Id="rId19" Type="http://schemas.openxmlformats.org/officeDocument/2006/relationships/slide" Target="slides/slide8.xml"/><Relationship Id="rId18" Type="http://schemas.openxmlformats.org/officeDocument/2006/relationships/slide" Target="slides/slide7.xml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15" Type="http://schemas.openxmlformats.org/officeDocument/2006/relationships/slide" Target="slides/slide4.xml"/><Relationship Id="rId14" Type="http://schemas.openxmlformats.org/officeDocument/2006/relationships/slide" Target="slides/slide3.xml"/><Relationship Id="rId13" Type="http://schemas.openxmlformats.org/officeDocument/2006/relationships/slide" Target="slides/slide2.xml"/><Relationship Id="rId12" Type="http://schemas.openxmlformats.org/officeDocument/2006/relationships/slide" Target="slides/slide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  <a:endParaRPr lang="en-US" altLang="zh-CN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  <a:endParaRPr lang="en-US" altLang="zh-CN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Tm="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Tm="0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jpe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6" Type="http://schemas.openxmlformats.org/officeDocument/2006/relationships/theme" Target="../theme/theme10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6" Type="http://schemas.openxmlformats.org/officeDocument/2006/relationships/theme" Target="../theme/theme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6" Type="http://schemas.openxmlformats.org/officeDocument/2006/relationships/theme" Target="../theme/theme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6" Type="http://schemas.openxmlformats.org/officeDocument/2006/relationships/theme" Target="../theme/theme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6" Type="http://schemas.openxmlformats.org/officeDocument/2006/relationships/theme" Target="../theme/theme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/Relationships>
</file>

<file path=ppt/slideMasters/_rels/slideMaster7.xml.rels><?xml version="1.0" encoding="UTF-8" standalone="yes"?>
<Relationships xmlns="http://schemas.openxmlformats.org/package/2006/relationships"><Relationship Id="rId6" Type="http://schemas.openxmlformats.org/officeDocument/2006/relationships/theme" Target="../theme/theme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/Relationships>
</file>

<file path=ppt/slideMasters/_rels/slideMaster8.xml.rels><?xml version="1.0" encoding="UTF-8" standalone="yes"?>
<Relationships xmlns="http://schemas.openxmlformats.org/package/2006/relationships"><Relationship Id="rId6" Type="http://schemas.openxmlformats.org/officeDocument/2006/relationships/theme" Target="../theme/theme8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/Relationships>
</file>

<file path=ppt/slideMasters/_rels/slideMaster9.xml.rels><?xml version="1.0" encoding="UTF-8" standalone="yes"?>
<Relationships xmlns="http://schemas.openxmlformats.org/package/2006/relationships"><Relationship Id="rId6" Type="http://schemas.openxmlformats.org/officeDocument/2006/relationships/theme" Target="../theme/theme9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slow" advTm="0">
    <p:fade/>
  </p:transition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印品黑体" panose="00000500000000000000" pitchFamily="2" charset="-122"/>
          <a:ea typeface="Open Sans Extrabold" panose="020B0906030804020204" pitchFamily="34" charset="0"/>
          <a:cs typeface="印品黑体" panose="00000500000000000000" pitchFamily="2" charset="-122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印品黑体" panose="00000500000000000000" pitchFamily="2" charset="-122"/>
          <a:ea typeface="Open Sans Extrabold" panose="020B0906030804020204" pitchFamily="34" charset="0"/>
          <a:cs typeface="印品黑体" panose="00000500000000000000" pitchFamily="2" charset="-122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印品黑体" panose="00000500000000000000" pitchFamily="2" charset="-122"/>
          <a:ea typeface="Open Sans Extrabold" panose="020B0906030804020204" pitchFamily="34" charset="0"/>
          <a:cs typeface="印品黑体" panose="00000500000000000000" pitchFamily="2" charset="-122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印品黑体" panose="00000500000000000000" pitchFamily="2" charset="-122"/>
          <a:ea typeface="Open Sans Extrabold" panose="020B0906030804020204" pitchFamily="34" charset="0"/>
          <a:cs typeface="印品黑体" panose="00000500000000000000" pitchFamily="2" charset="-122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印品黑体" panose="00000500000000000000" pitchFamily="2" charset="-122"/>
          <a:ea typeface="Open Sans Extrabold" panose="020B0906030804020204" pitchFamily="34" charset="0"/>
          <a:cs typeface="印品黑体" panose="00000500000000000000" pitchFamily="2" charset="-122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印品黑体" panose="00000500000000000000" pitchFamily="2" charset="-122"/>
          <a:ea typeface="Open Sans Extrabold" panose="020B0906030804020204" pitchFamily="34" charset="0"/>
          <a:cs typeface="印品黑体" panose="00000500000000000000" pitchFamily="2" charset="-122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印品黑体" panose="00000500000000000000" pitchFamily="2" charset="-122"/>
          <a:ea typeface="Open Sans Extrabold" panose="020B0906030804020204" pitchFamily="34" charset="0"/>
          <a:cs typeface="印品黑体" panose="00000500000000000000" pitchFamily="2" charset="-122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印品黑体" panose="00000500000000000000" pitchFamily="2" charset="-122"/>
          <a:ea typeface="Open Sans Extrabold" panose="020B0906030804020204" pitchFamily="34" charset="0"/>
          <a:cs typeface="印品黑体" panose="00000500000000000000" pitchFamily="2" charset="-122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wmf"/><Relationship Id="rId4" Type="http://schemas.openxmlformats.org/officeDocument/2006/relationships/image" Target="../media/image9.GIF"/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8621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2926"/>
            <a:ext cx="7518400" cy="50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YÊN DƯƠNG</a:t>
            </a:r>
            <a:endParaRPr lang="en-US" altLang="en-US" sz="26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71600" y="3257551"/>
            <a:ext cx="10355579" cy="172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35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46: SO SÁNH CÁC SỐ TRONG PHẠM VI 10 000 (TIẾT 1)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3050"/>
            <a:ext cx="8592457" cy="149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QUÝ THẦY CÔ</a:t>
            </a:r>
            <a:endParaRPr lang="en-US" sz="45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 DỰ CHUYÊN ĐỀ </a:t>
            </a:r>
            <a:endParaRPr lang="en-US" sz="45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5087956"/>
            <a:ext cx="420672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585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308424">
            <a:off x="9228636" y="5064955"/>
            <a:ext cx="870958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17220" flipH="1">
            <a:off x="1922234" y="4458131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4682" y="-81642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7405" cy="685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1283970" y="4004310"/>
            <a:ext cx="104140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 học giỏi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995" y="2113280"/>
            <a:ext cx="10490835" cy="4667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5" y="914242"/>
            <a:ext cx="3211033" cy="160551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018460" y="111473"/>
            <a:ext cx="6475730" cy="992290"/>
            <a:chOff x="4539228" y="172432"/>
            <a:chExt cx="6366465" cy="992290"/>
          </a:xfrm>
        </p:grpSpPr>
        <p:grpSp>
          <p:nvGrpSpPr>
            <p:cNvPr id="8" name="Group 7"/>
            <p:cNvGrpSpPr/>
            <p:nvPr/>
          </p:nvGrpSpPr>
          <p:grpSpPr>
            <a:xfrm>
              <a:off x="4539228" y="172432"/>
              <a:ext cx="6366465" cy="992290"/>
              <a:chOff x="4539228" y="172432"/>
              <a:chExt cx="6366465" cy="99229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539228" y="172432"/>
                <a:ext cx="6366465" cy="5835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Năm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18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01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2024</a:t>
                </a:r>
                <a:endParaRPr lang="en-US" sz="32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46: SO SÁNH CÁC SỐ TRONG PHẠM VI 10 000 (TIẾT 1)</a:t>
            </a:r>
            <a:endParaRPr 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0990" y="1572895"/>
            <a:ext cx="3443605" cy="6210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So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3 143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2 427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75715" y="2153920"/>
          <a:ext cx="9925685" cy="1946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485"/>
                <a:gridCol w="2019300"/>
                <a:gridCol w="2076450"/>
                <a:gridCol w="2000250"/>
                <a:gridCol w="2362200"/>
              </a:tblGrid>
              <a:tr h="64897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 err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4897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3 143</a:t>
                      </a:r>
                      <a:endParaRPr lang="en-US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897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2 427</a:t>
                      </a:r>
                      <a:endParaRPr lang="en-US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80407" y="4649885"/>
            <a:ext cx="69456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3 143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2 427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&gt; 2)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75715" y="5304155"/>
            <a:ext cx="10005695" cy="13608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544496" y="580543"/>
            <a:ext cx="1215333" cy="523220"/>
            <a:chOff x="7022642" y="641502"/>
            <a:chExt cx="1194827" cy="523220"/>
          </a:xfrm>
        </p:grpSpPr>
        <p:sp>
          <p:nvSpPr>
            <p:cNvPr id="14" name="TextBox 13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46: SO SÁNH CÁC SỐ TRONG PHẠM VI 10 000 (TIẾT 1)</a:t>
            </a:r>
            <a:endParaRPr 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TextBox 10"/>
          <p:cNvSpPr txBox="1"/>
          <p:nvPr/>
        </p:nvSpPr>
        <p:spPr>
          <a:xfrm>
            <a:off x="3018460" y="111473"/>
            <a:ext cx="64757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18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1760" y="1572895"/>
            <a:ext cx="4162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So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998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2 021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75904" y="2180370"/>
          <a:ext cx="992549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296"/>
                <a:gridCol w="2019300"/>
                <a:gridCol w="2076450"/>
                <a:gridCol w="2000250"/>
                <a:gridCol w="23621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 err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998</a:t>
                      </a:r>
                      <a:endParaRPr lang="en-US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2 021</a:t>
                      </a:r>
                      <a:endParaRPr lang="en-US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20412" y="4504470"/>
            <a:ext cx="711771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998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2 021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998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70990" y="5482590"/>
            <a:ext cx="9629775" cy="11366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544496" y="580543"/>
            <a:ext cx="1215333" cy="523220"/>
            <a:chOff x="7022642" y="641502"/>
            <a:chExt cx="1194827" cy="523220"/>
          </a:xfrm>
        </p:grpSpPr>
        <p:sp>
          <p:nvSpPr>
            <p:cNvPr id="14" name="TextBox 13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46: SO SÁNH CÁC SỐ TRONG PHẠM VI 10 000 (TIẾT 1)</a:t>
            </a:r>
            <a:endParaRPr 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" name="TextBox 10"/>
          <p:cNvSpPr txBox="1"/>
          <p:nvPr/>
        </p:nvSpPr>
        <p:spPr>
          <a:xfrm>
            <a:off x="3018460" y="111473"/>
            <a:ext cx="64757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18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857885" y="1614170"/>
            <a:ext cx="10795635" cy="5243830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nl-NL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Trong hai số, số nào có ít chữ số hơn thì bé hơn</a:t>
            </a:r>
            <a:r>
              <a:rPr lang="en-US" alt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Nếu hai só có cùng số các chữ số thì so sánh từng cặp chữ số ở cùng một hàng kể từ trái qua phải</a:t>
            </a:r>
            <a:r>
              <a:rPr lang="en-US" alt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Nếu hai số có cùng số chữ số và từng cặp chữ số ở cùng một hàng đều giống nhau thì hai số đó bằng nhau</a:t>
            </a:r>
            <a:r>
              <a:rPr lang="en-US" altLang="nl-NL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5544496" y="854863"/>
            <a:ext cx="1215333" cy="523220"/>
            <a:chOff x="7022642" y="641502"/>
            <a:chExt cx="1194827" cy="523220"/>
          </a:xfrm>
        </p:grpSpPr>
        <p:sp>
          <p:nvSpPr>
            <p:cNvPr id="8" name="TextBox 7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689382" y="131572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46: SO SÁNH CÁC SỐ TRONG PHẠM VI 10 000 (TIẾT 1)</a:t>
            </a:r>
            <a:endParaRPr 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8460" y="111473"/>
            <a:ext cx="64757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18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49808" y="868679"/>
            <a:ext cx="3010922" cy="1505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4762" y="3155587"/>
            <a:ext cx="93025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     856 		7 560			b/  6 742		7 624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5 831 		5 381			     8 905 		8 955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1424763" y="227536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02958" y="2354161"/>
            <a:ext cx="1977656" cy="4747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&gt;, &lt;, =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01409" y="3194476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01409" y="3886973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98442" y="3886972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98442" y="3175786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98442" y="3886973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03690" y="3194476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98442" y="3175786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20702" y="3886035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544496" y="580543"/>
            <a:ext cx="1215333" cy="523220"/>
            <a:chOff x="7022642" y="641502"/>
            <a:chExt cx="1194827" cy="523220"/>
          </a:xfrm>
        </p:grpSpPr>
        <p:sp>
          <p:nvSpPr>
            <p:cNvPr id="23" name="TextBox 22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46: SO SÁNH CÁC SỐ TRONG PHẠM VI 10 000 (TIẾT 1)</a:t>
            </a:r>
            <a:endParaRPr 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" name="TextBox 10"/>
          <p:cNvSpPr txBox="1"/>
          <p:nvPr/>
        </p:nvSpPr>
        <p:spPr>
          <a:xfrm>
            <a:off x="3018460" y="111473"/>
            <a:ext cx="64757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18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Connector 13"/>
          <p:cNvSpPr/>
          <p:nvPr/>
        </p:nvSpPr>
        <p:spPr>
          <a:xfrm>
            <a:off x="1150443" y="176181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8517" y="2432975"/>
            <a:ext cx="54328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Mai,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045" y="1762760"/>
            <a:ext cx="4593590" cy="42341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06116" y="2468055"/>
            <a:ext cx="54328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Trong ba bạn, Bạn Việt ra khỏi mê cung qua cửa ghi số 1 240; Bạn Nam ra cửa ghi số 2 401; Bạn Mai ra cửa ghi số 1 420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Bạn Nam ra khỏi mê cung qua cửa ghi số lớn nhất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Bạn Việt ra khỏi mê cung qua cửa ghi số nhỏ nhất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2209800" y="1409700"/>
            <a:ext cx="5699760" cy="1070343"/>
          </a:xfrm>
          <a:prstGeom prst="cloudCallout">
            <a:avLst>
              <a:gd name="adj1" fmla="val -53988"/>
              <a:gd name="adj2" fmla="val 952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544496" y="580543"/>
            <a:ext cx="1215333" cy="523220"/>
            <a:chOff x="7022642" y="641502"/>
            <a:chExt cx="1194827" cy="523220"/>
          </a:xfrm>
        </p:grpSpPr>
        <p:sp>
          <p:nvSpPr>
            <p:cNvPr id="13" name="TextBox 12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46: SO SÁNH CÁC SỐ TRONG PHẠM VI 10 000 (TIẾT 1)</a:t>
            </a:r>
            <a:endParaRPr 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" name="TextBox 10"/>
          <p:cNvSpPr txBox="1"/>
          <p:nvPr/>
        </p:nvSpPr>
        <p:spPr>
          <a:xfrm>
            <a:off x="3018460" y="111473"/>
            <a:ext cx="64757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18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9601835" y="2336165"/>
            <a:ext cx="1250950" cy="1175385"/>
          </a:xfrm>
          <a:custGeom>
            <a:avLst/>
            <a:gdLst>
              <a:gd name="connisteX0" fmla="*/ 0 w 1250950"/>
              <a:gd name="connsiteY0" fmla="*/ 1075690 h 1175329"/>
              <a:gd name="connisteX1" fmla="*/ 65405 w 1250950"/>
              <a:gd name="connsiteY1" fmla="*/ 1119505 h 1175329"/>
              <a:gd name="connisteX2" fmla="*/ 131445 w 1250950"/>
              <a:gd name="connsiteY2" fmla="*/ 1163320 h 1175329"/>
              <a:gd name="connisteX3" fmla="*/ 197485 w 1250950"/>
              <a:gd name="connsiteY3" fmla="*/ 1174750 h 1175329"/>
              <a:gd name="connisteX4" fmla="*/ 263525 w 1250950"/>
              <a:gd name="connsiteY4" fmla="*/ 1152525 h 1175329"/>
              <a:gd name="connisteX5" fmla="*/ 295910 w 1250950"/>
              <a:gd name="connsiteY5" fmla="*/ 1086485 h 1175329"/>
              <a:gd name="connisteX6" fmla="*/ 318135 w 1250950"/>
              <a:gd name="connsiteY6" fmla="*/ 1021080 h 1175329"/>
              <a:gd name="connisteX7" fmla="*/ 394970 w 1250950"/>
              <a:gd name="connsiteY7" fmla="*/ 955040 h 1175329"/>
              <a:gd name="connisteX8" fmla="*/ 438785 w 1250950"/>
              <a:gd name="connsiteY8" fmla="*/ 889000 h 1175329"/>
              <a:gd name="connisteX9" fmla="*/ 471805 w 1250950"/>
              <a:gd name="connsiteY9" fmla="*/ 822960 h 1175329"/>
              <a:gd name="connisteX10" fmla="*/ 537845 w 1250950"/>
              <a:gd name="connsiteY10" fmla="*/ 757555 h 1175329"/>
              <a:gd name="connisteX11" fmla="*/ 603250 w 1250950"/>
              <a:gd name="connsiteY11" fmla="*/ 702310 h 1175329"/>
              <a:gd name="connisteX12" fmla="*/ 669290 w 1250950"/>
              <a:gd name="connsiteY12" fmla="*/ 680720 h 1175329"/>
              <a:gd name="connisteX13" fmla="*/ 735330 w 1250950"/>
              <a:gd name="connsiteY13" fmla="*/ 713740 h 1175329"/>
              <a:gd name="connisteX14" fmla="*/ 812165 w 1250950"/>
              <a:gd name="connsiteY14" fmla="*/ 724535 h 1175329"/>
              <a:gd name="connisteX15" fmla="*/ 877570 w 1250950"/>
              <a:gd name="connsiteY15" fmla="*/ 724535 h 1175329"/>
              <a:gd name="connisteX16" fmla="*/ 954405 w 1250950"/>
              <a:gd name="connsiteY16" fmla="*/ 724535 h 1175329"/>
              <a:gd name="connisteX17" fmla="*/ 1009650 w 1250950"/>
              <a:gd name="connsiteY17" fmla="*/ 658495 h 1175329"/>
              <a:gd name="connisteX18" fmla="*/ 1075055 w 1250950"/>
              <a:gd name="connsiteY18" fmla="*/ 625475 h 1175329"/>
              <a:gd name="connisteX19" fmla="*/ 1141095 w 1250950"/>
              <a:gd name="connsiteY19" fmla="*/ 560070 h 1175329"/>
              <a:gd name="connisteX20" fmla="*/ 1163320 w 1250950"/>
              <a:gd name="connsiteY20" fmla="*/ 494030 h 1175329"/>
              <a:gd name="connisteX21" fmla="*/ 1184910 w 1250950"/>
              <a:gd name="connsiteY21" fmla="*/ 427990 h 1175329"/>
              <a:gd name="connisteX22" fmla="*/ 1184910 w 1250950"/>
              <a:gd name="connsiteY22" fmla="*/ 351155 h 1175329"/>
              <a:gd name="connisteX23" fmla="*/ 1184910 w 1250950"/>
              <a:gd name="connsiteY23" fmla="*/ 285750 h 1175329"/>
              <a:gd name="connisteX24" fmla="*/ 1184910 w 1250950"/>
              <a:gd name="connsiteY24" fmla="*/ 219710 h 1175329"/>
              <a:gd name="connisteX25" fmla="*/ 1195705 w 1250950"/>
              <a:gd name="connsiteY25" fmla="*/ 142875 h 1175329"/>
              <a:gd name="connisteX26" fmla="*/ 1228725 w 1250950"/>
              <a:gd name="connsiteY26" fmla="*/ 66040 h 1175329"/>
              <a:gd name="connisteX27" fmla="*/ 1250950 w 1250950"/>
              <a:gd name="connsiteY27" fmla="*/ 0 h 117532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</a:cxnLst>
            <a:rect l="l" t="t" r="r" b="b"/>
            <a:pathLst>
              <a:path w="1250950" h="1175329">
                <a:moveTo>
                  <a:pt x="0" y="1075690"/>
                </a:moveTo>
                <a:cubicBezTo>
                  <a:pt x="12065" y="1083310"/>
                  <a:pt x="39370" y="1101725"/>
                  <a:pt x="65405" y="1119505"/>
                </a:cubicBezTo>
                <a:cubicBezTo>
                  <a:pt x="91440" y="1137285"/>
                  <a:pt x="104775" y="1152525"/>
                  <a:pt x="131445" y="1163320"/>
                </a:cubicBezTo>
                <a:cubicBezTo>
                  <a:pt x="158115" y="1174115"/>
                  <a:pt x="170815" y="1176655"/>
                  <a:pt x="197485" y="1174750"/>
                </a:cubicBezTo>
                <a:cubicBezTo>
                  <a:pt x="224155" y="1172845"/>
                  <a:pt x="243840" y="1170305"/>
                  <a:pt x="263525" y="1152525"/>
                </a:cubicBezTo>
                <a:cubicBezTo>
                  <a:pt x="283210" y="1134745"/>
                  <a:pt x="285115" y="1112520"/>
                  <a:pt x="295910" y="1086485"/>
                </a:cubicBezTo>
                <a:cubicBezTo>
                  <a:pt x="306705" y="1060450"/>
                  <a:pt x="298450" y="1047115"/>
                  <a:pt x="318135" y="1021080"/>
                </a:cubicBezTo>
                <a:cubicBezTo>
                  <a:pt x="337820" y="995045"/>
                  <a:pt x="370840" y="981710"/>
                  <a:pt x="394970" y="955040"/>
                </a:cubicBezTo>
                <a:cubicBezTo>
                  <a:pt x="419100" y="928370"/>
                  <a:pt x="423545" y="915670"/>
                  <a:pt x="438785" y="889000"/>
                </a:cubicBezTo>
                <a:cubicBezTo>
                  <a:pt x="454025" y="862330"/>
                  <a:pt x="452120" y="848995"/>
                  <a:pt x="471805" y="822960"/>
                </a:cubicBezTo>
                <a:cubicBezTo>
                  <a:pt x="491490" y="796925"/>
                  <a:pt x="511810" y="781685"/>
                  <a:pt x="537845" y="757555"/>
                </a:cubicBezTo>
                <a:cubicBezTo>
                  <a:pt x="563880" y="733425"/>
                  <a:pt x="577215" y="717550"/>
                  <a:pt x="603250" y="702310"/>
                </a:cubicBezTo>
                <a:cubicBezTo>
                  <a:pt x="629285" y="687070"/>
                  <a:pt x="642620" y="678180"/>
                  <a:pt x="669290" y="680720"/>
                </a:cubicBezTo>
                <a:cubicBezTo>
                  <a:pt x="695960" y="683260"/>
                  <a:pt x="706755" y="704850"/>
                  <a:pt x="735330" y="713740"/>
                </a:cubicBezTo>
                <a:cubicBezTo>
                  <a:pt x="763905" y="722630"/>
                  <a:pt x="783590" y="722630"/>
                  <a:pt x="812165" y="724535"/>
                </a:cubicBezTo>
                <a:cubicBezTo>
                  <a:pt x="840740" y="726440"/>
                  <a:pt x="848995" y="724535"/>
                  <a:pt x="877570" y="724535"/>
                </a:cubicBezTo>
                <a:cubicBezTo>
                  <a:pt x="906145" y="724535"/>
                  <a:pt x="927735" y="737870"/>
                  <a:pt x="954405" y="724535"/>
                </a:cubicBezTo>
                <a:cubicBezTo>
                  <a:pt x="981075" y="711200"/>
                  <a:pt x="985520" y="678180"/>
                  <a:pt x="1009650" y="658495"/>
                </a:cubicBezTo>
                <a:cubicBezTo>
                  <a:pt x="1033780" y="638810"/>
                  <a:pt x="1049020" y="645160"/>
                  <a:pt x="1075055" y="625475"/>
                </a:cubicBezTo>
                <a:cubicBezTo>
                  <a:pt x="1101090" y="605790"/>
                  <a:pt x="1123315" y="586105"/>
                  <a:pt x="1141095" y="560070"/>
                </a:cubicBezTo>
                <a:cubicBezTo>
                  <a:pt x="1158875" y="534035"/>
                  <a:pt x="1154430" y="520700"/>
                  <a:pt x="1163320" y="494030"/>
                </a:cubicBezTo>
                <a:cubicBezTo>
                  <a:pt x="1172210" y="467360"/>
                  <a:pt x="1180465" y="456565"/>
                  <a:pt x="1184910" y="427990"/>
                </a:cubicBezTo>
                <a:cubicBezTo>
                  <a:pt x="1189355" y="399415"/>
                  <a:pt x="1184910" y="379730"/>
                  <a:pt x="1184910" y="351155"/>
                </a:cubicBezTo>
                <a:cubicBezTo>
                  <a:pt x="1184910" y="322580"/>
                  <a:pt x="1184910" y="311785"/>
                  <a:pt x="1184910" y="285750"/>
                </a:cubicBezTo>
                <a:cubicBezTo>
                  <a:pt x="1184910" y="259715"/>
                  <a:pt x="1183005" y="248285"/>
                  <a:pt x="1184910" y="219710"/>
                </a:cubicBezTo>
                <a:cubicBezTo>
                  <a:pt x="1186815" y="191135"/>
                  <a:pt x="1186815" y="173355"/>
                  <a:pt x="1195705" y="142875"/>
                </a:cubicBezTo>
                <a:cubicBezTo>
                  <a:pt x="1204595" y="112395"/>
                  <a:pt x="1217930" y="94615"/>
                  <a:pt x="1228725" y="66040"/>
                </a:cubicBezTo>
                <a:cubicBezTo>
                  <a:pt x="1239520" y="37465"/>
                  <a:pt x="1247140" y="11430"/>
                  <a:pt x="1250950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658225" y="3759200"/>
            <a:ext cx="2534920" cy="1059180"/>
          </a:xfrm>
          <a:custGeom>
            <a:avLst/>
            <a:gdLst>
              <a:gd name="connisteX0" fmla="*/ 0 w 2688590"/>
              <a:gd name="connsiteY0" fmla="*/ 376696 h 1026371"/>
              <a:gd name="connisteX1" fmla="*/ 65405 w 2688590"/>
              <a:gd name="connsiteY1" fmla="*/ 376696 h 1026371"/>
              <a:gd name="connisteX2" fmla="*/ 131445 w 2688590"/>
              <a:gd name="connsiteY2" fmla="*/ 398921 h 1026371"/>
              <a:gd name="connisteX3" fmla="*/ 164465 w 2688590"/>
              <a:gd name="connsiteY3" fmla="*/ 464961 h 1026371"/>
              <a:gd name="connisteX4" fmla="*/ 208280 w 2688590"/>
              <a:gd name="connsiteY4" fmla="*/ 530366 h 1026371"/>
              <a:gd name="connisteX5" fmla="*/ 252095 w 2688590"/>
              <a:gd name="connsiteY5" fmla="*/ 596406 h 1026371"/>
              <a:gd name="connisteX6" fmla="*/ 285115 w 2688590"/>
              <a:gd name="connsiteY6" fmla="*/ 662446 h 1026371"/>
              <a:gd name="connisteX7" fmla="*/ 318135 w 2688590"/>
              <a:gd name="connsiteY7" fmla="*/ 727851 h 1026371"/>
              <a:gd name="connisteX8" fmla="*/ 372745 w 2688590"/>
              <a:gd name="connsiteY8" fmla="*/ 793891 h 1026371"/>
              <a:gd name="connisteX9" fmla="*/ 416560 w 2688590"/>
              <a:gd name="connsiteY9" fmla="*/ 859931 h 1026371"/>
              <a:gd name="connisteX10" fmla="*/ 460375 w 2688590"/>
              <a:gd name="connsiteY10" fmla="*/ 925971 h 1026371"/>
              <a:gd name="connisteX11" fmla="*/ 526415 w 2688590"/>
              <a:gd name="connsiteY11" fmla="*/ 958356 h 1026371"/>
              <a:gd name="connisteX12" fmla="*/ 603250 w 2688590"/>
              <a:gd name="connsiteY12" fmla="*/ 1002171 h 1026371"/>
              <a:gd name="connisteX13" fmla="*/ 669290 w 2688590"/>
              <a:gd name="connsiteY13" fmla="*/ 1002171 h 1026371"/>
              <a:gd name="connisteX14" fmla="*/ 734695 w 2688590"/>
              <a:gd name="connsiteY14" fmla="*/ 1024396 h 1026371"/>
              <a:gd name="connisteX15" fmla="*/ 800735 w 2688590"/>
              <a:gd name="connsiteY15" fmla="*/ 1024396 h 1026371"/>
              <a:gd name="connisteX16" fmla="*/ 866775 w 2688590"/>
              <a:gd name="connsiteY16" fmla="*/ 1024396 h 1026371"/>
              <a:gd name="connisteX17" fmla="*/ 932180 w 2688590"/>
              <a:gd name="connsiteY17" fmla="*/ 1024396 h 1026371"/>
              <a:gd name="connisteX18" fmla="*/ 1009015 w 2688590"/>
              <a:gd name="connsiteY18" fmla="*/ 1024396 h 1026371"/>
              <a:gd name="connisteX19" fmla="*/ 1085850 w 2688590"/>
              <a:gd name="connsiteY19" fmla="*/ 1024396 h 1026371"/>
              <a:gd name="connisteX20" fmla="*/ 1162685 w 2688590"/>
              <a:gd name="connsiteY20" fmla="*/ 1024396 h 1026371"/>
              <a:gd name="connisteX21" fmla="*/ 1239520 w 2688590"/>
              <a:gd name="connsiteY21" fmla="*/ 1024396 h 1026371"/>
              <a:gd name="connisteX22" fmla="*/ 1305560 w 2688590"/>
              <a:gd name="connsiteY22" fmla="*/ 1024396 h 1026371"/>
              <a:gd name="connisteX23" fmla="*/ 1371600 w 2688590"/>
              <a:gd name="connsiteY23" fmla="*/ 1002171 h 1026371"/>
              <a:gd name="connisteX24" fmla="*/ 1437005 w 2688590"/>
              <a:gd name="connsiteY24" fmla="*/ 991376 h 1026371"/>
              <a:gd name="connisteX25" fmla="*/ 1503045 w 2688590"/>
              <a:gd name="connsiteY25" fmla="*/ 969786 h 1026371"/>
              <a:gd name="connisteX26" fmla="*/ 1569085 w 2688590"/>
              <a:gd name="connsiteY26" fmla="*/ 958356 h 1026371"/>
              <a:gd name="connisteX27" fmla="*/ 1635125 w 2688590"/>
              <a:gd name="connsiteY27" fmla="*/ 903746 h 1026371"/>
              <a:gd name="connisteX28" fmla="*/ 1678940 w 2688590"/>
              <a:gd name="connsiteY28" fmla="*/ 837706 h 1026371"/>
              <a:gd name="connisteX29" fmla="*/ 1700530 w 2688590"/>
              <a:gd name="connsiteY29" fmla="*/ 772301 h 1026371"/>
              <a:gd name="connisteX30" fmla="*/ 1733550 w 2688590"/>
              <a:gd name="connsiteY30" fmla="*/ 706261 h 1026371"/>
              <a:gd name="connisteX31" fmla="*/ 1766570 w 2688590"/>
              <a:gd name="connsiteY31" fmla="*/ 629426 h 1026371"/>
              <a:gd name="connisteX32" fmla="*/ 1788160 w 2688590"/>
              <a:gd name="connsiteY32" fmla="*/ 552591 h 1026371"/>
              <a:gd name="connisteX33" fmla="*/ 1832610 w 2688590"/>
              <a:gd name="connsiteY33" fmla="*/ 486551 h 1026371"/>
              <a:gd name="connisteX34" fmla="*/ 1887220 w 2688590"/>
              <a:gd name="connsiteY34" fmla="*/ 421146 h 1026371"/>
              <a:gd name="connisteX35" fmla="*/ 1953260 w 2688590"/>
              <a:gd name="connsiteY35" fmla="*/ 388126 h 1026371"/>
              <a:gd name="connisteX36" fmla="*/ 2030095 w 2688590"/>
              <a:gd name="connsiteY36" fmla="*/ 388126 h 1026371"/>
              <a:gd name="connisteX37" fmla="*/ 2095500 w 2688590"/>
              <a:gd name="connsiteY37" fmla="*/ 388126 h 1026371"/>
              <a:gd name="connisteX38" fmla="*/ 2150745 w 2688590"/>
              <a:gd name="connsiteY38" fmla="*/ 322086 h 1026371"/>
              <a:gd name="connisteX39" fmla="*/ 2194560 w 2688590"/>
              <a:gd name="connsiteY39" fmla="*/ 256046 h 1026371"/>
              <a:gd name="connisteX40" fmla="*/ 2227580 w 2688590"/>
              <a:gd name="connsiteY40" fmla="*/ 179211 h 1026371"/>
              <a:gd name="connisteX41" fmla="*/ 2238375 w 2688590"/>
              <a:gd name="connsiteY41" fmla="*/ 113806 h 1026371"/>
              <a:gd name="connisteX42" fmla="*/ 2271395 w 2688590"/>
              <a:gd name="connsiteY42" fmla="*/ 47766 h 1026371"/>
              <a:gd name="connisteX43" fmla="*/ 2337435 w 2688590"/>
              <a:gd name="connsiteY43" fmla="*/ 3951 h 1026371"/>
              <a:gd name="connisteX44" fmla="*/ 2402840 w 2688590"/>
              <a:gd name="connsiteY44" fmla="*/ 3951 h 1026371"/>
              <a:gd name="connisteX45" fmla="*/ 2468880 w 2688590"/>
              <a:gd name="connsiteY45" fmla="*/ 3951 h 1026371"/>
              <a:gd name="connisteX46" fmla="*/ 2545715 w 2688590"/>
              <a:gd name="connsiteY46" fmla="*/ 36971 h 1026371"/>
              <a:gd name="connisteX47" fmla="*/ 2611755 w 2688590"/>
              <a:gd name="connsiteY47" fmla="*/ 102376 h 1026371"/>
              <a:gd name="connisteX48" fmla="*/ 2611755 w 2688590"/>
              <a:gd name="connsiteY48" fmla="*/ 168416 h 1026371"/>
              <a:gd name="connisteX49" fmla="*/ 2688590 w 2688590"/>
              <a:gd name="connsiteY49" fmla="*/ 223026 h 102637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</a:cxnLst>
            <a:rect l="l" t="t" r="r" b="b"/>
            <a:pathLst>
              <a:path w="2688590" h="1026372">
                <a:moveTo>
                  <a:pt x="0" y="376696"/>
                </a:moveTo>
                <a:cubicBezTo>
                  <a:pt x="12065" y="376061"/>
                  <a:pt x="39370" y="372251"/>
                  <a:pt x="65405" y="376696"/>
                </a:cubicBezTo>
                <a:cubicBezTo>
                  <a:pt x="91440" y="381141"/>
                  <a:pt x="111760" y="381141"/>
                  <a:pt x="131445" y="398921"/>
                </a:cubicBezTo>
                <a:cubicBezTo>
                  <a:pt x="151130" y="416701"/>
                  <a:pt x="149225" y="438926"/>
                  <a:pt x="164465" y="464961"/>
                </a:cubicBezTo>
                <a:cubicBezTo>
                  <a:pt x="179705" y="490996"/>
                  <a:pt x="190500" y="504331"/>
                  <a:pt x="208280" y="530366"/>
                </a:cubicBezTo>
                <a:cubicBezTo>
                  <a:pt x="226060" y="556401"/>
                  <a:pt x="236855" y="569736"/>
                  <a:pt x="252095" y="596406"/>
                </a:cubicBezTo>
                <a:cubicBezTo>
                  <a:pt x="267335" y="623076"/>
                  <a:pt x="271780" y="636411"/>
                  <a:pt x="285115" y="662446"/>
                </a:cubicBezTo>
                <a:cubicBezTo>
                  <a:pt x="298450" y="688481"/>
                  <a:pt x="300355" y="701816"/>
                  <a:pt x="318135" y="727851"/>
                </a:cubicBezTo>
                <a:cubicBezTo>
                  <a:pt x="335915" y="753886"/>
                  <a:pt x="353060" y="767221"/>
                  <a:pt x="372745" y="793891"/>
                </a:cubicBezTo>
                <a:cubicBezTo>
                  <a:pt x="392430" y="820561"/>
                  <a:pt x="398780" y="833261"/>
                  <a:pt x="416560" y="859931"/>
                </a:cubicBezTo>
                <a:cubicBezTo>
                  <a:pt x="434340" y="886601"/>
                  <a:pt x="438150" y="906286"/>
                  <a:pt x="460375" y="925971"/>
                </a:cubicBezTo>
                <a:cubicBezTo>
                  <a:pt x="482600" y="945656"/>
                  <a:pt x="497840" y="943116"/>
                  <a:pt x="526415" y="958356"/>
                </a:cubicBezTo>
                <a:cubicBezTo>
                  <a:pt x="554990" y="973596"/>
                  <a:pt x="574675" y="993281"/>
                  <a:pt x="603250" y="1002171"/>
                </a:cubicBezTo>
                <a:cubicBezTo>
                  <a:pt x="631825" y="1011061"/>
                  <a:pt x="643255" y="997726"/>
                  <a:pt x="669290" y="1002171"/>
                </a:cubicBezTo>
                <a:cubicBezTo>
                  <a:pt x="695325" y="1006616"/>
                  <a:pt x="708660" y="1019951"/>
                  <a:pt x="734695" y="1024396"/>
                </a:cubicBezTo>
                <a:cubicBezTo>
                  <a:pt x="760730" y="1028841"/>
                  <a:pt x="774065" y="1024396"/>
                  <a:pt x="800735" y="1024396"/>
                </a:cubicBezTo>
                <a:cubicBezTo>
                  <a:pt x="827405" y="1024396"/>
                  <a:pt x="840740" y="1024396"/>
                  <a:pt x="866775" y="1024396"/>
                </a:cubicBezTo>
                <a:cubicBezTo>
                  <a:pt x="892810" y="1024396"/>
                  <a:pt x="903605" y="1024396"/>
                  <a:pt x="932180" y="1024396"/>
                </a:cubicBezTo>
                <a:cubicBezTo>
                  <a:pt x="960755" y="1024396"/>
                  <a:pt x="978535" y="1024396"/>
                  <a:pt x="1009015" y="1024396"/>
                </a:cubicBezTo>
                <a:cubicBezTo>
                  <a:pt x="1039495" y="1024396"/>
                  <a:pt x="1055370" y="1024396"/>
                  <a:pt x="1085850" y="1024396"/>
                </a:cubicBezTo>
                <a:cubicBezTo>
                  <a:pt x="1116330" y="1024396"/>
                  <a:pt x="1132205" y="1024396"/>
                  <a:pt x="1162685" y="1024396"/>
                </a:cubicBezTo>
                <a:cubicBezTo>
                  <a:pt x="1193165" y="1024396"/>
                  <a:pt x="1210945" y="1024396"/>
                  <a:pt x="1239520" y="1024396"/>
                </a:cubicBezTo>
                <a:cubicBezTo>
                  <a:pt x="1268095" y="1024396"/>
                  <a:pt x="1278890" y="1028841"/>
                  <a:pt x="1305560" y="1024396"/>
                </a:cubicBezTo>
                <a:cubicBezTo>
                  <a:pt x="1332230" y="1019951"/>
                  <a:pt x="1345565" y="1008521"/>
                  <a:pt x="1371600" y="1002171"/>
                </a:cubicBezTo>
                <a:cubicBezTo>
                  <a:pt x="1397635" y="995821"/>
                  <a:pt x="1410970" y="997726"/>
                  <a:pt x="1437005" y="991376"/>
                </a:cubicBezTo>
                <a:cubicBezTo>
                  <a:pt x="1463040" y="985026"/>
                  <a:pt x="1476375" y="976136"/>
                  <a:pt x="1503045" y="969786"/>
                </a:cubicBezTo>
                <a:cubicBezTo>
                  <a:pt x="1529715" y="963436"/>
                  <a:pt x="1542415" y="971691"/>
                  <a:pt x="1569085" y="958356"/>
                </a:cubicBezTo>
                <a:cubicBezTo>
                  <a:pt x="1595755" y="945021"/>
                  <a:pt x="1612900" y="927876"/>
                  <a:pt x="1635125" y="903746"/>
                </a:cubicBezTo>
                <a:cubicBezTo>
                  <a:pt x="1657350" y="879616"/>
                  <a:pt x="1665605" y="863741"/>
                  <a:pt x="1678940" y="837706"/>
                </a:cubicBezTo>
                <a:cubicBezTo>
                  <a:pt x="1692275" y="811671"/>
                  <a:pt x="1689735" y="798336"/>
                  <a:pt x="1700530" y="772301"/>
                </a:cubicBezTo>
                <a:cubicBezTo>
                  <a:pt x="1711325" y="746266"/>
                  <a:pt x="1720215" y="734836"/>
                  <a:pt x="1733550" y="706261"/>
                </a:cubicBezTo>
                <a:cubicBezTo>
                  <a:pt x="1746885" y="677686"/>
                  <a:pt x="1755775" y="659906"/>
                  <a:pt x="1766570" y="629426"/>
                </a:cubicBezTo>
                <a:cubicBezTo>
                  <a:pt x="1777365" y="598946"/>
                  <a:pt x="1774825" y="581166"/>
                  <a:pt x="1788160" y="552591"/>
                </a:cubicBezTo>
                <a:cubicBezTo>
                  <a:pt x="1801495" y="524016"/>
                  <a:pt x="1812925" y="512586"/>
                  <a:pt x="1832610" y="486551"/>
                </a:cubicBezTo>
                <a:cubicBezTo>
                  <a:pt x="1852295" y="460516"/>
                  <a:pt x="1863090" y="440831"/>
                  <a:pt x="1887220" y="421146"/>
                </a:cubicBezTo>
                <a:cubicBezTo>
                  <a:pt x="1911350" y="401461"/>
                  <a:pt x="1924685" y="394476"/>
                  <a:pt x="1953260" y="388126"/>
                </a:cubicBezTo>
                <a:cubicBezTo>
                  <a:pt x="1981835" y="381776"/>
                  <a:pt x="2001520" y="388126"/>
                  <a:pt x="2030095" y="388126"/>
                </a:cubicBezTo>
                <a:cubicBezTo>
                  <a:pt x="2058670" y="388126"/>
                  <a:pt x="2071370" y="401461"/>
                  <a:pt x="2095500" y="388126"/>
                </a:cubicBezTo>
                <a:cubicBezTo>
                  <a:pt x="2119630" y="374791"/>
                  <a:pt x="2131060" y="348756"/>
                  <a:pt x="2150745" y="322086"/>
                </a:cubicBezTo>
                <a:cubicBezTo>
                  <a:pt x="2170430" y="295416"/>
                  <a:pt x="2179320" y="284621"/>
                  <a:pt x="2194560" y="256046"/>
                </a:cubicBezTo>
                <a:cubicBezTo>
                  <a:pt x="2209800" y="227471"/>
                  <a:pt x="2218690" y="207786"/>
                  <a:pt x="2227580" y="179211"/>
                </a:cubicBezTo>
                <a:cubicBezTo>
                  <a:pt x="2236470" y="150636"/>
                  <a:pt x="2229485" y="139841"/>
                  <a:pt x="2238375" y="113806"/>
                </a:cubicBezTo>
                <a:cubicBezTo>
                  <a:pt x="2247265" y="87771"/>
                  <a:pt x="2251710" y="69991"/>
                  <a:pt x="2271395" y="47766"/>
                </a:cubicBezTo>
                <a:cubicBezTo>
                  <a:pt x="2291080" y="25541"/>
                  <a:pt x="2311400" y="12841"/>
                  <a:pt x="2337435" y="3951"/>
                </a:cubicBezTo>
                <a:cubicBezTo>
                  <a:pt x="2363470" y="-4939"/>
                  <a:pt x="2376805" y="3951"/>
                  <a:pt x="2402840" y="3951"/>
                </a:cubicBezTo>
                <a:cubicBezTo>
                  <a:pt x="2428875" y="3951"/>
                  <a:pt x="2440305" y="-2399"/>
                  <a:pt x="2468880" y="3951"/>
                </a:cubicBezTo>
                <a:cubicBezTo>
                  <a:pt x="2497455" y="10301"/>
                  <a:pt x="2517140" y="17286"/>
                  <a:pt x="2545715" y="36971"/>
                </a:cubicBezTo>
                <a:cubicBezTo>
                  <a:pt x="2574290" y="56656"/>
                  <a:pt x="2598420" y="76341"/>
                  <a:pt x="2611755" y="102376"/>
                </a:cubicBezTo>
                <a:cubicBezTo>
                  <a:pt x="2625090" y="128411"/>
                  <a:pt x="2596515" y="144286"/>
                  <a:pt x="2611755" y="168416"/>
                </a:cubicBezTo>
                <a:cubicBezTo>
                  <a:pt x="2626995" y="192546"/>
                  <a:pt x="2673350" y="213501"/>
                  <a:pt x="2688590" y="223026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8197215" y="5013960"/>
            <a:ext cx="2863850" cy="770255"/>
          </a:xfrm>
          <a:custGeom>
            <a:avLst/>
            <a:gdLst>
              <a:gd name="connisteX0" fmla="*/ 0 w 2863850"/>
              <a:gd name="connsiteY0" fmla="*/ 0 h 770474"/>
              <a:gd name="connisteX1" fmla="*/ 10795 w 2863850"/>
              <a:gd name="connsiteY1" fmla="*/ 66040 h 770474"/>
              <a:gd name="connisteX2" fmla="*/ 10795 w 2863850"/>
              <a:gd name="connsiteY2" fmla="*/ 131445 h 770474"/>
              <a:gd name="connisteX3" fmla="*/ 10795 w 2863850"/>
              <a:gd name="connsiteY3" fmla="*/ 208280 h 770474"/>
              <a:gd name="connisteX4" fmla="*/ 10795 w 2863850"/>
              <a:gd name="connsiteY4" fmla="*/ 274320 h 770474"/>
              <a:gd name="connisteX5" fmla="*/ 10795 w 2863850"/>
              <a:gd name="connsiteY5" fmla="*/ 340360 h 770474"/>
              <a:gd name="connisteX6" fmla="*/ 10795 w 2863850"/>
              <a:gd name="connsiteY6" fmla="*/ 406400 h 770474"/>
              <a:gd name="connisteX7" fmla="*/ 21590 w 2863850"/>
              <a:gd name="connsiteY7" fmla="*/ 471805 h 770474"/>
              <a:gd name="connisteX8" fmla="*/ 43815 w 2863850"/>
              <a:gd name="connsiteY8" fmla="*/ 537845 h 770474"/>
              <a:gd name="connisteX9" fmla="*/ 109855 w 2863850"/>
              <a:gd name="connsiteY9" fmla="*/ 581660 h 770474"/>
              <a:gd name="connisteX10" fmla="*/ 175260 w 2863850"/>
              <a:gd name="connsiteY10" fmla="*/ 614680 h 770474"/>
              <a:gd name="connisteX11" fmla="*/ 241300 w 2863850"/>
              <a:gd name="connsiteY11" fmla="*/ 647700 h 770474"/>
              <a:gd name="connisteX12" fmla="*/ 307340 w 2863850"/>
              <a:gd name="connsiteY12" fmla="*/ 647700 h 770474"/>
              <a:gd name="connisteX13" fmla="*/ 384175 w 2863850"/>
              <a:gd name="connsiteY13" fmla="*/ 647700 h 770474"/>
              <a:gd name="connisteX14" fmla="*/ 461010 w 2863850"/>
              <a:gd name="connsiteY14" fmla="*/ 658495 h 770474"/>
              <a:gd name="connisteX15" fmla="*/ 526415 w 2863850"/>
              <a:gd name="connsiteY15" fmla="*/ 658495 h 770474"/>
              <a:gd name="connisteX16" fmla="*/ 592455 w 2863850"/>
              <a:gd name="connsiteY16" fmla="*/ 658495 h 770474"/>
              <a:gd name="connisteX17" fmla="*/ 669290 w 2863850"/>
              <a:gd name="connsiteY17" fmla="*/ 669290 h 770474"/>
              <a:gd name="connisteX18" fmla="*/ 735330 w 2863850"/>
              <a:gd name="connsiteY18" fmla="*/ 691515 h 770474"/>
              <a:gd name="connisteX19" fmla="*/ 800735 w 2863850"/>
              <a:gd name="connsiteY19" fmla="*/ 713105 h 770474"/>
              <a:gd name="connisteX20" fmla="*/ 866775 w 2863850"/>
              <a:gd name="connsiteY20" fmla="*/ 724535 h 770474"/>
              <a:gd name="connisteX21" fmla="*/ 932815 w 2863850"/>
              <a:gd name="connsiteY21" fmla="*/ 724535 h 770474"/>
              <a:gd name="connisteX22" fmla="*/ 998220 w 2863850"/>
              <a:gd name="connsiteY22" fmla="*/ 746125 h 770474"/>
              <a:gd name="connisteX23" fmla="*/ 1064260 w 2863850"/>
              <a:gd name="connsiteY23" fmla="*/ 746125 h 770474"/>
              <a:gd name="connisteX24" fmla="*/ 1130300 w 2863850"/>
              <a:gd name="connsiteY24" fmla="*/ 746125 h 770474"/>
              <a:gd name="connisteX25" fmla="*/ 1195705 w 2863850"/>
              <a:gd name="connsiteY25" fmla="*/ 746125 h 770474"/>
              <a:gd name="connisteX26" fmla="*/ 1272540 w 2863850"/>
              <a:gd name="connsiteY26" fmla="*/ 746125 h 770474"/>
              <a:gd name="connisteX27" fmla="*/ 1338580 w 2863850"/>
              <a:gd name="connsiteY27" fmla="*/ 735330 h 770474"/>
              <a:gd name="connisteX28" fmla="*/ 1415415 w 2863850"/>
              <a:gd name="connsiteY28" fmla="*/ 713105 h 770474"/>
              <a:gd name="connisteX29" fmla="*/ 1481455 w 2863850"/>
              <a:gd name="connsiteY29" fmla="*/ 702310 h 770474"/>
              <a:gd name="connisteX30" fmla="*/ 1546860 w 2863850"/>
              <a:gd name="connsiteY30" fmla="*/ 702310 h 770474"/>
              <a:gd name="connisteX31" fmla="*/ 1612900 w 2863850"/>
              <a:gd name="connsiteY31" fmla="*/ 702310 h 770474"/>
              <a:gd name="connisteX32" fmla="*/ 1678940 w 2863850"/>
              <a:gd name="connsiteY32" fmla="*/ 702310 h 770474"/>
              <a:gd name="connisteX33" fmla="*/ 1755775 w 2863850"/>
              <a:gd name="connsiteY33" fmla="*/ 691515 h 770474"/>
              <a:gd name="connisteX34" fmla="*/ 1821180 w 2863850"/>
              <a:gd name="connsiteY34" fmla="*/ 691515 h 770474"/>
              <a:gd name="connisteX35" fmla="*/ 1887220 w 2863850"/>
              <a:gd name="connsiteY35" fmla="*/ 691515 h 770474"/>
              <a:gd name="connisteX36" fmla="*/ 1953260 w 2863850"/>
              <a:gd name="connsiteY36" fmla="*/ 691515 h 770474"/>
              <a:gd name="connisteX37" fmla="*/ 2019300 w 2863850"/>
              <a:gd name="connsiteY37" fmla="*/ 691515 h 770474"/>
              <a:gd name="connisteX38" fmla="*/ 2096135 w 2863850"/>
              <a:gd name="connsiteY38" fmla="*/ 691515 h 770474"/>
              <a:gd name="connisteX39" fmla="*/ 2172335 w 2863850"/>
              <a:gd name="connsiteY39" fmla="*/ 691515 h 770474"/>
              <a:gd name="connisteX40" fmla="*/ 2238375 w 2863850"/>
              <a:gd name="connsiteY40" fmla="*/ 691515 h 770474"/>
              <a:gd name="connisteX41" fmla="*/ 2304415 w 2863850"/>
              <a:gd name="connsiteY41" fmla="*/ 691515 h 770474"/>
              <a:gd name="connisteX42" fmla="*/ 2381250 w 2863850"/>
              <a:gd name="connsiteY42" fmla="*/ 691515 h 770474"/>
              <a:gd name="connisteX43" fmla="*/ 2458085 w 2863850"/>
              <a:gd name="connsiteY43" fmla="*/ 702310 h 770474"/>
              <a:gd name="connisteX44" fmla="*/ 2524125 w 2863850"/>
              <a:gd name="connsiteY44" fmla="*/ 713105 h 770474"/>
              <a:gd name="connisteX45" fmla="*/ 2589530 w 2863850"/>
              <a:gd name="connsiteY45" fmla="*/ 735330 h 770474"/>
              <a:gd name="connisteX46" fmla="*/ 2655570 w 2863850"/>
              <a:gd name="connsiteY46" fmla="*/ 746125 h 770474"/>
              <a:gd name="connisteX47" fmla="*/ 2721610 w 2863850"/>
              <a:gd name="connsiteY47" fmla="*/ 746125 h 770474"/>
              <a:gd name="connisteX48" fmla="*/ 2798445 w 2863850"/>
              <a:gd name="connsiteY48" fmla="*/ 768350 h 770474"/>
              <a:gd name="connisteX49" fmla="*/ 2863850 w 2863850"/>
              <a:gd name="connsiteY49" fmla="*/ 768350 h 77047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</a:cxnLst>
            <a:rect l="l" t="t" r="r" b="b"/>
            <a:pathLst>
              <a:path w="2863850" h="770474">
                <a:moveTo>
                  <a:pt x="0" y="0"/>
                </a:moveTo>
                <a:cubicBezTo>
                  <a:pt x="1905" y="12065"/>
                  <a:pt x="8890" y="40005"/>
                  <a:pt x="10795" y="66040"/>
                </a:cubicBezTo>
                <a:cubicBezTo>
                  <a:pt x="12700" y="92075"/>
                  <a:pt x="10795" y="102870"/>
                  <a:pt x="10795" y="131445"/>
                </a:cubicBezTo>
                <a:cubicBezTo>
                  <a:pt x="10795" y="160020"/>
                  <a:pt x="10795" y="179705"/>
                  <a:pt x="10795" y="208280"/>
                </a:cubicBezTo>
                <a:cubicBezTo>
                  <a:pt x="10795" y="236855"/>
                  <a:pt x="10795" y="247650"/>
                  <a:pt x="10795" y="274320"/>
                </a:cubicBezTo>
                <a:cubicBezTo>
                  <a:pt x="10795" y="300990"/>
                  <a:pt x="10795" y="313690"/>
                  <a:pt x="10795" y="340360"/>
                </a:cubicBezTo>
                <a:cubicBezTo>
                  <a:pt x="10795" y="367030"/>
                  <a:pt x="8890" y="380365"/>
                  <a:pt x="10795" y="406400"/>
                </a:cubicBezTo>
                <a:cubicBezTo>
                  <a:pt x="12700" y="432435"/>
                  <a:pt x="15240" y="445770"/>
                  <a:pt x="21590" y="471805"/>
                </a:cubicBezTo>
                <a:cubicBezTo>
                  <a:pt x="27940" y="497840"/>
                  <a:pt x="26035" y="515620"/>
                  <a:pt x="43815" y="537845"/>
                </a:cubicBezTo>
                <a:cubicBezTo>
                  <a:pt x="61595" y="560070"/>
                  <a:pt x="83820" y="566420"/>
                  <a:pt x="109855" y="581660"/>
                </a:cubicBezTo>
                <a:cubicBezTo>
                  <a:pt x="135890" y="596900"/>
                  <a:pt x="149225" y="601345"/>
                  <a:pt x="175260" y="614680"/>
                </a:cubicBezTo>
                <a:cubicBezTo>
                  <a:pt x="201295" y="628015"/>
                  <a:pt x="214630" y="641350"/>
                  <a:pt x="241300" y="647700"/>
                </a:cubicBezTo>
                <a:cubicBezTo>
                  <a:pt x="267970" y="654050"/>
                  <a:pt x="278765" y="647700"/>
                  <a:pt x="307340" y="647700"/>
                </a:cubicBezTo>
                <a:cubicBezTo>
                  <a:pt x="335915" y="647700"/>
                  <a:pt x="353695" y="645795"/>
                  <a:pt x="384175" y="647700"/>
                </a:cubicBezTo>
                <a:cubicBezTo>
                  <a:pt x="414655" y="649605"/>
                  <a:pt x="432435" y="656590"/>
                  <a:pt x="461010" y="658495"/>
                </a:cubicBezTo>
                <a:cubicBezTo>
                  <a:pt x="489585" y="660400"/>
                  <a:pt x="500380" y="658495"/>
                  <a:pt x="526415" y="658495"/>
                </a:cubicBezTo>
                <a:cubicBezTo>
                  <a:pt x="552450" y="658495"/>
                  <a:pt x="563880" y="656590"/>
                  <a:pt x="592455" y="658495"/>
                </a:cubicBezTo>
                <a:cubicBezTo>
                  <a:pt x="621030" y="660400"/>
                  <a:pt x="640715" y="662940"/>
                  <a:pt x="669290" y="669290"/>
                </a:cubicBezTo>
                <a:cubicBezTo>
                  <a:pt x="697865" y="675640"/>
                  <a:pt x="709295" y="682625"/>
                  <a:pt x="735330" y="691515"/>
                </a:cubicBezTo>
                <a:cubicBezTo>
                  <a:pt x="761365" y="700405"/>
                  <a:pt x="774700" y="706755"/>
                  <a:pt x="800735" y="713105"/>
                </a:cubicBezTo>
                <a:cubicBezTo>
                  <a:pt x="826770" y="719455"/>
                  <a:pt x="840105" y="721995"/>
                  <a:pt x="866775" y="724535"/>
                </a:cubicBezTo>
                <a:cubicBezTo>
                  <a:pt x="893445" y="727075"/>
                  <a:pt x="906780" y="720090"/>
                  <a:pt x="932815" y="724535"/>
                </a:cubicBezTo>
                <a:cubicBezTo>
                  <a:pt x="958850" y="728980"/>
                  <a:pt x="972185" y="741680"/>
                  <a:pt x="998220" y="746125"/>
                </a:cubicBezTo>
                <a:cubicBezTo>
                  <a:pt x="1024255" y="750570"/>
                  <a:pt x="1037590" y="746125"/>
                  <a:pt x="1064260" y="746125"/>
                </a:cubicBezTo>
                <a:cubicBezTo>
                  <a:pt x="1090930" y="746125"/>
                  <a:pt x="1104265" y="746125"/>
                  <a:pt x="1130300" y="746125"/>
                </a:cubicBezTo>
                <a:cubicBezTo>
                  <a:pt x="1156335" y="746125"/>
                  <a:pt x="1167130" y="746125"/>
                  <a:pt x="1195705" y="746125"/>
                </a:cubicBezTo>
                <a:cubicBezTo>
                  <a:pt x="1224280" y="746125"/>
                  <a:pt x="1243965" y="748030"/>
                  <a:pt x="1272540" y="746125"/>
                </a:cubicBezTo>
                <a:cubicBezTo>
                  <a:pt x="1301115" y="744220"/>
                  <a:pt x="1310005" y="741680"/>
                  <a:pt x="1338580" y="735330"/>
                </a:cubicBezTo>
                <a:cubicBezTo>
                  <a:pt x="1367155" y="728980"/>
                  <a:pt x="1386840" y="719455"/>
                  <a:pt x="1415415" y="713105"/>
                </a:cubicBezTo>
                <a:cubicBezTo>
                  <a:pt x="1443990" y="706755"/>
                  <a:pt x="1455420" y="704215"/>
                  <a:pt x="1481455" y="702310"/>
                </a:cubicBezTo>
                <a:cubicBezTo>
                  <a:pt x="1507490" y="700405"/>
                  <a:pt x="1520825" y="702310"/>
                  <a:pt x="1546860" y="702310"/>
                </a:cubicBezTo>
                <a:cubicBezTo>
                  <a:pt x="1572895" y="702310"/>
                  <a:pt x="1586230" y="702310"/>
                  <a:pt x="1612900" y="702310"/>
                </a:cubicBezTo>
                <a:cubicBezTo>
                  <a:pt x="1639570" y="702310"/>
                  <a:pt x="1650365" y="704215"/>
                  <a:pt x="1678940" y="702310"/>
                </a:cubicBezTo>
                <a:cubicBezTo>
                  <a:pt x="1707515" y="700405"/>
                  <a:pt x="1727200" y="693420"/>
                  <a:pt x="1755775" y="691515"/>
                </a:cubicBezTo>
                <a:cubicBezTo>
                  <a:pt x="1784350" y="689610"/>
                  <a:pt x="1795145" y="691515"/>
                  <a:pt x="1821180" y="691515"/>
                </a:cubicBezTo>
                <a:cubicBezTo>
                  <a:pt x="1847215" y="691515"/>
                  <a:pt x="1860550" y="691515"/>
                  <a:pt x="1887220" y="691515"/>
                </a:cubicBezTo>
                <a:cubicBezTo>
                  <a:pt x="1913890" y="691515"/>
                  <a:pt x="1926590" y="691515"/>
                  <a:pt x="1953260" y="691515"/>
                </a:cubicBezTo>
                <a:cubicBezTo>
                  <a:pt x="1979930" y="691515"/>
                  <a:pt x="1990725" y="691515"/>
                  <a:pt x="2019300" y="691515"/>
                </a:cubicBezTo>
                <a:cubicBezTo>
                  <a:pt x="2047875" y="691515"/>
                  <a:pt x="2065655" y="691515"/>
                  <a:pt x="2096135" y="691515"/>
                </a:cubicBezTo>
                <a:cubicBezTo>
                  <a:pt x="2126615" y="691515"/>
                  <a:pt x="2143760" y="691515"/>
                  <a:pt x="2172335" y="691515"/>
                </a:cubicBezTo>
                <a:cubicBezTo>
                  <a:pt x="2200910" y="691515"/>
                  <a:pt x="2211705" y="691515"/>
                  <a:pt x="2238375" y="691515"/>
                </a:cubicBezTo>
                <a:cubicBezTo>
                  <a:pt x="2265045" y="691515"/>
                  <a:pt x="2275840" y="691515"/>
                  <a:pt x="2304415" y="691515"/>
                </a:cubicBezTo>
                <a:cubicBezTo>
                  <a:pt x="2332990" y="691515"/>
                  <a:pt x="2350770" y="689610"/>
                  <a:pt x="2381250" y="691515"/>
                </a:cubicBezTo>
                <a:cubicBezTo>
                  <a:pt x="2411730" y="693420"/>
                  <a:pt x="2429510" y="697865"/>
                  <a:pt x="2458085" y="702310"/>
                </a:cubicBezTo>
                <a:cubicBezTo>
                  <a:pt x="2486660" y="706755"/>
                  <a:pt x="2498090" y="706755"/>
                  <a:pt x="2524125" y="713105"/>
                </a:cubicBezTo>
                <a:cubicBezTo>
                  <a:pt x="2550160" y="719455"/>
                  <a:pt x="2563495" y="728980"/>
                  <a:pt x="2589530" y="735330"/>
                </a:cubicBezTo>
                <a:cubicBezTo>
                  <a:pt x="2615565" y="741680"/>
                  <a:pt x="2628900" y="744220"/>
                  <a:pt x="2655570" y="746125"/>
                </a:cubicBezTo>
                <a:cubicBezTo>
                  <a:pt x="2682240" y="748030"/>
                  <a:pt x="2693035" y="741680"/>
                  <a:pt x="2721610" y="746125"/>
                </a:cubicBezTo>
                <a:cubicBezTo>
                  <a:pt x="2750185" y="750570"/>
                  <a:pt x="2769870" y="763905"/>
                  <a:pt x="2798445" y="768350"/>
                </a:cubicBezTo>
                <a:cubicBezTo>
                  <a:pt x="2827020" y="772795"/>
                  <a:pt x="2852420" y="768985"/>
                  <a:pt x="2863850" y="76835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8" grpId="1"/>
      <p:bldP spid="16" grpId="0"/>
      <p:bldP spid="17" grpId="0" animBg="1"/>
      <p:bldP spid="7" grpId="0" animBg="1"/>
      <p:bldP spid="6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Connector 13"/>
          <p:cNvSpPr/>
          <p:nvPr/>
        </p:nvSpPr>
        <p:spPr>
          <a:xfrm>
            <a:off x="749808" y="120620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07" y="1917973"/>
            <a:ext cx="7056121" cy="18457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460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85" y="4364448"/>
            <a:ext cx="7054943" cy="176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70531" y="3813748"/>
            <a:ext cx="324040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3 900 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6409" y="3889948"/>
            <a:ext cx="368109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5 440m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3845" y="6224262"/>
            <a:ext cx="30791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2 750m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97842" y="6134004"/>
            <a:ext cx="34353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4 480m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66455" y="1873250"/>
            <a:ext cx="3334385" cy="47059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7881" y="1417378"/>
            <a:ext cx="7225030" cy="49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67090" y="1863725"/>
            <a:ext cx="3334385" cy="47351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Trong những cây cầu đó, </a:t>
            </a:r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cầu Đình Vũ –Cát Hải dài nhất</a:t>
            </a:r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28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cầu Cần Thơ ngắn nhất</a:t>
            </a:r>
            <a:endParaRPr lang="en-US" sz="2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Tên những cây cầu theo thứ tự từ dài nhất đến ngắn nhất: </a:t>
            </a:r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Đình Vũ</a:t>
            </a:r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Vĩnh Thịnh</a:t>
            </a:r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Nhật Tân</a:t>
            </a:r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Cần Thơ</a:t>
            </a:r>
            <a:endParaRPr lang="nl-NL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44496" y="580543"/>
            <a:ext cx="1215333" cy="523220"/>
            <a:chOff x="7022642" y="641502"/>
            <a:chExt cx="1194827" cy="523220"/>
          </a:xfrm>
        </p:grpSpPr>
        <p:sp>
          <p:nvSpPr>
            <p:cNvPr id="19" name="TextBox 18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46: SO SÁNH CÁC SỐ TRONG PHẠM VI 10 000 (TIẾT 1)</a:t>
            </a:r>
            <a:endParaRPr 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" name="TextBox 10"/>
          <p:cNvSpPr txBox="1"/>
          <p:nvPr/>
        </p:nvSpPr>
        <p:spPr>
          <a:xfrm>
            <a:off x="3018460" y="111473"/>
            <a:ext cx="64757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18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6" grpId="0"/>
      <p:bldP spid="9" grpId="0"/>
      <p:bldP spid="10" grpId="0"/>
      <p:bldP spid="11" grpId="0" bldLvl="0" animBg="1"/>
      <p:bldP spid="11" grpId="1" bldLvl="0" animBg="1"/>
      <p:bldP spid="12" grpId="0"/>
      <p:bldP spid="1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Footer Placeholder 1"/>
          <p:cNvSpPr/>
          <p:nvPr>
            <p:ph type="ftr" sz="quarter" idx="11"/>
          </p:nvPr>
        </p:nvSpPr>
        <p:spPr/>
        <p:txBody>
          <a:bodyPr/>
          <a:p>
            <a:pPr lvl="0" eaLnBrk="0" hangingPunct="0"/>
            <a:r>
              <a:rPr lang="en-US"/>
              <a:t>Đoàn Đức Thái -TH Nam Trạch</a:t>
            </a:r>
            <a:endParaRPr lang="en-US"/>
          </a:p>
        </p:txBody>
      </p:sp>
      <p:pic>
        <p:nvPicPr>
          <p:cNvPr id="12294" name="Picture 12293"/>
          <p:cNvPicPr>
            <a:picLocks noChangeAspect="1"/>
          </p:cNvPicPr>
          <p:nvPr/>
        </p:nvPicPr>
        <p:blipFill>
          <a:blip r:embed="rId1">
            <a:lum bright="17999"/>
          </a:blip>
          <a:stretch>
            <a:fillRect/>
          </a:stretch>
        </p:blipFill>
        <p:spPr>
          <a:xfrm>
            <a:off x="2438400" y="3962400"/>
            <a:ext cx="1039813" cy="987425"/>
          </a:xfrm>
          <a:prstGeom prst="rect">
            <a:avLst/>
          </a:prstGeom>
          <a:noFill/>
          <a:ln w="317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296" name="Picture 12295"/>
          <p:cNvPicPr>
            <a:picLocks noChangeAspect="1"/>
          </p:cNvPicPr>
          <p:nvPr/>
        </p:nvPicPr>
        <p:blipFill>
          <a:blip r:embed="rId2">
            <a:lum bright="17999"/>
          </a:blip>
          <a:stretch>
            <a:fillRect/>
          </a:stretch>
        </p:blipFill>
        <p:spPr>
          <a:xfrm>
            <a:off x="3657600" y="3962400"/>
            <a:ext cx="995363" cy="995363"/>
          </a:xfrm>
          <a:prstGeom prst="rect">
            <a:avLst/>
          </a:prstGeom>
          <a:noFill/>
          <a:ln w="317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297" name="Picture 12296"/>
          <p:cNvPicPr>
            <a:picLocks noChangeAspect="1"/>
          </p:cNvPicPr>
          <p:nvPr/>
        </p:nvPicPr>
        <p:blipFill>
          <a:blip r:embed="rId3">
            <a:lum bright="6000"/>
          </a:blip>
          <a:stretch>
            <a:fillRect/>
          </a:stretch>
        </p:blipFill>
        <p:spPr>
          <a:xfrm>
            <a:off x="1828800" y="2895600"/>
            <a:ext cx="995363" cy="995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9" name="Picture 12298"/>
          <p:cNvPicPr>
            <a:picLocks noChangeAspect="1"/>
          </p:cNvPicPr>
          <p:nvPr/>
        </p:nvPicPr>
        <p:blipFill>
          <a:blip r:embed="rId4">
            <a:lum bright="41998"/>
          </a:blip>
          <a:stretch>
            <a:fillRect/>
          </a:stretch>
        </p:blipFill>
        <p:spPr>
          <a:xfrm>
            <a:off x="2895600" y="2362200"/>
            <a:ext cx="1098550" cy="1041400"/>
          </a:xfrm>
          <a:prstGeom prst="rect">
            <a:avLst/>
          </a:prstGeom>
          <a:noFill/>
          <a:ln w="317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300" name="Picture 12299"/>
          <p:cNvPicPr>
            <a:picLocks noChangeAspect="1"/>
          </p:cNvPicPr>
          <p:nvPr/>
        </p:nvPicPr>
        <p:blipFill>
          <a:blip r:embed="rId5">
            <a:lum bright="17999"/>
          </a:blip>
          <a:stretch>
            <a:fillRect/>
          </a:stretch>
        </p:blipFill>
        <p:spPr>
          <a:xfrm>
            <a:off x="4038600" y="2667000"/>
            <a:ext cx="1041400" cy="1041400"/>
          </a:xfrm>
          <a:prstGeom prst="rect">
            <a:avLst/>
          </a:prstGeom>
          <a:noFill/>
          <a:ln w="317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2301" name="Text Box 12300"/>
          <p:cNvSpPr txBox="1"/>
          <p:nvPr/>
        </p:nvSpPr>
        <p:spPr>
          <a:xfrm>
            <a:off x="1524000" y="-76200"/>
            <a:ext cx="76962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600" b="1" i="1" err="1">
                <a:latin typeface=".VnMonotype corsiva" panose="020B7200000000000000" pitchFamily="34" charset="0"/>
              </a:rPr>
              <a:t>Trß</a:t>
            </a:r>
            <a:r>
              <a:rPr sz="3600" b="1" i="1">
                <a:latin typeface=".VnMonotype corsiva" panose="020B7200000000000000" pitchFamily="34" charset="0"/>
              </a:rPr>
              <a:t> </a:t>
            </a:r>
            <a:r>
              <a:rPr sz="3600" b="1" i="1" err="1">
                <a:latin typeface=".VnMonotype corsiva" panose="020B7200000000000000" pitchFamily="34" charset="0"/>
              </a:rPr>
              <a:t>ch¬i</a:t>
            </a:r>
            <a:r>
              <a:rPr sz="3600" b="1" i="1">
                <a:latin typeface=".VnMonotype corsiva" panose="020B7200000000000000" pitchFamily="34" charset="0"/>
              </a:rPr>
              <a:t>: </a:t>
            </a:r>
            <a:r>
              <a:rPr sz="3600" b="1" i="1" err="1">
                <a:latin typeface=".VnMonotype corsiva" panose="020B7200000000000000" pitchFamily="34" charset="0"/>
              </a:rPr>
              <a:t>Chän</a:t>
            </a:r>
            <a:r>
              <a:rPr sz="3600" b="1" i="1">
                <a:latin typeface=".VnMonotype corsiva" panose="020B7200000000000000" pitchFamily="34" charset="0"/>
              </a:rPr>
              <a:t> </a:t>
            </a:r>
            <a:r>
              <a:rPr sz="3600" b="1" i="1" err="1">
                <a:latin typeface=".VnMonotype corsiva" panose="020B7200000000000000" pitchFamily="34" charset="0"/>
              </a:rPr>
              <a:t>nhanh</a:t>
            </a:r>
            <a:r>
              <a:rPr sz="3600" b="1" i="1">
                <a:latin typeface=".VnMonotype corsiva" panose="020B7200000000000000" pitchFamily="34" charset="0"/>
              </a:rPr>
              <a:t>, </a:t>
            </a:r>
            <a:r>
              <a:rPr sz="3600" b="1" i="1" err="1">
                <a:latin typeface=".VnMonotype corsiva" panose="020B7200000000000000" pitchFamily="34" charset="0"/>
              </a:rPr>
              <a:t>xÕp</a:t>
            </a:r>
            <a:r>
              <a:rPr sz="3600" b="1" i="1">
                <a:latin typeface=".VnMonotype corsiva" panose="020B7200000000000000" pitchFamily="34" charset="0"/>
              </a:rPr>
              <a:t> ®</a:t>
            </a:r>
            <a:r>
              <a:rPr sz="3600" b="1" i="1" err="1">
                <a:latin typeface=".VnMonotype corsiva" panose="020B7200000000000000" pitchFamily="34" charset="0"/>
              </a:rPr>
              <a:t>óng</a:t>
            </a:r>
            <a:r>
              <a:rPr sz="3600" b="1" i="1">
                <a:latin typeface=".VnMonotype corsiva" panose="020B7200000000000000" pitchFamily="34" charset="0"/>
              </a:rPr>
              <a:t>!</a:t>
            </a:r>
            <a:endParaRPr sz="3600" b="1" i="1">
              <a:latin typeface=".VnMonotype corsiva" panose="020B7200000000000000" pitchFamily="34" charset="0"/>
            </a:endParaRPr>
          </a:p>
        </p:txBody>
      </p:sp>
      <p:sp>
        <p:nvSpPr>
          <p:cNvPr id="12292" name="Rectangles 12291"/>
          <p:cNvSpPr/>
          <p:nvPr/>
        </p:nvSpPr>
        <p:spPr>
          <a:xfrm>
            <a:off x="1828800" y="5562600"/>
            <a:ext cx="762000" cy="6096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2316" name="Straight Connector 12315"/>
          <p:cNvSpPr/>
          <p:nvPr/>
        </p:nvSpPr>
        <p:spPr>
          <a:xfrm>
            <a:off x="5943600" y="1981200"/>
            <a:ext cx="0" cy="48768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12317" name="Picture 12316"/>
          <p:cNvPicPr>
            <a:picLocks noChangeAspect="1"/>
          </p:cNvPicPr>
          <p:nvPr/>
        </p:nvPicPr>
        <p:blipFill>
          <a:blip r:embed="rId1">
            <a:lum bright="17999"/>
          </a:blip>
          <a:stretch>
            <a:fillRect/>
          </a:stretch>
        </p:blipFill>
        <p:spPr>
          <a:xfrm>
            <a:off x="7569200" y="2441575"/>
            <a:ext cx="1039813" cy="987425"/>
          </a:xfrm>
          <a:prstGeom prst="rect">
            <a:avLst/>
          </a:prstGeom>
          <a:noFill/>
          <a:ln w="317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318" name="Picture 12317"/>
          <p:cNvPicPr>
            <a:picLocks noChangeAspect="1"/>
          </p:cNvPicPr>
          <p:nvPr/>
        </p:nvPicPr>
        <p:blipFill>
          <a:blip r:embed="rId2">
            <a:lum bright="17999"/>
          </a:blip>
          <a:stretch>
            <a:fillRect/>
          </a:stretch>
        </p:blipFill>
        <p:spPr>
          <a:xfrm>
            <a:off x="8377238" y="3962400"/>
            <a:ext cx="995362" cy="995363"/>
          </a:xfrm>
          <a:prstGeom prst="rect">
            <a:avLst/>
          </a:prstGeom>
          <a:noFill/>
          <a:ln w="317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319" name="Picture 12318"/>
          <p:cNvPicPr>
            <a:picLocks noChangeAspect="1"/>
          </p:cNvPicPr>
          <p:nvPr/>
        </p:nvPicPr>
        <p:blipFill>
          <a:blip r:embed="rId3">
            <a:lum bright="6000"/>
          </a:blip>
          <a:stretch>
            <a:fillRect/>
          </a:stretch>
        </p:blipFill>
        <p:spPr>
          <a:xfrm>
            <a:off x="6502400" y="3043238"/>
            <a:ext cx="995363" cy="995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20" name="Picture 12319"/>
          <p:cNvPicPr>
            <a:picLocks noChangeAspect="1"/>
          </p:cNvPicPr>
          <p:nvPr/>
        </p:nvPicPr>
        <p:blipFill>
          <a:blip r:embed="rId4">
            <a:lum bright="41998"/>
          </a:blip>
          <a:stretch>
            <a:fillRect/>
          </a:stretch>
        </p:blipFill>
        <p:spPr>
          <a:xfrm>
            <a:off x="7188200" y="4033838"/>
            <a:ext cx="1098550" cy="1041400"/>
          </a:xfrm>
          <a:prstGeom prst="rect">
            <a:avLst/>
          </a:prstGeom>
          <a:noFill/>
          <a:ln w="317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321" name="Picture 12320"/>
          <p:cNvPicPr>
            <a:picLocks noChangeAspect="1"/>
          </p:cNvPicPr>
          <p:nvPr/>
        </p:nvPicPr>
        <p:blipFill>
          <a:blip r:embed="rId5">
            <a:lum bright="17999"/>
          </a:blip>
          <a:stretch>
            <a:fillRect/>
          </a:stretch>
        </p:blipFill>
        <p:spPr>
          <a:xfrm>
            <a:off x="8712200" y="2814638"/>
            <a:ext cx="1041400" cy="1041400"/>
          </a:xfrm>
          <a:prstGeom prst="rect">
            <a:avLst/>
          </a:prstGeom>
          <a:noFill/>
          <a:ln w="317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2326" name="Rectangles 12325"/>
          <p:cNvSpPr/>
          <p:nvPr/>
        </p:nvSpPr>
        <p:spPr>
          <a:xfrm>
            <a:off x="2590800" y="5562600"/>
            <a:ext cx="762000" cy="6096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2327" name="Rectangles 12326"/>
          <p:cNvSpPr/>
          <p:nvPr/>
        </p:nvSpPr>
        <p:spPr>
          <a:xfrm>
            <a:off x="3352800" y="5562600"/>
            <a:ext cx="762000" cy="6096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2328" name="Rectangles 12327"/>
          <p:cNvSpPr/>
          <p:nvPr/>
        </p:nvSpPr>
        <p:spPr>
          <a:xfrm>
            <a:off x="4114800" y="5562600"/>
            <a:ext cx="762000" cy="6096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2329" name="Rectangles 12328"/>
          <p:cNvSpPr/>
          <p:nvPr/>
        </p:nvSpPr>
        <p:spPr>
          <a:xfrm>
            <a:off x="4876800" y="5562600"/>
            <a:ext cx="762000" cy="6096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2330" name="Rectangles 12329"/>
          <p:cNvSpPr/>
          <p:nvPr/>
        </p:nvSpPr>
        <p:spPr>
          <a:xfrm>
            <a:off x="6324600" y="5562600"/>
            <a:ext cx="762000" cy="6096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2331" name="Rectangles 12330"/>
          <p:cNvSpPr/>
          <p:nvPr/>
        </p:nvSpPr>
        <p:spPr>
          <a:xfrm>
            <a:off x="7086600" y="5562600"/>
            <a:ext cx="762000" cy="6096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2332" name="Rectangles 12331"/>
          <p:cNvSpPr/>
          <p:nvPr/>
        </p:nvSpPr>
        <p:spPr>
          <a:xfrm>
            <a:off x="7848600" y="5562600"/>
            <a:ext cx="762000" cy="6096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2333" name="Rectangles 12332"/>
          <p:cNvSpPr/>
          <p:nvPr/>
        </p:nvSpPr>
        <p:spPr>
          <a:xfrm>
            <a:off x="8610600" y="5562600"/>
            <a:ext cx="762000" cy="6096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2334" name="Rectangles 12333"/>
          <p:cNvSpPr/>
          <p:nvPr/>
        </p:nvSpPr>
        <p:spPr>
          <a:xfrm>
            <a:off x="9372600" y="5562600"/>
            <a:ext cx="762000" cy="6096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2336" name="Straight Connector 12335"/>
          <p:cNvSpPr/>
          <p:nvPr/>
        </p:nvSpPr>
        <p:spPr>
          <a:xfrm>
            <a:off x="1524000" y="1981200"/>
            <a:ext cx="9144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37" name="Text Box 12336"/>
          <p:cNvSpPr txBox="1"/>
          <p:nvPr/>
        </p:nvSpPr>
        <p:spPr>
          <a:xfrm>
            <a:off x="2514600" y="1524000"/>
            <a:ext cx="1295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1" i="1" err="1">
                <a:solidFill>
                  <a:srgbClr val="0000CC"/>
                </a:solidFill>
                <a:latin typeface=".VnMonotype corsiva" panose="020B7200000000000000" pitchFamily="34" charset="0"/>
              </a:rPr>
              <a:t>Nhãm</a:t>
            </a:r>
            <a:r>
              <a:rPr sz="2800" b="1" i="1">
                <a:solidFill>
                  <a:srgbClr val="0000CC"/>
                </a:solidFill>
                <a:latin typeface=".VnMonotype corsiva" panose="020B7200000000000000" pitchFamily="34" charset="0"/>
              </a:rPr>
              <a:t> 1</a:t>
            </a:r>
            <a:endParaRPr sz="2800" b="1" i="1">
              <a:solidFill>
                <a:srgbClr val="0000CC"/>
              </a:solidFill>
              <a:latin typeface=".VnMonotype corsiva" panose="020B7200000000000000" pitchFamily="34" charset="0"/>
            </a:endParaRPr>
          </a:p>
        </p:txBody>
      </p:sp>
      <p:sp>
        <p:nvSpPr>
          <p:cNvPr id="12338" name="Text Box 12337"/>
          <p:cNvSpPr txBox="1"/>
          <p:nvPr/>
        </p:nvSpPr>
        <p:spPr>
          <a:xfrm>
            <a:off x="7924800" y="1524000"/>
            <a:ext cx="1295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b="1" i="1" err="1">
                <a:solidFill>
                  <a:srgbClr val="0000CC"/>
                </a:solidFill>
                <a:latin typeface=".VnMonotype corsiva" panose="020B7200000000000000" pitchFamily="34" charset="0"/>
              </a:rPr>
              <a:t>Nhãm</a:t>
            </a:r>
            <a:r>
              <a:rPr sz="2800" b="1" i="1">
                <a:solidFill>
                  <a:srgbClr val="0000CC"/>
                </a:solidFill>
                <a:latin typeface=".VnMonotype corsiva" panose="020B7200000000000000" pitchFamily="34" charset="0"/>
              </a:rPr>
              <a:t> 2</a:t>
            </a:r>
            <a:endParaRPr sz="2800" b="1" i="1">
              <a:solidFill>
                <a:srgbClr val="0000CC"/>
              </a:solidFill>
              <a:latin typeface=".VnMonotype corsiva" panose="020B7200000000000000" pitchFamily="34" charset="0"/>
            </a:endParaRPr>
          </a:p>
        </p:txBody>
      </p:sp>
      <p:sp>
        <p:nvSpPr>
          <p:cNvPr id="12339" name="Text Box 12338"/>
          <p:cNvSpPr txBox="1"/>
          <p:nvPr/>
        </p:nvSpPr>
        <p:spPr>
          <a:xfrm>
            <a:off x="1676400" y="1905000"/>
            <a:ext cx="4114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i="1" err="1">
                <a:latin typeface=".VnMonotype corsiva" panose="020B7200000000000000" pitchFamily="34" charset="0"/>
              </a:rPr>
              <a:t>XÕp</a:t>
            </a:r>
            <a:r>
              <a:rPr sz="2400" b="1" i="1">
                <a:latin typeface=".VnMonotype corsiva" panose="020B7200000000000000" pitchFamily="34" charset="0"/>
              </a:rPr>
              <a:t> </a:t>
            </a:r>
            <a:r>
              <a:rPr sz="2400" b="1" i="1" err="1">
                <a:latin typeface=".VnMonotype corsiva" panose="020B7200000000000000" pitchFamily="34" charset="0"/>
              </a:rPr>
              <a:t>theo</a:t>
            </a:r>
            <a:r>
              <a:rPr sz="2400" b="1" i="1">
                <a:latin typeface=".VnMonotype corsiva" panose="020B7200000000000000" pitchFamily="34" charset="0"/>
              </a:rPr>
              <a:t> </a:t>
            </a:r>
            <a:r>
              <a:rPr sz="2400" b="1" i="1" err="1">
                <a:latin typeface=".VnMonotype corsiva" panose="020B7200000000000000" pitchFamily="34" charset="0"/>
              </a:rPr>
              <a:t>thø</a:t>
            </a:r>
            <a:r>
              <a:rPr sz="2400" b="1" i="1">
                <a:latin typeface=".VnMonotype corsiva" panose="020B7200000000000000" pitchFamily="34" charset="0"/>
              </a:rPr>
              <a:t> </a:t>
            </a:r>
            <a:r>
              <a:rPr sz="2400" b="1" i="1" err="1">
                <a:latin typeface=".VnMonotype corsiva" panose="020B7200000000000000" pitchFamily="34" charset="0"/>
              </a:rPr>
              <a:t>tù</a:t>
            </a:r>
            <a:r>
              <a:rPr sz="2400" b="1" i="1">
                <a:latin typeface=".VnMonotype corsiva" panose="020B7200000000000000" pitchFamily="34" charset="0"/>
              </a:rPr>
              <a:t> </a:t>
            </a:r>
            <a:r>
              <a:rPr sz="2400" b="1" i="1" err="1">
                <a:latin typeface=".VnMonotype corsiva" panose="020B7200000000000000" pitchFamily="34" charset="0"/>
              </a:rPr>
              <a:t>tõ</a:t>
            </a:r>
            <a:r>
              <a:rPr sz="2400" b="1" i="1">
                <a:latin typeface=".VnMonotype corsiva" panose="020B7200000000000000" pitchFamily="34" charset="0"/>
              </a:rPr>
              <a:t> </a:t>
            </a:r>
            <a:r>
              <a:rPr sz="2400" b="1" i="1" err="1">
                <a:latin typeface=".VnMonotype corsiva" panose="020B7200000000000000" pitchFamily="34" charset="0"/>
              </a:rPr>
              <a:t>bÐ</a:t>
            </a:r>
            <a:r>
              <a:rPr sz="2400" b="1" i="1">
                <a:latin typeface=".VnMonotype corsiva" panose="020B7200000000000000" pitchFamily="34" charset="0"/>
              </a:rPr>
              <a:t> ®</a:t>
            </a:r>
            <a:r>
              <a:rPr sz="2400" b="1" i="1" err="1">
                <a:latin typeface=".VnMonotype corsiva" panose="020B7200000000000000" pitchFamily="34" charset="0"/>
              </a:rPr>
              <a:t>Õn</a:t>
            </a:r>
            <a:r>
              <a:rPr sz="2400" b="1" i="1">
                <a:latin typeface=".VnMonotype corsiva" panose="020B7200000000000000" pitchFamily="34" charset="0"/>
              </a:rPr>
              <a:t> </a:t>
            </a:r>
            <a:r>
              <a:rPr sz="2400" b="1" i="1" err="1">
                <a:latin typeface=".VnMonotype corsiva" panose="020B7200000000000000" pitchFamily="34" charset="0"/>
              </a:rPr>
              <a:t>lín</a:t>
            </a:r>
            <a:r>
              <a:rPr sz="2400" b="1" i="1">
                <a:latin typeface=".VnMonotype corsiva" panose="020B7200000000000000" pitchFamily="34" charset="0"/>
              </a:rPr>
              <a:t>.</a:t>
            </a:r>
            <a:endParaRPr sz="2400" b="1" i="1">
              <a:latin typeface=".VnMonotype corsiva" panose="020B7200000000000000" pitchFamily="34" charset="0"/>
            </a:endParaRPr>
          </a:p>
        </p:txBody>
      </p:sp>
      <p:sp>
        <p:nvSpPr>
          <p:cNvPr id="12340" name="Text Box 12339"/>
          <p:cNvSpPr txBox="1"/>
          <p:nvPr/>
        </p:nvSpPr>
        <p:spPr>
          <a:xfrm>
            <a:off x="6172200" y="1909763"/>
            <a:ext cx="4114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i="1" err="1">
                <a:latin typeface=".VnMonotype corsiva" panose="020B7200000000000000" pitchFamily="34" charset="0"/>
              </a:rPr>
              <a:t>XÕp</a:t>
            </a:r>
            <a:r>
              <a:rPr sz="2400" b="1" i="1">
                <a:latin typeface=".VnMonotype corsiva" panose="020B7200000000000000" pitchFamily="34" charset="0"/>
              </a:rPr>
              <a:t> </a:t>
            </a:r>
            <a:r>
              <a:rPr sz="2400" b="1" i="1" err="1">
                <a:latin typeface=".VnMonotype corsiva" panose="020B7200000000000000" pitchFamily="34" charset="0"/>
              </a:rPr>
              <a:t>theo</a:t>
            </a:r>
            <a:r>
              <a:rPr sz="2400" b="1" i="1">
                <a:latin typeface=".VnMonotype corsiva" panose="020B7200000000000000" pitchFamily="34" charset="0"/>
              </a:rPr>
              <a:t> </a:t>
            </a:r>
            <a:r>
              <a:rPr sz="2400" b="1" i="1" err="1">
                <a:latin typeface=".VnMonotype corsiva" panose="020B7200000000000000" pitchFamily="34" charset="0"/>
              </a:rPr>
              <a:t>thø</a:t>
            </a:r>
            <a:r>
              <a:rPr sz="2400" b="1" i="1">
                <a:latin typeface=".VnMonotype corsiva" panose="020B7200000000000000" pitchFamily="34" charset="0"/>
              </a:rPr>
              <a:t> </a:t>
            </a:r>
            <a:r>
              <a:rPr sz="2400" b="1" i="1" err="1">
                <a:latin typeface=".VnMonotype corsiva" panose="020B7200000000000000" pitchFamily="34" charset="0"/>
              </a:rPr>
              <a:t>tù</a:t>
            </a:r>
            <a:r>
              <a:rPr sz="2400" b="1" i="1">
                <a:latin typeface=".VnMonotype corsiva" panose="020B7200000000000000" pitchFamily="34" charset="0"/>
              </a:rPr>
              <a:t> </a:t>
            </a:r>
            <a:r>
              <a:rPr sz="2400" b="1" i="1" err="1">
                <a:latin typeface=".VnMonotype corsiva" panose="020B7200000000000000" pitchFamily="34" charset="0"/>
              </a:rPr>
              <a:t>tõ</a:t>
            </a:r>
            <a:r>
              <a:rPr sz="2400" b="1" i="1">
                <a:latin typeface=".VnMonotype corsiva" panose="020B7200000000000000" pitchFamily="34" charset="0"/>
              </a:rPr>
              <a:t> </a:t>
            </a:r>
            <a:r>
              <a:rPr sz="2400" b="1" i="1" err="1">
                <a:latin typeface=".VnMonotype corsiva" panose="020B7200000000000000" pitchFamily="34" charset="0"/>
              </a:rPr>
              <a:t>lín</a:t>
            </a:r>
            <a:r>
              <a:rPr sz="2400" b="1" i="1">
                <a:latin typeface=".VnMonotype corsiva" panose="020B7200000000000000" pitchFamily="34" charset="0"/>
              </a:rPr>
              <a:t> ®</a:t>
            </a:r>
            <a:r>
              <a:rPr sz="2400" b="1" i="1" err="1">
                <a:latin typeface=".VnMonotype corsiva" panose="020B7200000000000000" pitchFamily="34" charset="0"/>
              </a:rPr>
              <a:t>Õn</a:t>
            </a:r>
            <a:r>
              <a:rPr sz="2400" b="1" i="1">
                <a:latin typeface=".VnMonotype corsiva" panose="020B7200000000000000" pitchFamily="34" charset="0"/>
              </a:rPr>
              <a:t> </a:t>
            </a:r>
            <a:r>
              <a:rPr sz="2400" b="1" i="1" err="1">
                <a:latin typeface=".VnMonotype corsiva" panose="020B7200000000000000" pitchFamily="34" charset="0"/>
              </a:rPr>
              <a:t>bÐ</a:t>
            </a:r>
            <a:r>
              <a:rPr sz="2400" b="1" i="1">
                <a:latin typeface=".VnMonotype corsiva" panose="020B7200000000000000" pitchFamily="34" charset="0"/>
              </a:rPr>
              <a:t>.</a:t>
            </a:r>
            <a:endParaRPr sz="2400" b="1" i="1">
              <a:latin typeface=".VnMonotype corsiva" panose="020B7200000000000000" pitchFamily="34" charset="0"/>
            </a:endParaRPr>
          </a:p>
        </p:txBody>
      </p:sp>
      <p:sp>
        <p:nvSpPr>
          <p:cNvPr id="12341" name="Text Box 12340"/>
          <p:cNvSpPr txBox="1"/>
          <p:nvPr/>
        </p:nvSpPr>
        <p:spPr>
          <a:xfrm>
            <a:off x="1524000" y="457200"/>
            <a:ext cx="2133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u="sng" err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LuËt</a:t>
            </a:r>
            <a:r>
              <a:rPr sz="2400" b="1" u="sng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 </a:t>
            </a:r>
            <a:r>
              <a:rPr sz="2400" b="1" u="sng" err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ch¬i</a:t>
            </a:r>
            <a:r>
              <a:rPr sz="2400" b="1" u="sng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:</a:t>
            </a:r>
            <a:endParaRPr sz="2400" b="1" u="sng">
              <a:solidFill>
                <a:srgbClr val="FF0000"/>
              </a:solidFill>
              <a:latin typeface=".VnTime" panose="020B7200000000000000" charset="0"/>
              <a:cs typeface=".VnTime" panose="020B7200000000000000" charset="0"/>
            </a:endParaRPr>
          </a:p>
        </p:txBody>
      </p:sp>
      <p:sp>
        <p:nvSpPr>
          <p:cNvPr id="12342" name="Text Box 12341"/>
          <p:cNvSpPr txBox="1"/>
          <p:nvPr/>
        </p:nvSpPr>
        <p:spPr>
          <a:xfrm>
            <a:off x="3048000" y="533400"/>
            <a:ext cx="71628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b="1" err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Chän</a:t>
            </a:r>
            <a:r>
              <a:rPr sz="2400" b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 </a:t>
            </a:r>
            <a:r>
              <a:rPr sz="2400" b="1" err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nhanh</a:t>
            </a:r>
            <a:r>
              <a:rPr sz="2400" b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 </a:t>
            </a:r>
            <a:r>
              <a:rPr sz="2400" b="1" err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c¸c</a:t>
            </a:r>
            <a:r>
              <a:rPr sz="2400" b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 </a:t>
            </a:r>
            <a:r>
              <a:rPr sz="2400" b="1" err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b«ng</a:t>
            </a:r>
            <a:r>
              <a:rPr sz="2400" b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 </a:t>
            </a:r>
            <a:r>
              <a:rPr sz="2400" b="1" err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hoa</a:t>
            </a:r>
            <a:r>
              <a:rPr sz="2400" b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 </a:t>
            </a:r>
            <a:r>
              <a:rPr sz="2400" b="1" err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mang</a:t>
            </a:r>
            <a:r>
              <a:rPr sz="2400" b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 </a:t>
            </a:r>
            <a:r>
              <a:rPr sz="2400" b="1" err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sè</a:t>
            </a:r>
            <a:r>
              <a:rPr sz="2400" b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 </a:t>
            </a:r>
            <a:r>
              <a:rPr sz="2400" b="1" err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t­¬ng</a:t>
            </a:r>
            <a:r>
              <a:rPr sz="2400" b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 </a:t>
            </a:r>
            <a:r>
              <a:rPr sz="2400" b="1" err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øng</a:t>
            </a:r>
            <a:r>
              <a:rPr sz="2400" b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 </a:t>
            </a:r>
            <a:r>
              <a:rPr sz="2400" b="1" err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xÕp</a:t>
            </a:r>
            <a:r>
              <a:rPr sz="2400" b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 </a:t>
            </a:r>
            <a:r>
              <a:rPr sz="2400" b="1" err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vµo</a:t>
            </a:r>
            <a:r>
              <a:rPr sz="2400" b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 </a:t>
            </a:r>
            <a:r>
              <a:rPr sz="2400" b="1" err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c¸c</a:t>
            </a:r>
            <a:r>
              <a:rPr sz="2400" b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 « </a:t>
            </a:r>
            <a:r>
              <a:rPr sz="2400" b="1" err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trèng</a:t>
            </a:r>
            <a:r>
              <a:rPr sz="2400" b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 </a:t>
            </a:r>
            <a:r>
              <a:rPr sz="2400" b="1" err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t­¬ng</a:t>
            </a:r>
            <a:r>
              <a:rPr sz="2400" b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 </a:t>
            </a:r>
            <a:r>
              <a:rPr sz="2400" b="1" err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øng</a:t>
            </a:r>
            <a:r>
              <a:rPr sz="2400" b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 , </a:t>
            </a:r>
            <a:r>
              <a:rPr sz="2400" b="1" err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theo</a:t>
            </a:r>
            <a:r>
              <a:rPr sz="2400" b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 </a:t>
            </a:r>
            <a:r>
              <a:rPr sz="2400" b="1" err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thø</a:t>
            </a:r>
            <a:r>
              <a:rPr sz="2400" b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 </a:t>
            </a:r>
            <a:r>
              <a:rPr sz="2400" b="1" err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tù</a:t>
            </a:r>
            <a:r>
              <a:rPr sz="2400" b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 </a:t>
            </a:r>
            <a:r>
              <a:rPr sz="2400" b="1" err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tõ</a:t>
            </a:r>
            <a:r>
              <a:rPr sz="2400" b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 </a:t>
            </a:r>
            <a:r>
              <a:rPr sz="2400" b="1" err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bÐ</a:t>
            </a:r>
            <a:r>
              <a:rPr sz="2400" b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 ®</a:t>
            </a:r>
            <a:r>
              <a:rPr sz="2400" b="1" err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Õn</a:t>
            </a:r>
            <a:r>
              <a:rPr sz="2400" b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 </a:t>
            </a:r>
            <a:r>
              <a:rPr sz="2400" b="1" err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lín(Tõ</a:t>
            </a:r>
            <a:r>
              <a:rPr sz="2400" b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 </a:t>
            </a:r>
            <a:r>
              <a:rPr sz="2400" b="1" err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lín</a:t>
            </a:r>
            <a:r>
              <a:rPr sz="2400" b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 ®</a:t>
            </a:r>
            <a:r>
              <a:rPr sz="2400" b="1" err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Õn</a:t>
            </a:r>
            <a:r>
              <a:rPr sz="2400" b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 </a:t>
            </a:r>
            <a:r>
              <a:rPr sz="2400" b="1" err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bÐ</a:t>
            </a:r>
            <a:r>
              <a:rPr sz="2400" b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) , </a:t>
            </a:r>
            <a:r>
              <a:rPr sz="2400" b="1" err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tõ</a:t>
            </a:r>
            <a:r>
              <a:rPr sz="2400" b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 </a:t>
            </a:r>
            <a:r>
              <a:rPr sz="2400" b="1" err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tr¸i</a:t>
            </a:r>
            <a:r>
              <a:rPr sz="2400" b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 sang </a:t>
            </a:r>
            <a:r>
              <a:rPr sz="2400" b="1" err="1">
                <a:solidFill>
                  <a:srgbClr val="FF0000"/>
                </a:solidFill>
                <a:latin typeface=".VnTime" panose="020B7200000000000000" charset="0"/>
                <a:cs typeface=".VnTime" panose="020B7200000000000000" charset="0"/>
              </a:rPr>
              <a:t>ph¶i</a:t>
            </a:r>
            <a:endParaRPr sz="2400" b="1">
              <a:solidFill>
                <a:srgbClr val="FF0000"/>
              </a:solidFill>
              <a:latin typeface=".VnTime" panose="020B7200000000000000" charset="0"/>
              <a:cs typeface=".VnTime" panose="020B7200000000000000" charset="0"/>
            </a:endParaRPr>
          </a:p>
        </p:txBody>
      </p:sp>
      <p:sp>
        <p:nvSpPr>
          <p:cNvPr id="12343" name="Text Box 12342"/>
          <p:cNvSpPr txBox="1"/>
          <p:nvPr/>
        </p:nvSpPr>
        <p:spPr>
          <a:xfrm>
            <a:off x="3048000" y="2667000"/>
            <a:ext cx="914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400" b="1">
                <a:solidFill>
                  <a:srgbClr val="0000CC"/>
                </a:solidFill>
              </a:rPr>
              <a:t>4375</a:t>
            </a:r>
            <a:endParaRPr sz="2400" b="1">
              <a:solidFill>
                <a:srgbClr val="0000CC"/>
              </a:solidFill>
            </a:endParaRPr>
          </a:p>
        </p:txBody>
      </p:sp>
      <p:sp>
        <p:nvSpPr>
          <p:cNvPr id="12344" name="Text Box 12343"/>
          <p:cNvSpPr txBox="1"/>
          <p:nvPr/>
        </p:nvSpPr>
        <p:spPr>
          <a:xfrm>
            <a:off x="3581400" y="4191000"/>
            <a:ext cx="1066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400" b="1">
                <a:solidFill>
                  <a:srgbClr val="0000CC"/>
                </a:solidFill>
              </a:rPr>
              <a:t>4537</a:t>
            </a:r>
            <a:endParaRPr sz="2400" b="1">
              <a:solidFill>
                <a:srgbClr val="0000CC"/>
              </a:solidFill>
            </a:endParaRPr>
          </a:p>
        </p:txBody>
      </p:sp>
      <p:sp>
        <p:nvSpPr>
          <p:cNvPr id="12345" name="Text Box 12344"/>
          <p:cNvSpPr txBox="1"/>
          <p:nvPr/>
        </p:nvSpPr>
        <p:spPr>
          <a:xfrm>
            <a:off x="3962400" y="2971800"/>
            <a:ext cx="1143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400" b="1">
                <a:solidFill>
                  <a:srgbClr val="0000CC"/>
                </a:solidFill>
              </a:rPr>
              <a:t>4753</a:t>
            </a:r>
            <a:endParaRPr sz="2400" b="1">
              <a:solidFill>
                <a:srgbClr val="0000CC"/>
              </a:solidFill>
            </a:endParaRPr>
          </a:p>
        </p:txBody>
      </p:sp>
      <p:sp>
        <p:nvSpPr>
          <p:cNvPr id="12346" name="Text Box 12345"/>
          <p:cNvSpPr txBox="1"/>
          <p:nvPr/>
        </p:nvSpPr>
        <p:spPr>
          <a:xfrm>
            <a:off x="1828800" y="3124200"/>
            <a:ext cx="990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400" b="1">
                <a:solidFill>
                  <a:srgbClr val="0000CC"/>
                </a:solidFill>
              </a:rPr>
              <a:t>4735</a:t>
            </a:r>
            <a:endParaRPr sz="2400" b="1">
              <a:solidFill>
                <a:srgbClr val="0000CC"/>
              </a:solidFill>
            </a:endParaRPr>
          </a:p>
        </p:txBody>
      </p:sp>
      <p:sp>
        <p:nvSpPr>
          <p:cNvPr id="12347" name="Text Box 12346"/>
          <p:cNvSpPr txBox="1"/>
          <p:nvPr/>
        </p:nvSpPr>
        <p:spPr>
          <a:xfrm>
            <a:off x="2438400" y="4267200"/>
            <a:ext cx="1066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400" b="1">
                <a:solidFill>
                  <a:srgbClr val="0000CC"/>
                </a:solidFill>
              </a:rPr>
              <a:t>4800</a:t>
            </a:r>
            <a:endParaRPr sz="2400" b="1">
              <a:solidFill>
                <a:srgbClr val="0000CC"/>
              </a:solidFill>
            </a:endParaRPr>
          </a:p>
        </p:txBody>
      </p:sp>
      <p:sp>
        <p:nvSpPr>
          <p:cNvPr id="12348" name="Text Box 12347"/>
          <p:cNvSpPr txBox="1"/>
          <p:nvPr/>
        </p:nvSpPr>
        <p:spPr>
          <a:xfrm>
            <a:off x="6477000" y="3276600"/>
            <a:ext cx="990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400" b="1">
                <a:solidFill>
                  <a:srgbClr val="0000CC"/>
                </a:solidFill>
              </a:rPr>
              <a:t>6901</a:t>
            </a:r>
            <a:endParaRPr sz="2400" b="1">
              <a:solidFill>
                <a:srgbClr val="0000CC"/>
              </a:solidFill>
            </a:endParaRPr>
          </a:p>
        </p:txBody>
      </p:sp>
      <p:sp>
        <p:nvSpPr>
          <p:cNvPr id="12349" name="Text Box 12348"/>
          <p:cNvSpPr txBox="1"/>
          <p:nvPr/>
        </p:nvSpPr>
        <p:spPr>
          <a:xfrm>
            <a:off x="7543800" y="2590800"/>
            <a:ext cx="1066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400" b="1">
                <a:solidFill>
                  <a:srgbClr val="0000CC"/>
                </a:solidFill>
              </a:rPr>
              <a:t>6190</a:t>
            </a:r>
            <a:endParaRPr sz="2400" b="1">
              <a:solidFill>
                <a:srgbClr val="0000CC"/>
              </a:solidFill>
            </a:endParaRPr>
          </a:p>
        </p:txBody>
      </p:sp>
      <p:sp>
        <p:nvSpPr>
          <p:cNvPr id="12350" name="Text Box 12349"/>
          <p:cNvSpPr txBox="1"/>
          <p:nvPr/>
        </p:nvSpPr>
        <p:spPr>
          <a:xfrm>
            <a:off x="8686800" y="3048000"/>
            <a:ext cx="1066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400" b="1">
                <a:solidFill>
                  <a:srgbClr val="0000CC"/>
                </a:solidFill>
              </a:rPr>
              <a:t>6091</a:t>
            </a:r>
            <a:endParaRPr sz="2400" b="1">
              <a:solidFill>
                <a:srgbClr val="0000CC"/>
              </a:solidFill>
            </a:endParaRPr>
          </a:p>
        </p:txBody>
      </p:sp>
      <p:sp>
        <p:nvSpPr>
          <p:cNvPr id="12351" name="Text Box 12350"/>
          <p:cNvSpPr txBox="1"/>
          <p:nvPr/>
        </p:nvSpPr>
        <p:spPr>
          <a:xfrm>
            <a:off x="7162800" y="4267200"/>
            <a:ext cx="1143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400" b="1">
                <a:solidFill>
                  <a:srgbClr val="0000CC"/>
                </a:solidFill>
              </a:rPr>
              <a:t>6019</a:t>
            </a:r>
            <a:endParaRPr sz="2400" b="1">
              <a:solidFill>
                <a:srgbClr val="0000CC"/>
              </a:solidFill>
            </a:endParaRPr>
          </a:p>
        </p:txBody>
      </p:sp>
      <p:sp>
        <p:nvSpPr>
          <p:cNvPr id="12352" name="Text Box 12351"/>
          <p:cNvSpPr txBox="1"/>
          <p:nvPr/>
        </p:nvSpPr>
        <p:spPr>
          <a:xfrm>
            <a:off x="8382000" y="4191000"/>
            <a:ext cx="990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400" b="1">
                <a:solidFill>
                  <a:srgbClr val="0000CC"/>
                </a:solidFill>
              </a:rPr>
              <a:t>6009</a:t>
            </a:r>
            <a:endParaRPr sz="2400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-9.25926e-05 L -0.111979 0.433704 " pathEditMode="relative" rAng="0" ptsTypes="">
                                      <p:cBhvr>
                                        <p:cTn id="34" dur="2000" fill="hold"/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926e-05 L -0.0971875 0.209815 " pathEditMode="relative" rAng="0" ptsTypes="">
                                      <p:cBhvr>
                                        <p:cTn id="37" dur="2000" fill="hold"/>
                                        <p:tgtEl>
                                          <p:spTgt spid="12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-0.00833333 L 0.118125 0.363796 " pathEditMode="relative" rAng="0" ptsTypes="">
                                      <p:cBhvr>
                                        <p:cTn id="40" dur="2000" fill="hold"/>
                                        <p:tgtEl>
                                          <p:spTgt spid="12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4624E-7 L 3.33333E-6 0.38843 " pathEditMode="relative" ptsTypes="AA">
                                      <p:cBhvr>
                                        <p:cTn id="43" dur="2000" fill="hold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-9.25926e-05 L 0.190104 0.20037 " pathEditMode="relative" rAng="0" ptsTypes="">
                                      <p:cBhvr>
                                        <p:cTn id="46" dur="2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9896 0.346389 " pathEditMode="relative" rAng="0" ptsTypes="">
                                      <p:cBhvr>
                                        <p:cTn id="50" dur="2000" fill="hold"/>
                                        <p:tgtEl>
                                          <p:spTgt spid="12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926e-05 L -0.0477083 0.44 " pathEditMode="relative" rAng="0" ptsTypes="">
                                      <p:cBhvr>
                                        <p:cTn id="53" dur="2000" fill="hold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47917 0.376481 " pathEditMode="relative" rAng="0" ptsTypes="">
                                      <p:cBhvr>
                                        <p:cTn id="56" dur="2000" fill="hold"/>
                                        <p:tgtEl>
                                          <p:spTgt spid="12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-9.25926e-05 L 0.104635 0.201944 " pathEditMode="relative" rAng="0" ptsTypes="">
                                      <p:cBhvr>
                                        <p:cTn id="59" dur="2000" fill="hold"/>
                                        <p:tgtEl>
                                          <p:spTgt spid="12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0.0783854 0.208241 " pathEditMode="relative" rAng="0" ptsTypes="">
                                      <p:cBhvr>
                                        <p:cTn id="62" dur="2000" fill="hold"/>
                                        <p:tgtEl>
                                          <p:spTgt spid="12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7" grpId="0"/>
      <p:bldP spid="12338" grpId="0"/>
      <p:bldP spid="12339" grpId="0"/>
      <p:bldP spid="12340" grpId="0"/>
      <p:bldP spid="12341" grpId="0"/>
      <p:bldP spid="12342" grpId="0"/>
      <p:bldP spid="12343" grpId="0"/>
      <p:bldP spid="12344" grpId="0"/>
      <p:bldP spid="12345" grpId="0"/>
      <p:bldP spid="12346" grpId="0"/>
      <p:bldP spid="12347" grpId="0"/>
      <p:bldP spid="12348" grpId="0"/>
      <p:bldP spid="12349" grpId="0"/>
      <p:bldP spid="12350" grpId="0"/>
      <p:bldP spid="12351" grpId="0"/>
      <p:bldP spid="12352" grpId="0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0</TotalTime>
  <Words>2808</Words>
  <Application>WPS Presentation</Application>
  <PresentationFormat>Widescreen</PresentationFormat>
  <Paragraphs>220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10</vt:i4>
      </vt:variant>
    </vt:vector>
  </HeadingPairs>
  <TitlesOfParts>
    <vt:vector size="32" baseType="lpstr">
      <vt:lpstr>Arial</vt:lpstr>
      <vt:lpstr>SimSun</vt:lpstr>
      <vt:lpstr>Wingdings</vt:lpstr>
      <vt:lpstr>印品黑体</vt:lpstr>
      <vt:lpstr>Open Sans Extrabold</vt:lpstr>
      <vt:lpstr>Times New Roman</vt:lpstr>
      <vt:lpstr>HP001 4 hàng</vt:lpstr>
      <vt:lpstr>.VnMonotype corsiva</vt:lpstr>
      <vt:lpstr>.VnTime</vt:lpstr>
      <vt:lpstr>Microsoft YaHei</vt:lpstr>
      <vt:lpstr>Arial Unicode MS</vt:lpstr>
      <vt:lpstr>Calibri</vt:lpstr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phuongtrang</cp:lastModifiedBy>
  <cp:revision>85</cp:revision>
  <dcterms:created xsi:type="dcterms:W3CDTF">2021-07-11T03:43:00Z</dcterms:created>
  <dcterms:modified xsi:type="dcterms:W3CDTF">2024-01-18T03:20:27Z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CAFE2048706D46A89E5522D30EFB8B6F_13</vt:lpwstr>
  </property>
  <property fmtid="{D5CDD505-2E9C-101B-9397-08002B2CF9AE}" pid="3" name="KSOProductBuildVer">
    <vt:lpwstr>1033-12.2.0.13412</vt:lpwstr>
  </property>
</Properties>
</file>