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ebp" ContentType="image/webp"/>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0.jpg" ContentType="image/png"/>
  <Override PartName="/ppt/notesSlides/notesSlide5.xml" ContentType="application/vnd.openxmlformats-officedocument.presentationml.notesSlide+xml"/>
  <Override PartName="/ppt/media/audio6.wav" ContentType="audio/wav"/>
  <Override PartName="/ppt/media/audio8.wav" ContentType="audio/wav"/>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0" r:id="rId3"/>
    <p:sldMasterId id="2147483684" r:id="rId4"/>
    <p:sldMasterId id="2147483696" r:id="rId5"/>
    <p:sldMasterId id="2147483709" r:id="rId6"/>
    <p:sldMasterId id="2147483721" r:id="rId7"/>
    <p:sldMasterId id="2147483741" r:id="rId8"/>
    <p:sldMasterId id="2147483755" r:id="rId9"/>
  </p:sldMasterIdLst>
  <p:notesMasterIdLst>
    <p:notesMasterId r:id="rId46"/>
  </p:notesMasterIdLst>
  <p:sldIdLst>
    <p:sldId id="301" r:id="rId10"/>
    <p:sldId id="284" r:id="rId11"/>
    <p:sldId id="407" r:id="rId12"/>
    <p:sldId id="258" r:id="rId13"/>
    <p:sldId id="429" r:id="rId14"/>
    <p:sldId id="287" r:id="rId15"/>
    <p:sldId id="288" r:id="rId16"/>
    <p:sldId id="427" r:id="rId17"/>
    <p:sldId id="430" r:id="rId18"/>
    <p:sldId id="431" r:id="rId19"/>
    <p:sldId id="428" r:id="rId20"/>
    <p:sldId id="432" r:id="rId21"/>
    <p:sldId id="433" r:id="rId22"/>
    <p:sldId id="434" r:id="rId23"/>
    <p:sldId id="259" r:id="rId24"/>
    <p:sldId id="260" r:id="rId25"/>
    <p:sldId id="261" r:id="rId26"/>
    <p:sldId id="262" r:id="rId27"/>
    <p:sldId id="435" r:id="rId28"/>
    <p:sldId id="263" r:id="rId29"/>
    <p:sldId id="290" r:id="rId30"/>
    <p:sldId id="269" r:id="rId31"/>
    <p:sldId id="292" r:id="rId32"/>
    <p:sldId id="293" r:id="rId33"/>
    <p:sldId id="296" r:id="rId34"/>
    <p:sldId id="297" r:id="rId35"/>
    <p:sldId id="298" r:id="rId36"/>
    <p:sldId id="299" r:id="rId37"/>
    <p:sldId id="300" r:id="rId38"/>
    <p:sldId id="302" r:id="rId39"/>
    <p:sldId id="303" r:id="rId40"/>
    <p:sldId id="304" r:id="rId41"/>
    <p:sldId id="305" r:id="rId42"/>
    <p:sldId id="306" r:id="rId43"/>
    <p:sldId id="307" r:id="rId44"/>
    <p:sldId id="276" r:id="rId45"/>
  </p:sldIdLst>
  <p:sldSz cx="13716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77" y="427"/>
      </p:cViewPr>
      <p:guideLst>
        <p:guide orient="horz" pos="2160"/>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6FB60F-092F-4427-B3AB-9C5922FB031F}" type="datetimeFigureOut">
              <a:rPr lang="vi-VN" smtClean="0"/>
              <a:t>02/02/2025</a:t>
            </a:fld>
            <a:endParaRPr lang="vi-VN"/>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7F470-1EAF-4D14-9577-78FD9FC8704D}" type="slidenum">
              <a:rPr lang="vi-VN" smtClean="0"/>
              <a:t>‹#›</a:t>
            </a:fld>
            <a:endParaRPr lang="vi-VN"/>
          </a:p>
        </p:txBody>
      </p:sp>
    </p:spTree>
    <p:extLst>
      <p:ext uri="{BB962C8B-B14F-4D97-AF65-F5344CB8AC3E}">
        <p14:creationId xmlns:p14="http://schemas.microsoft.com/office/powerpoint/2010/main" val="1858693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0985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defTabSz="914400">
              <a:defRPr/>
            </a:pPr>
            <a:fld id="{FB80A3F1-A5B8-4DD4-BBA4-6C471DA2EAD1}" type="slidenum">
              <a:rPr lang="en-US" sz="1800" kern="0" smtClean="0">
                <a:solidFill>
                  <a:sysClr val="windowText" lastClr="000000"/>
                </a:solidFill>
              </a:rPr>
              <a:pPr defTabSz="914400">
                <a:defRPr/>
              </a:pPr>
              <a:t>35</a:t>
            </a:fld>
            <a:endParaRPr lang="en-US" sz="1800" kern="0">
              <a:solidFill>
                <a:sysClr val="windowText" lastClr="000000"/>
              </a:solidFill>
            </a:endParaRPr>
          </a:p>
        </p:txBody>
      </p:sp>
    </p:spTree>
    <p:extLst>
      <p:ext uri="{BB962C8B-B14F-4D97-AF65-F5344CB8AC3E}">
        <p14:creationId xmlns:p14="http://schemas.microsoft.com/office/powerpoint/2010/main" val="376143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221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4D1AC-3C79-4E6B-79BA-48AF44BF533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CC83CBA-8CBF-3DDD-49CE-D8814A6476F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CC9B014-01FE-5201-F2C4-C010E2BB456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4835CD4-5A76-7C3B-BBCA-FC2769FCE2A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887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52352-999B-7180-E26F-883F70BF136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22AF2A8-EB59-5301-3AFA-AC2DD262AA5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5D79FA1-41AD-EC65-0AD5-155E9B9F720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6B061C1-B7EF-5FA1-DE4B-5D66C81AEB4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7867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defTabSz="914400">
              <a:defRPr/>
            </a:pPr>
            <a:fld id="{FB80A3F1-A5B8-4DD4-BBA4-6C471DA2EAD1}" type="slidenum">
              <a:rPr lang="en-US" sz="1800" kern="0" smtClean="0">
                <a:solidFill>
                  <a:sysClr val="windowText" lastClr="000000"/>
                </a:solidFill>
              </a:rPr>
              <a:pPr defTabSz="914400">
                <a:defRPr/>
              </a:pPr>
              <a:t>30</a:t>
            </a:fld>
            <a:endParaRPr lang="en-US" sz="1800" kern="0">
              <a:solidFill>
                <a:sysClr val="windowText" lastClr="000000"/>
              </a:solidFill>
            </a:endParaRPr>
          </a:p>
        </p:txBody>
      </p:sp>
    </p:spTree>
    <p:extLst>
      <p:ext uri="{BB962C8B-B14F-4D97-AF65-F5344CB8AC3E}">
        <p14:creationId xmlns:p14="http://schemas.microsoft.com/office/powerpoint/2010/main" val="376143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defTabSz="914400">
              <a:defRPr/>
            </a:pPr>
            <a:fld id="{FB80A3F1-A5B8-4DD4-BBA4-6C471DA2EAD1}" type="slidenum">
              <a:rPr lang="en-US" sz="1800" kern="0" smtClean="0">
                <a:solidFill>
                  <a:sysClr val="windowText" lastClr="000000"/>
                </a:solidFill>
              </a:rPr>
              <a:pPr defTabSz="914400">
                <a:defRPr/>
              </a:pPr>
              <a:t>31</a:t>
            </a:fld>
            <a:endParaRPr lang="en-US" sz="1800" kern="0">
              <a:solidFill>
                <a:sysClr val="windowText" lastClr="000000"/>
              </a:solidFill>
            </a:endParaRPr>
          </a:p>
        </p:txBody>
      </p:sp>
    </p:spTree>
    <p:extLst>
      <p:ext uri="{BB962C8B-B14F-4D97-AF65-F5344CB8AC3E}">
        <p14:creationId xmlns:p14="http://schemas.microsoft.com/office/powerpoint/2010/main" val="376143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defTabSz="914400">
              <a:defRPr/>
            </a:pPr>
            <a:fld id="{FB80A3F1-A5B8-4DD4-BBA4-6C471DA2EAD1}" type="slidenum">
              <a:rPr lang="en-US" sz="1800" kern="0" smtClean="0">
                <a:solidFill>
                  <a:sysClr val="windowText" lastClr="000000"/>
                </a:solidFill>
              </a:rPr>
              <a:pPr defTabSz="914400">
                <a:defRPr/>
              </a:pPr>
              <a:t>32</a:t>
            </a:fld>
            <a:endParaRPr lang="en-US" sz="1800" kern="0">
              <a:solidFill>
                <a:sysClr val="windowText" lastClr="000000"/>
              </a:solidFill>
            </a:endParaRPr>
          </a:p>
        </p:txBody>
      </p:sp>
    </p:spTree>
    <p:extLst>
      <p:ext uri="{BB962C8B-B14F-4D97-AF65-F5344CB8AC3E}">
        <p14:creationId xmlns:p14="http://schemas.microsoft.com/office/powerpoint/2010/main" val="376143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defTabSz="914400">
              <a:defRPr/>
            </a:pPr>
            <a:fld id="{FB80A3F1-A5B8-4DD4-BBA4-6C471DA2EAD1}" type="slidenum">
              <a:rPr lang="en-US" sz="1800" kern="0" smtClean="0">
                <a:solidFill>
                  <a:sysClr val="windowText" lastClr="000000"/>
                </a:solidFill>
              </a:rPr>
              <a:pPr defTabSz="914400">
                <a:defRPr/>
              </a:pPr>
              <a:t>33</a:t>
            </a:fld>
            <a:endParaRPr lang="en-US" sz="1800" kern="0">
              <a:solidFill>
                <a:sysClr val="windowText" lastClr="000000"/>
              </a:solidFill>
            </a:endParaRPr>
          </a:p>
        </p:txBody>
      </p:sp>
    </p:spTree>
    <p:extLst>
      <p:ext uri="{BB962C8B-B14F-4D97-AF65-F5344CB8AC3E}">
        <p14:creationId xmlns:p14="http://schemas.microsoft.com/office/powerpoint/2010/main" val="376143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defTabSz="914400">
              <a:defRPr/>
            </a:pPr>
            <a:fld id="{FB80A3F1-A5B8-4DD4-BBA4-6C471DA2EAD1}" type="slidenum">
              <a:rPr lang="en-US" sz="1800" kern="0" smtClean="0">
                <a:solidFill>
                  <a:sysClr val="windowText" lastClr="000000"/>
                </a:solidFill>
              </a:rPr>
              <a:pPr defTabSz="914400">
                <a:defRPr/>
              </a:pPr>
              <a:t>34</a:t>
            </a:fld>
            <a:endParaRPr lang="en-US" sz="1800" kern="0">
              <a:solidFill>
                <a:sysClr val="windowText" lastClr="000000"/>
              </a:solidFill>
            </a:endParaRPr>
          </a:p>
        </p:txBody>
      </p:sp>
    </p:spTree>
    <p:extLst>
      <p:ext uri="{BB962C8B-B14F-4D97-AF65-F5344CB8AC3E}">
        <p14:creationId xmlns:p14="http://schemas.microsoft.com/office/powerpoint/2010/main" val="3761439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22" descr="未标题-1">
            <a:extLst>
              <a:ext uri="{FF2B5EF4-FFF2-40B4-BE49-F238E27FC236}">
                <a16:creationId xmlns:a16="http://schemas.microsoft.com/office/drawing/2014/main" id="{3CE68C2D-92A1-A10D-611F-B49E738465B9}"/>
              </a:ext>
            </a:extLst>
          </p:cNvPr>
          <p:cNvPicPr>
            <a:picLocks noChangeAspect="1"/>
          </p:cNvPicPr>
          <p:nvPr userDrawn="1"/>
        </p:nvPicPr>
        <p:blipFill>
          <a:blip r:embed="rId2"/>
          <a:stretch>
            <a:fillRect/>
          </a:stretch>
        </p:blipFill>
        <p:spPr>
          <a:xfrm>
            <a:off x="-30360" y="-15240"/>
            <a:ext cx="13776722" cy="6888480"/>
          </a:xfrm>
          <a:prstGeom prst="rect">
            <a:avLst/>
          </a:prstGeom>
        </p:spPr>
      </p:pic>
    </p:spTree>
    <p:extLst>
      <p:ext uri="{BB962C8B-B14F-4D97-AF65-F5344CB8AC3E}">
        <p14:creationId xmlns:p14="http://schemas.microsoft.com/office/powerpoint/2010/main" val="58543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130431"/>
            <a:ext cx="11658600" cy="1470025"/>
          </a:xfrm>
        </p:spPr>
        <p:txBody>
          <a:bodyPr/>
          <a:lstStyle/>
          <a:p>
            <a:r>
              <a:rPr lang="en-US"/>
              <a:t>Click to edit Master title style</a:t>
            </a:r>
            <a:endParaRPr lang="vi-VN"/>
          </a:p>
        </p:txBody>
      </p:sp>
      <p:sp>
        <p:nvSpPr>
          <p:cNvPr id="3" name="Subtitle 2"/>
          <p:cNvSpPr>
            <a:spLocks noGrp="1"/>
          </p:cNvSpPr>
          <p:nvPr>
            <p:ph type="subTitle" idx="1"/>
          </p:nvPr>
        </p:nvSpPr>
        <p:spPr>
          <a:xfrm>
            <a:off x="2057401" y="3886200"/>
            <a:ext cx="9601200" cy="1752600"/>
          </a:xfrm>
        </p:spPr>
        <p:txBody>
          <a:bodyPr/>
          <a:lstStyle>
            <a:lvl1pPr marL="0" indent="0" algn="ctr">
              <a:buNone/>
              <a:defRPr/>
            </a:lvl1pPr>
            <a:lvl2pPr marL="478969" indent="0" algn="ctr">
              <a:buNone/>
              <a:defRPr/>
            </a:lvl2pPr>
            <a:lvl3pPr marL="957937" indent="0" algn="ctr">
              <a:buNone/>
              <a:defRPr/>
            </a:lvl3pPr>
            <a:lvl4pPr marL="1436906" indent="0" algn="ctr">
              <a:buNone/>
              <a:defRPr/>
            </a:lvl4pPr>
            <a:lvl5pPr marL="1915875" indent="0" algn="ctr">
              <a:buNone/>
              <a:defRPr/>
            </a:lvl5pPr>
            <a:lvl6pPr marL="2394843" indent="0" algn="ctr">
              <a:buNone/>
              <a:defRPr/>
            </a:lvl6pPr>
            <a:lvl7pPr marL="2873812" indent="0" algn="ctr">
              <a:buNone/>
              <a:defRPr/>
            </a:lvl7pPr>
            <a:lvl8pPr marL="3352781" indent="0" algn="ctr">
              <a:buNone/>
              <a:defRPr/>
            </a:lvl8pPr>
            <a:lvl9pPr marL="383175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09608" fontAlgn="base">
              <a:spcBef>
                <a:spcPct val="0"/>
              </a:spcBef>
              <a:spcAft>
                <a:spcPct val="0"/>
              </a:spcAft>
              <a:defRPr/>
            </a:pPr>
            <a:fld id="{FEB01423-D198-4896-B996-AF6CD71AA325}" type="slidenum">
              <a:rPr lang="en-US" altLang="en-US" smtClean="0">
                <a:solidFill>
                  <a:srgbClr val="000000"/>
                </a:solidFill>
              </a:rPr>
              <a:pPr defTabSz="60960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8078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09608" fontAlgn="base">
              <a:spcBef>
                <a:spcPct val="0"/>
              </a:spcBef>
              <a:spcAft>
                <a:spcPct val="0"/>
              </a:spcAft>
              <a:defRPr/>
            </a:pPr>
            <a:fld id="{F100BA3F-51CF-473C-BBC7-9F80CB3FD932}" type="slidenum">
              <a:rPr lang="en-US" altLang="en-US" smtClean="0">
                <a:solidFill>
                  <a:srgbClr val="000000"/>
                </a:solidFill>
              </a:rPr>
              <a:pPr defTabSz="60960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23427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406904"/>
            <a:ext cx="11658600" cy="1362075"/>
          </a:xfrm>
        </p:spPr>
        <p:txBody>
          <a:bodyPr anchor="t"/>
          <a:lstStyle>
            <a:lvl1pPr algn="l">
              <a:defRPr sz="4200" b="1" cap="all"/>
            </a:lvl1pPr>
          </a:lstStyle>
          <a:p>
            <a:r>
              <a:rPr lang="en-US"/>
              <a:t>Click to edit Master title style</a:t>
            </a:r>
            <a:endParaRPr lang="vi-VN"/>
          </a:p>
        </p:txBody>
      </p:sp>
      <p:sp>
        <p:nvSpPr>
          <p:cNvPr id="3" name="Text Placeholder 2"/>
          <p:cNvSpPr>
            <a:spLocks noGrp="1"/>
          </p:cNvSpPr>
          <p:nvPr>
            <p:ph type="body" idx="1"/>
          </p:nvPr>
        </p:nvSpPr>
        <p:spPr>
          <a:xfrm>
            <a:off x="1083470" y="2906719"/>
            <a:ext cx="11658600" cy="1500187"/>
          </a:xfrm>
        </p:spPr>
        <p:txBody>
          <a:bodyPr anchor="b"/>
          <a:lstStyle>
            <a:lvl1pPr marL="0" indent="0">
              <a:buNone/>
              <a:defRPr sz="2067"/>
            </a:lvl1pPr>
            <a:lvl2pPr marL="478969" indent="0">
              <a:buNone/>
              <a:defRPr sz="1867"/>
            </a:lvl2pPr>
            <a:lvl3pPr marL="957937" indent="0">
              <a:buNone/>
              <a:defRPr sz="1667"/>
            </a:lvl3pPr>
            <a:lvl4pPr marL="1436906" indent="0">
              <a:buNone/>
              <a:defRPr sz="1467"/>
            </a:lvl4pPr>
            <a:lvl5pPr marL="1915875" indent="0">
              <a:buNone/>
              <a:defRPr sz="1467"/>
            </a:lvl5pPr>
            <a:lvl6pPr marL="2394843" indent="0">
              <a:buNone/>
              <a:defRPr sz="1467"/>
            </a:lvl6pPr>
            <a:lvl7pPr marL="2873812" indent="0">
              <a:buNone/>
              <a:defRPr sz="1467"/>
            </a:lvl7pPr>
            <a:lvl8pPr marL="3352781" indent="0">
              <a:buNone/>
              <a:defRPr sz="1467"/>
            </a:lvl8pPr>
            <a:lvl9pPr marL="3831750" indent="0">
              <a:buNone/>
              <a:defRPr sz="14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09608" fontAlgn="base">
              <a:spcBef>
                <a:spcPct val="0"/>
              </a:spcBef>
              <a:spcAft>
                <a:spcPct val="0"/>
              </a:spcAft>
              <a:defRPr/>
            </a:pPr>
            <a:fld id="{E5E9DFC9-E0D6-4E70-95EC-EE956DA6257B}" type="slidenum">
              <a:rPr lang="en-US" altLang="en-US" smtClean="0">
                <a:solidFill>
                  <a:srgbClr val="000000"/>
                </a:solidFill>
              </a:rPr>
              <a:pPr defTabSz="60960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7348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85800" y="1600206"/>
            <a:ext cx="6057900" cy="4525963"/>
          </a:xfrm>
        </p:spPr>
        <p:txBody>
          <a:bodyPr/>
          <a:lstStyle>
            <a:lvl1pPr>
              <a:defRPr sz="2933"/>
            </a:lvl1pPr>
            <a:lvl2pPr>
              <a:defRPr sz="2533"/>
            </a:lvl2pPr>
            <a:lvl3pPr>
              <a:defRPr sz="2067"/>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972300" y="1600206"/>
            <a:ext cx="6057900" cy="4525963"/>
          </a:xfrm>
        </p:spPr>
        <p:txBody>
          <a:bodyPr/>
          <a:lstStyle>
            <a:lvl1pPr>
              <a:defRPr sz="2933"/>
            </a:lvl1pPr>
            <a:lvl2pPr>
              <a:defRPr sz="2533"/>
            </a:lvl2pPr>
            <a:lvl3pPr>
              <a:defRPr sz="2067"/>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09608" fontAlgn="base">
              <a:spcBef>
                <a:spcPct val="0"/>
              </a:spcBef>
              <a:spcAft>
                <a:spcPct val="0"/>
              </a:spcAft>
              <a:defRPr/>
            </a:pPr>
            <a:fld id="{5EEE0E17-1536-48C6-87E3-A861F0C00F04}" type="slidenum">
              <a:rPr lang="en-US" altLang="en-US" smtClean="0">
                <a:solidFill>
                  <a:srgbClr val="000000"/>
                </a:solidFill>
              </a:rPr>
              <a:pPr defTabSz="60960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7757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85800" y="1535113"/>
            <a:ext cx="6060282" cy="639762"/>
          </a:xfrm>
        </p:spPr>
        <p:txBody>
          <a:bodyPr anchor="b"/>
          <a:lstStyle>
            <a:lvl1pPr marL="0" indent="0">
              <a:buNone/>
              <a:defRPr sz="2533" b="1"/>
            </a:lvl1pPr>
            <a:lvl2pPr marL="478969" indent="0">
              <a:buNone/>
              <a:defRPr sz="2067" b="1"/>
            </a:lvl2pPr>
            <a:lvl3pPr marL="957937" indent="0">
              <a:buNone/>
              <a:defRPr sz="1867" b="1"/>
            </a:lvl3pPr>
            <a:lvl4pPr marL="1436906" indent="0">
              <a:buNone/>
              <a:defRPr sz="1667" b="1"/>
            </a:lvl4pPr>
            <a:lvl5pPr marL="1915875" indent="0">
              <a:buNone/>
              <a:defRPr sz="1667" b="1"/>
            </a:lvl5pPr>
            <a:lvl6pPr marL="2394843" indent="0">
              <a:buNone/>
              <a:defRPr sz="1667" b="1"/>
            </a:lvl6pPr>
            <a:lvl7pPr marL="2873812" indent="0">
              <a:buNone/>
              <a:defRPr sz="1667" b="1"/>
            </a:lvl7pPr>
            <a:lvl8pPr marL="3352781" indent="0">
              <a:buNone/>
              <a:defRPr sz="1667" b="1"/>
            </a:lvl8pPr>
            <a:lvl9pPr marL="3831750" indent="0">
              <a:buNone/>
              <a:defRPr sz="1667" b="1"/>
            </a:lvl9pPr>
          </a:lstStyle>
          <a:p>
            <a:pPr lvl="0"/>
            <a:r>
              <a:rPr lang="en-US"/>
              <a:t>Click to edit Master text styles</a:t>
            </a:r>
          </a:p>
        </p:txBody>
      </p:sp>
      <p:sp>
        <p:nvSpPr>
          <p:cNvPr id="4" name="Content Placeholder 3"/>
          <p:cNvSpPr>
            <a:spLocks noGrp="1"/>
          </p:cNvSpPr>
          <p:nvPr>
            <p:ph sz="half" idx="2"/>
          </p:nvPr>
        </p:nvSpPr>
        <p:spPr>
          <a:xfrm>
            <a:off x="685800" y="2174875"/>
            <a:ext cx="6060282" cy="3951288"/>
          </a:xfrm>
        </p:spPr>
        <p:txBody>
          <a:bodyPr/>
          <a:lstStyle>
            <a:lvl1pPr>
              <a:defRPr sz="2533"/>
            </a:lvl1pPr>
            <a:lvl2pPr>
              <a:defRPr sz="2067"/>
            </a:lvl2pPr>
            <a:lvl3pPr>
              <a:defRPr sz="1867"/>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967541" y="1535113"/>
            <a:ext cx="6062662" cy="639762"/>
          </a:xfrm>
        </p:spPr>
        <p:txBody>
          <a:bodyPr anchor="b"/>
          <a:lstStyle>
            <a:lvl1pPr marL="0" indent="0">
              <a:buNone/>
              <a:defRPr sz="2533" b="1"/>
            </a:lvl1pPr>
            <a:lvl2pPr marL="478969" indent="0">
              <a:buNone/>
              <a:defRPr sz="2067" b="1"/>
            </a:lvl2pPr>
            <a:lvl3pPr marL="957937" indent="0">
              <a:buNone/>
              <a:defRPr sz="1867" b="1"/>
            </a:lvl3pPr>
            <a:lvl4pPr marL="1436906" indent="0">
              <a:buNone/>
              <a:defRPr sz="1667" b="1"/>
            </a:lvl4pPr>
            <a:lvl5pPr marL="1915875" indent="0">
              <a:buNone/>
              <a:defRPr sz="1667" b="1"/>
            </a:lvl5pPr>
            <a:lvl6pPr marL="2394843" indent="0">
              <a:buNone/>
              <a:defRPr sz="1667" b="1"/>
            </a:lvl6pPr>
            <a:lvl7pPr marL="2873812" indent="0">
              <a:buNone/>
              <a:defRPr sz="1667" b="1"/>
            </a:lvl7pPr>
            <a:lvl8pPr marL="3352781" indent="0">
              <a:buNone/>
              <a:defRPr sz="1667" b="1"/>
            </a:lvl8pPr>
            <a:lvl9pPr marL="3831750" indent="0">
              <a:buNone/>
              <a:defRPr sz="1667" b="1"/>
            </a:lvl9pPr>
          </a:lstStyle>
          <a:p>
            <a:pPr lvl="0"/>
            <a:r>
              <a:rPr lang="en-US"/>
              <a:t>Click to edit Master text styles</a:t>
            </a:r>
          </a:p>
        </p:txBody>
      </p:sp>
      <p:sp>
        <p:nvSpPr>
          <p:cNvPr id="6" name="Content Placeholder 5"/>
          <p:cNvSpPr>
            <a:spLocks noGrp="1"/>
          </p:cNvSpPr>
          <p:nvPr>
            <p:ph sz="quarter" idx="4"/>
          </p:nvPr>
        </p:nvSpPr>
        <p:spPr>
          <a:xfrm>
            <a:off x="6967541" y="2174875"/>
            <a:ext cx="6062662" cy="3951288"/>
          </a:xfrm>
        </p:spPr>
        <p:txBody>
          <a:bodyPr/>
          <a:lstStyle>
            <a:lvl1pPr>
              <a:defRPr sz="2533"/>
            </a:lvl1pPr>
            <a:lvl2pPr>
              <a:defRPr sz="2067"/>
            </a:lvl2pPr>
            <a:lvl3pPr>
              <a:defRPr sz="1867"/>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09608" fontAlgn="base">
              <a:spcBef>
                <a:spcPct val="0"/>
              </a:spcBef>
              <a:spcAft>
                <a:spcPct val="0"/>
              </a:spcAft>
              <a:defRPr/>
            </a:pPr>
            <a:fld id="{8830A47B-B3AA-4408-B89E-78641CC5715A}" type="slidenum">
              <a:rPr lang="en-US" altLang="en-US" smtClean="0">
                <a:solidFill>
                  <a:srgbClr val="000000"/>
                </a:solidFill>
              </a:rPr>
              <a:pPr defTabSz="60960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42633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09608" fontAlgn="base">
              <a:spcBef>
                <a:spcPct val="0"/>
              </a:spcBef>
              <a:spcAft>
                <a:spcPct val="0"/>
              </a:spcAft>
              <a:defRPr/>
            </a:pPr>
            <a:fld id="{58D8FA65-B14B-4883-88C7-F7A3A55E9A2F}" type="slidenum">
              <a:rPr lang="en-US" altLang="en-US" smtClean="0">
                <a:solidFill>
                  <a:srgbClr val="000000"/>
                </a:solidFill>
              </a:rPr>
              <a:pPr defTabSz="60960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23794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09608" fontAlgn="base">
              <a:spcBef>
                <a:spcPct val="0"/>
              </a:spcBef>
              <a:spcAft>
                <a:spcPct val="0"/>
              </a:spcAft>
              <a:defRPr/>
            </a:pPr>
            <a:fld id="{C38BE4F5-A3A4-4A0F-A638-D990D725B4CA}" type="slidenum">
              <a:rPr lang="en-US" altLang="en-US" smtClean="0">
                <a:solidFill>
                  <a:srgbClr val="000000"/>
                </a:solidFill>
              </a:rPr>
              <a:pPr defTabSz="60960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96804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73050"/>
            <a:ext cx="4512470" cy="1162050"/>
          </a:xfrm>
        </p:spPr>
        <p:txBody>
          <a:bodyPr anchor="b"/>
          <a:lstStyle>
            <a:lvl1pPr algn="l">
              <a:defRPr sz="2067" b="1"/>
            </a:lvl1pPr>
          </a:lstStyle>
          <a:p>
            <a:r>
              <a:rPr lang="en-US"/>
              <a:t>Click to edit Master title style</a:t>
            </a:r>
            <a:endParaRPr lang="vi-VN"/>
          </a:p>
        </p:txBody>
      </p:sp>
      <p:sp>
        <p:nvSpPr>
          <p:cNvPr id="3" name="Content Placeholder 2"/>
          <p:cNvSpPr>
            <a:spLocks noGrp="1"/>
          </p:cNvSpPr>
          <p:nvPr>
            <p:ph idx="1"/>
          </p:nvPr>
        </p:nvSpPr>
        <p:spPr>
          <a:xfrm>
            <a:off x="5362578" y="273056"/>
            <a:ext cx="7667625" cy="5853113"/>
          </a:xfrm>
        </p:spPr>
        <p:txBody>
          <a:bodyPr/>
          <a:lstStyle>
            <a:lvl1pPr>
              <a:defRPr sz="3333"/>
            </a:lvl1pPr>
            <a:lvl2pPr>
              <a:defRPr sz="2933"/>
            </a:lvl2pPr>
            <a:lvl3pPr>
              <a:defRPr sz="2533"/>
            </a:lvl3pPr>
            <a:lvl4pPr>
              <a:defRPr sz="2067"/>
            </a:lvl4pPr>
            <a:lvl5pPr>
              <a:defRPr sz="2067"/>
            </a:lvl5pPr>
            <a:lvl6pPr>
              <a:defRPr sz="2067"/>
            </a:lvl6pPr>
            <a:lvl7pPr>
              <a:defRPr sz="2067"/>
            </a:lvl7pPr>
            <a:lvl8pPr>
              <a:defRPr sz="2067"/>
            </a:lvl8pPr>
            <a:lvl9pPr>
              <a:defRPr sz="2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85801" y="1435103"/>
            <a:ext cx="4512470" cy="4691063"/>
          </a:xfrm>
        </p:spPr>
        <p:txBody>
          <a:bodyPr/>
          <a:lstStyle>
            <a:lvl1pPr marL="0" indent="0">
              <a:buNone/>
              <a:defRPr sz="1467"/>
            </a:lvl1pPr>
            <a:lvl2pPr marL="478969" indent="0">
              <a:buNone/>
              <a:defRPr sz="1267"/>
            </a:lvl2pPr>
            <a:lvl3pPr marL="957937" indent="0">
              <a:buNone/>
              <a:defRPr sz="1067"/>
            </a:lvl3pPr>
            <a:lvl4pPr marL="1436906" indent="0">
              <a:buNone/>
              <a:defRPr sz="933"/>
            </a:lvl4pPr>
            <a:lvl5pPr marL="1915875" indent="0">
              <a:buNone/>
              <a:defRPr sz="933"/>
            </a:lvl5pPr>
            <a:lvl6pPr marL="2394843" indent="0">
              <a:buNone/>
              <a:defRPr sz="933"/>
            </a:lvl6pPr>
            <a:lvl7pPr marL="2873812" indent="0">
              <a:buNone/>
              <a:defRPr sz="933"/>
            </a:lvl7pPr>
            <a:lvl8pPr marL="3352781" indent="0">
              <a:buNone/>
              <a:defRPr sz="933"/>
            </a:lvl8pPr>
            <a:lvl9pPr marL="3831750" indent="0">
              <a:buNone/>
              <a:defRPr sz="93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09608" fontAlgn="base">
              <a:spcBef>
                <a:spcPct val="0"/>
              </a:spcBef>
              <a:spcAft>
                <a:spcPct val="0"/>
              </a:spcAft>
              <a:defRPr/>
            </a:pPr>
            <a:fld id="{0C99C05A-73D7-488D-87AE-9FA1D515BA90}" type="slidenum">
              <a:rPr lang="en-US" altLang="en-US" smtClean="0">
                <a:solidFill>
                  <a:srgbClr val="000000"/>
                </a:solidFill>
              </a:rPr>
              <a:pPr defTabSz="60960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11894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4800601"/>
            <a:ext cx="8229600" cy="566738"/>
          </a:xfrm>
        </p:spPr>
        <p:txBody>
          <a:bodyPr anchor="b"/>
          <a:lstStyle>
            <a:lvl1pPr algn="l">
              <a:defRPr sz="2067" b="1"/>
            </a:lvl1pPr>
          </a:lstStyle>
          <a:p>
            <a:r>
              <a:rPr lang="en-US"/>
              <a:t>Click to edit Master title style</a:t>
            </a:r>
            <a:endParaRPr lang="vi-VN"/>
          </a:p>
        </p:txBody>
      </p:sp>
      <p:sp>
        <p:nvSpPr>
          <p:cNvPr id="3" name="Picture Placeholder 2"/>
          <p:cNvSpPr>
            <a:spLocks noGrp="1"/>
          </p:cNvSpPr>
          <p:nvPr>
            <p:ph type="pic" idx="1"/>
          </p:nvPr>
        </p:nvSpPr>
        <p:spPr>
          <a:xfrm>
            <a:off x="2688433" y="612775"/>
            <a:ext cx="8229600" cy="4114800"/>
          </a:xfrm>
        </p:spPr>
        <p:txBody>
          <a:bodyPr/>
          <a:lstStyle>
            <a:lvl1pPr marL="0" indent="0">
              <a:buNone/>
              <a:defRPr sz="3333"/>
            </a:lvl1pPr>
            <a:lvl2pPr marL="478969" indent="0">
              <a:buNone/>
              <a:defRPr sz="2933"/>
            </a:lvl2pPr>
            <a:lvl3pPr marL="957937" indent="0">
              <a:buNone/>
              <a:defRPr sz="2533"/>
            </a:lvl3pPr>
            <a:lvl4pPr marL="1436906" indent="0">
              <a:buNone/>
              <a:defRPr sz="2067"/>
            </a:lvl4pPr>
            <a:lvl5pPr marL="1915875" indent="0">
              <a:buNone/>
              <a:defRPr sz="2067"/>
            </a:lvl5pPr>
            <a:lvl6pPr marL="2394843" indent="0">
              <a:buNone/>
              <a:defRPr sz="2067"/>
            </a:lvl6pPr>
            <a:lvl7pPr marL="2873812" indent="0">
              <a:buNone/>
              <a:defRPr sz="2067"/>
            </a:lvl7pPr>
            <a:lvl8pPr marL="3352781" indent="0">
              <a:buNone/>
              <a:defRPr sz="2067"/>
            </a:lvl8pPr>
            <a:lvl9pPr marL="3831750" indent="0">
              <a:buNone/>
              <a:defRPr sz="2067"/>
            </a:lvl9pPr>
          </a:lstStyle>
          <a:p>
            <a:pPr lvl="0"/>
            <a:endParaRPr lang="vi-VN" noProof="0"/>
          </a:p>
        </p:txBody>
      </p:sp>
      <p:sp>
        <p:nvSpPr>
          <p:cNvPr id="4" name="Text Placeholder 3"/>
          <p:cNvSpPr>
            <a:spLocks noGrp="1"/>
          </p:cNvSpPr>
          <p:nvPr>
            <p:ph type="body" sz="half" idx="2"/>
          </p:nvPr>
        </p:nvSpPr>
        <p:spPr>
          <a:xfrm>
            <a:off x="2688433" y="5367339"/>
            <a:ext cx="8229600" cy="804862"/>
          </a:xfrm>
        </p:spPr>
        <p:txBody>
          <a:bodyPr/>
          <a:lstStyle>
            <a:lvl1pPr marL="0" indent="0">
              <a:buNone/>
              <a:defRPr sz="1467"/>
            </a:lvl1pPr>
            <a:lvl2pPr marL="478969" indent="0">
              <a:buNone/>
              <a:defRPr sz="1267"/>
            </a:lvl2pPr>
            <a:lvl3pPr marL="957937" indent="0">
              <a:buNone/>
              <a:defRPr sz="1067"/>
            </a:lvl3pPr>
            <a:lvl4pPr marL="1436906" indent="0">
              <a:buNone/>
              <a:defRPr sz="933"/>
            </a:lvl4pPr>
            <a:lvl5pPr marL="1915875" indent="0">
              <a:buNone/>
              <a:defRPr sz="933"/>
            </a:lvl5pPr>
            <a:lvl6pPr marL="2394843" indent="0">
              <a:buNone/>
              <a:defRPr sz="933"/>
            </a:lvl6pPr>
            <a:lvl7pPr marL="2873812" indent="0">
              <a:buNone/>
              <a:defRPr sz="933"/>
            </a:lvl7pPr>
            <a:lvl8pPr marL="3352781" indent="0">
              <a:buNone/>
              <a:defRPr sz="933"/>
            </a:lvl8pPr>
            <a:lvl9pPr marL="3831750" indent="0">
              <a:buNone/>
              <a:defRPr sz="93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09608" fontAlgn="base">
              <a:spcBef>
                <a:spcPct val="0"/>
              </a:spcBef>
              <a:spcAft>
                <a:spcPct val="0"/>
              </a:spcAft>
              <a:defRPr/>
            </a:pPr>
            <a:fld id="{72090DF4-68DF-4AAF-98F9-EB3836BAB8B4}" type="slidenum">
              <a:rPr lang="en-US" altLang="en-US" smtClean="0">
                <a:solidFill>
                  <a:srgbClr val="000000"/>
                </a:solidFill>
              </a:rPr>
              <a:pPr defTabSz="60960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99651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09608" fontAlgn="base">
              <a:spcBef>
                <a:spcPct val="0"/>
              </a:spcBef>
              <a:spcAft>
                <a:spcPct val="0"/>
              </a:spcAft>
              <a:defRPr/>
            </a:pPr>
            <a:fld id="{29D28DD1-89CB-4A9B-8160-1008CEEB8C29}" type="slidenum">
              <a:rPr lang="en-US" altLang="en-US" smtClean="0">
                <a:solidFill>
                  <a:srgbClr val="000000"/>
                </a:solidFill>
              </a:rPr>
              <a:pPr defTabSz="60960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121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id="{DCA15B04-2CEB-7569-4DD6-AED9474C999C}"/>
              </a:ext>
            </a:extLst>
          </p:cNvPr>
          <p:cNvPicPr>
            <a:picLocks noChangeAspect="1"/>
          </p:cNvPicPr>
          <p:nvPr userDrawn="1"/>
        </p:nvPicPr>
        <p:blipFill>
          <a:blip r:embed="rId2"/>
          <a:stretch>
            <a:fillRect/>
          </a:stretch>
        </p:blipFill>
        <p:spPr>
          <a:xfrm>
            <a:off x="-9287" y="3810"/>
            <a:ext cx="13734574" cy="6851015"/>
          </a:xfrm>
          <a:prstGeom prst="rect">
            <a:avLst/>
          </a:prstGeom>
        </p:spPr>
      </p:pic>
    </p:spTree>
    <p:extLst>
      <p:ext uri="{BB962C8B-B14F-4D97-AF65-F5344CB8AC3E}">
        <p14:creationId xmlns:p14="http://schemas.microsoft.com/office/powerpoint/2010/main" val="3438786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274644"/>
            <a:ext cx="30861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85800" y="274644"/>
            <a:ext cx="90297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09608"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09608" fontAlgn="base">
              <a:spcBef>
                <a:spcPct val="0"/>
              </a:spcBef>
              <a:spcAft>
                <a:spcPct val="0"/>
              </a:spcAft>
              <a:defRPr/>
            </a:pPr>
            <a:fld id="{774A9502-423E-4957-ACD4-EFEAFA456813}" type="slidenum">
              <a:rPr lang="en-US" altLang="en-US" smtClean="0">
                <a:solidFill>
                  <a:srgbClr val="000000"/>
                </a:solidFill>
              </a:rPr>
              <a:pPr defTabSz="60960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31380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122363"/>
            <a:ext cx="10287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714500" y="3602038"/>
            <a:ext cx="10287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5214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05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1709741"/>
            <a:ext cx="1183005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935831" y="4589466"/>
            <a:ext cx="11830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831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1825625"/>
            <a:ext cx="5829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1825625"/>
            <a:ext cx="5829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1221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365128"/>
            <a:ext cx="1183005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2" y="1681163"/>
            <a:ext cx="58025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44762" y="2505075"/>
            <a:ext cx="580251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1681163"/>
            <a:ext cx="58310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943726" y="2505075"/>
            <a:ext cx="58310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115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2275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57756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3" y="457200"/>
            <a:ext cx="442376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831088" y="987428"/>
            <a:ext cx="69437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3" y="2057400"/>
            <a:ext cx="4423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2964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3" y="457200"/>
            <a:ext cx="442376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8" y="987428"/>
            <a:ext cx="6943725"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44763" y="2057400"/>
            <a:ext cx="4423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06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696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767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365125"/>
            <a:ext cx="2957513"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365125"/>
            <a:ext cx="8701088"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784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图片 22" descr="未标题-1">
            <a:extLst>
              <a:ext uri="{FF2B5EF4-FFF2-40B4-BE49-F238E27FC236}">
                <a16:creationId xmlns:a16="http://schemas.microsoft.com/office/drawing/2014/main" id="{3CE68C2D-92A1-A10D-611F-B49E738465B9}"/>
              </a:ext>
            </a:extLst>
          </p:cNvPr>
          <p:cNvPicPr>
            <a:picLocks noChangeAspect="1"/>
          </p:cNvPicPr>
          <p:nvPr userDrawn="1"/>
        </p:nvPicPr>
        <p:blipFill>
          <a:blip r:embed="rId2"/>
          <a:stretch>
            <a:fillRect/>
          </a:stretch>
        </p:blipFill>
        <p:spPr>
          <a:xfrm>
            <a:off x="-30360" y="-15240"/>
            <a:ext cx="13776722" cy="6888480"/>
          </a:xfrm>
          <a:prstGeom prst="rect">
            <a:avLst/>
          </a:prstGeom>
        </p:spPr>
      </p:pic>
    </p:spTree>
    <p:extLst>
      <p:ext uri="{BB962C8B-B14F-4D97-AF65-F5344CB8AC3E}">
        <p14:creationId xmlns:p14="http://schemas.microsoft.com/office/powerpoint/2010/main" val="261116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122363"/>
            <a:ext cx="10287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714500" y="3602038"/>
            <a:ext cx="10287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48F7A9-A6DC-43A6-9043-0791CF184CD0}"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BE07E-4F55-470A-B011-AB4E94CC5EB2}" type="slidenum">
              <a:rPr lang="en-US" smtClean="0"/>
              <a:t>‹#›</a:t>
            </a:fld>
            <a:endParaRPr lang="en-US"/>
          </a:p>
        </p:txBody>
      </p:sp>
    </p:spTree>
    <p:extLst>
      <p:ext uri="{BB962C8B-B14F-4D97-AF65-F5344CB8AC3E}">
        <p14:creationId xmlns:p14="http://schemas.microsoft.com/office/powerpoint/2010/main" val="3193557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8F7A9-A6DC-43A6-9043-0791CF184CD0}"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BE07E-4F55-470A-B011-AB4E94CC5EB2}" type="slidenum">
              <a:rPr lang="en-US" smtClean="0"/>
              <a:t>‹#›</a:t>
            </a:fld>
            <a:endParaRPr lang="en-US"/>
          </a:p>
        </p:txBody>
      </p:sp>
    </p:spTree>
    <p:extLst>
      <p:ext uri="{BB962C8B-B14F-4D97-AF65-F5344CB8AC3E}">
        <p14:creationId xmlns:p14="http://schemas.microsoft.com/office/powerpoint/2010/main" val="2544858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1709741"/>
            <a:ext cx="1183005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935831" y="4589466"/>
            <a:ext cx="11830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48F7A9-A6DC-43A6-9043-0791CF184CD0}"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BE07E-4F55-470A-B011-AB4E94CC5EB2}" type="slidenum">
              <a:rPr lang="en-US" smtClean="0"/>
              <a:t>‹#›</a:t>
            </a:fld>
            <a:endParaRPr lang="en-US"/>
          </a:p>
        </p:txBody>
      </p:sp>
    </p:spTree>
    <p:extLst>
      <p:ext uri="{BB962C8B-B14F-4D97-AF65-F5344CB8AC3E}">
        <p14:creationId xmlns:p14="http://schemas.microsoft.com/office/powerpoint/2010/main" val="2366365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1825625"/>
            <a:ext cx="5829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1825625"/>
            <a:ext cx="5829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48F7A9-A6DC-43A6-9043-0791CF184CD0}"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BE07E-4F55-470A-B011-AB4E94CC5EB2}" type="slidenum">
              <a:rPr lang="en-US" smtClean="0"/>
              <a:t>‹#›</a:t>
            </a:fld>
            <a:endParaRPr lang="en-US"/>
          </a:p>
        </p:txBody>
      </p:sp>
    </p:spTree>
    <p:extLst>
      <p:ext uri="{BB962C8B-B14F-4D97-AF65-F5344CB8AC3E}">
        <p14:creationId xmlns:p14="http://schemas.microsoft.com/office/powerpoint/2010/main" val="2184828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365128"/>
            <a:ext cx="1183005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2" y="1681163"/>
            <a:ext cx="58025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44762" y="2505075"/>
            <a:ext cx="580251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1681163"/>
            <a:ext cx="58310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943726" y="2505075"/>
            <a:ext cx="58310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48F7A9-A6DC-43A6-9043-0791CF184CD0}" type="datetimeFigureOut">
              <a:rPr lang="en-US" smtClean="0"/>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2BE07E-4F55-470A-B011-AB4E94CC5EB2}" type="slidenum">
              <a:rPr lang="en-US" smtClean="0"/>
              <a:t>‹#›</a:t>
            </a:fld>
            <a:endParaRPr lang="en-US"/>
          </a:p>
        </p:txBody>
      </p:sp>
    </p:spTree>
    <p:extLst>
      <p:ext uri="{BB962C8B-B14F-4D97-AF65-F5344CB8AC3E}">
        <p14:creationId xmlns:p14="http://schemas.microsoft.com/office/powerpoint/2010/main" val="2748920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48F7A9-A6DC-43A6-9043-0791CF184CD0}" type="datetimeFigureOut">
              <a:rPr lang="en-US" smtClean="0"/>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2BE07E-4F55-470A-B011-AB4E94CC5EB2}" type="slidenum">
              <a:rPr lang="en-US" smtClean="0"/>
              <a:t>‹#›</a:t>
            </a:fld>
            <a:endParaRPr lang="en-US"/>
          </a:p>
        </p:txBody>
      </p:sp>
    </p:spTree>
    <p:extLst>
      <p:ext uri="{BB962C8B-B14F-4D97-AF65-F5344CB8AC3E}">
        <p14:creationId xmlns:p14="http://schemas.microsoft.com/office/powerpoint/2010/main" val="1804387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8F7A9-A6DC-43A6-9043-0791CF184CD0}" type="datetimeFigureOut">
              <a:rPr lang="en-US" smtClean="0"/>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2BE07E-4F55-470A-B011-AB4E94CC5EB2}" type="slidenum">
              <a:rPr lang="en-US" smtClean="0"/>
              <a:t>‹#›</a:t>
            </a:fld>
            <a:endParaRPr lang="en-US"/>
          </a:p>
        </p:txBody>
      </p:sp>
    </p:spTree>
    <p:extLst>
      <p:ext uri="{BB962C8B-B14F-4D97-AF65-F5344CB8AC3E}">
        <p14:creationId xmlns:p14="http://schemas.microsoft.com/office/powerpoint/2010/main" val="262067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22" descr="未标题-1">
            <a:extLst>
              <a:ext uri="{FF2B5EF4-FFF2-40B4-BE49-F238E27FC236}">
                <a16:creationId xmlns:a16="http://schemas.microsoft.com/office/drawing/2014/main" id="{3CE68C2D-92A1-A10D-611F-B49E738465B9}"/>
              </a:ext>
            </a:extLst>
          </p:cNvPr>
          <p:cNvPicPr>
            <a:picLocks noChangeAspect="1"/>
          </p:cNvPicPr>
          <p:nvPr userDrawn="1"/>
        </p:nvPicPr>
        <p:blipFill>
          <a:blip r:embed="rId2"/>
          <a:stretch>
            <a:fillRect/>
          </a:stretch>
        </p:blipFill>
        <p:spPr>
          <a:xfrm>
            <a:off x="-30360" y="-15240"/>
            <a:ext cx="13776722" cy="6888480"/>
          </a:xfrm>
          <a:prstGeom prst="rect">
            <a:avLst/>
          </a:prstGeom>
        </p:spPr>
      </p:pic>
    </p:spTree>
    <p:extLst>
      <p:ext uri="{BB962C8B-B14F-4D97-AF65-F5344CB8AC3E}">
        <p14:creationId xmlns:p14="http://schemas.microsoft.com/office/powerpoint/2010/main" val="21371909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3" y="457200"/>
            <a:ext cx="442376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831088" y="987428"/>
            <a:ext cx="69437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3" y="2057400"/>
            <a:ext cx="4423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8F7A9-A6DC-43A6-9043-0791CF184CD0}"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BE07E-4F55-470A-B011-AB4E94CC5EB2}" type="slidenum">
              <a:rPr lang="en-US" smtClean="0"/>
              <a:t>‹#›</a:t>
            </a:fld>
            <a:endParaRPr lang="en-US"/>
          </a:p>
        </p:txBody>
      </p:sp>
    </p:spTree>
    <p:extLst>
      <p:ext uri="{BB962C8B-B14F-4D97-AF65-F5344CB8AC3E}">
        <p14:creationId xmlns:p14="http://schemas.microsoft.com/office/powerpoint/2010/main" val="29803336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3" y="457200"/>
            <a:ext cx="442376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8" y="987428"/>
            <a:ext cx="6943725"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44763" y="2057400"/>
            <a:ext cx="4423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8F7A9-A6DC-43A6-9043-0791CF184CD0}"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BE07E-4F55-470A-B011-AB4E94CC5EB2}" type="slidenum">
              <a:rPr lang="en-US" smtClean="0"/>
              <a:t>‹#›</a:t>
            </a:fld>
            <a:endParaRPr lang="en-US"/>
          </a:p>
        </p:txBody>
      </p:sp>
    </p:spTree>
    <p:extLst>
      <p:ext uri="{BB962C8B-B14F-4D97-AF65-F5344CB8AC3E}">
        <p14:creationId xmlns:p14="http://schemas.microsoft.com/office/powerpoint/2010/main" val="820890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8F7A9-A6DC-43A6-9043-0791CF184CD0}"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BE07E-4F55-470A-B011-AB4E94CC5EB2}" type="slidenum">
              <a:rPr lang="en-US" smtClean="0"/>
              <a:t>‹#›</a:t>
            </a:fld>
            <a:endParaRPr lang="en-US"/>
          </a:p>
        </p:txBody>
      </p:sp>
    </p:spTree>
    <p:extLst>
      <p:ext uri="{BB962C8B-B14F-4D97-AF65-F5344CB8AC3E}">
        <p14:creationId xmlns:p14="http://schemas.microsoft.com/office/powerpoint/2010/main" val="1540960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365125"/>
            <a:ext cx="2957513"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365125"/>
            <a:ext cx="8701088"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8F7A9-A6DC-43A6-9043-0791CF184CD0}"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BE07E-4F55-470A-B011-AB4E94CC5EB2}" type="slidenum">
              <a:rPr lang="en-US" smtClean="0"/>
              <a:t>‹#›</a:t>
            </a:fld>
            <a:endParaRPr lang="en-US"/>
          </a:p>
        </p:txBody>
      </p:sp>
    </p:spTree>
    <p:extLst>
      <p:ext uri="{BB962C8B-B14F-4D97-AF65-F5344CB8AC3E}">
        <p14:creationId xmlns:p14="http://schemas.microsoft.com/office/powerpoint/2010/main" val="1609098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122363"/>
            <a:ext cx="10287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714500" y="3602038"/>
            <a:ext cx="10287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9595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464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1709741"/>
            <a:ext cx="1183005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935831" y="4589466"/>
            <a:ext cx="11830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8270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1825625"/>
            <a:ext cx="5829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1825625"/>
            <a:ext cx="5829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2920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365128"/>
            <a:ext cx="1183005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2" y="1681163"/>
            <a:ext cx="58025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44762" y="2505075"/>
            <a:ext cx="580251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1681163"/>
            <a:ext cx="58310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943726" y="2505075"/>
            <a:ext cx="58310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6598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51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id="{DCA15B04-2CEB-7569-4DD6-AED9474C999C}"/>
              </a:ext>
            </a:extLst>
          </p:cNvPr>
          <p:cNvPicPr>
            <a:picLocks noChangeAspect="1"/>
          </p:cNvPicPr>
          <p:nvPr userDrawn="1"/>
        </p:nvPicPr>
        <p:blipFill>
          <a:blip r:embed="rId2"/>
          <a:stretch>
            <a:fillRect/>
          </a:stretch>
        </p:blipFill>
        <p:spPr>
          <a:xfrm>
            <a:off x="-9287" y="3810"/>
            <a:ext cx="13734574" cy="6851015"/>
          </a:xfrm>
          <a:prstGeom prst="rect">
            <a:avLst/>
          </a:prstGeom>
        </p:spPr>
      </p:pic>
    </p:spTree>
    <p:extLst>
      <p:ext uri="{BB962C8B-B14F-4D97-AF65-F5344CB8AC3E}">
        <p14:creationId xmlns:p14="http://schemas.microsoft.com/office/powerpoint/2010/main" val="36502549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1925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3" y="457200"/>
            <a:ext cx="442376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831088" y="987428"/>
            <a:ext cx="69437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3" y="2057400"/>
            <a:ext cx="4423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47718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3" y="457200"/>
            <a:ext cx="442376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8" y="987428"/>
            <a:ext cx="6943725"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44763" y="2057400"/>
            <a:ext cx="4423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0718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1118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365125"/>
            <a:ext cx="2957513"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365125"/>
            <a:ext cx="8701088"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748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id="{DCA15B04-2CEB-7569-4DD6-AED9474C999C}"/>
              </a:ext>
            </a:extLst>
          </p:cNvPr>
          <p:cNvPicPr>
            <a:picLocks noChangeAspect="1"/>
          </p:cNvPicPr>
          <p:nvPr userDrawn="1"/>
        </p:nvPicPr>
        <p:blipFill>
          <a:blip r:embed="rId2"/>
          <a:stretch>
            <a:fillRect/>
          </a:stretch>
        </p:blipFill>
        <p:spPr>
          <a:xfrm>
            <a:off x="-9287" y="3810"/>
            <a:ext cx="13734574" cy="6851015"/>
          </a:xfrm>
          <a:prstGeom prst="rect">
            <a:avLst/>
          </a:prstGeom>
        </p:spPr>
      </p:pic>
    </p:spTree>
    <p:extLst>
      <p:ext uri="{BB962C8B-B14F-4D97-AF65-F5344CB8AC3E}">
        <p14:creationId xmlns:p14="http://schemas.microsoft.com/office/powerpoint/2010/main" val="3308524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id="{DCA15B04-2CEB-7569-4DD6-AED9474C999C}"/>
              </a:ext>
            </a:extLst>
          </p:cNvPr>
          <p:cNvPicPr>
            <a:picLocks noChangeAspect="1"/>
          </p:cNvPicPr>
          <p:nvPr userDrawn="1"/>
        </p:nvPicPr>
        <p:blipFill>
          <a:blip r:embed="rId2"/>
          <a:stretch>
            <a:fillRect/>
          </a:stretch>
        </p:blipFill>
        <p:spPr>
          <a:xfrm>
            <a:off x="-9287" y="3810"/>
            <a:ext cx="13734574" cy="6851015"/>
          </a:xfrm>
          <a:prstGeom prst="rect">
            <a:avLst/>
          </a:prstGeom>
        </p:spPr>
      </p:pic>
    </p:spTree>
    <p:extLst>
      <p:ext uri="{BB962C8B-B14F-4D97-AF65-F5344CB8AC3E}">
        <p14:creationId xmlns:p14="http://schemas.microsoft.com/office/powerpoint/2010/main" val="35839459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id="{DCA15B04-2CEB-7569-4DD6-AED9474C999C}"/>
              </a:ext>
            </a:extLst>
          </p:cNvPr>
          <p:cNvPicPr>
            <a:picLocks noChangeAspect="1"/>
          </p:cNvPicPr>
          <p:nvPr userDrawn="1"/>
        </p:nvPicPr>
        <p:blipFill>
          <a:blip r:embed="rId2"/>
          <a:stretch>
            <a:fillRect/>
          </a:stretch>
        </p:blipFill>
        <p:spPr>
          <a:xfrm>
            <a:off x="-9287" y="3810"/>
            <a:ext cx="13734574" cy="6851015"/>
          </a:xfrm>
          <a:prstGeom prst="rect">
            <a:avLst/>
          </a:prstGeom>
        </p:spPr>
      </p:pic>
    </p:spTree>
    <p:extLst>
      <p:ext uri="{BB962C8B-B14F-4D97-AF65-F5344CB8AC3E}">
        <p14:creationId xmlns:p14="http://schemas.microsoft.com/office/powerpoint/2010/main" val="25591323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id="{DCA15B04-2CEB-7569-4DD6-AED9474C999C}"/>
              </a:ext>
            </a:extLst>
          </p:cNvPr>
          <p:cNvPicPr>
            <a:picLocks noChangeAspect="1"/>
          </p:cNvPicPr>
          <p:nvPr userDrawn="1"/>
        </p:nvPicPr>
        <p:blipFill>
          <a:blip r:embed="rId2"/>
          <a:stretch>
            <a:fillRect/>
          </a:stretch>
        </p:blipFill>
        <p:spPr>
          <a:xfrm>
            <a:off x="-9287" y="3810"/>
            <a:ext cx="13734574" cy="6851015"/>
          </a:xfrm>
          <a:prstGeom prst="rect">
            <a:avLst/>
          </a:prstGeom>
        </p:spPr>
      </p:pic>
    </p:spTree>
    <p:extLst>
      <p:ext uri="{BB962C8B-B14F-4D97-AF65-F5344CB8AC3E}">
        <p14:creationId xmlns:p14="http://schemas.microsoft.com/office/powerpoint/2010/main" val="795028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id="{DCA15B04-2CEB-7569-4DD6-AED9474C999C}"/>
              </a:ext>
            </a:extLst>
          </p:cNvPr>
          <p:cNvPicPr>
            <a:picLocks noChangeAspect="1"/>
          </p:cNvPicPr>
          <p:nvPr userDrawn="1"/>
        </p:nvPicPr>
        <p:blipFill>
          <a:blip r:embed="rId2"/>
          <a:stretch>
            <a:fillRect/>
          </a:stretch>
        </p:blipFill>
        <p:spPr>
          <a:xfrm>
            <a:off x="-9287" y="3810"/>
            <a:ext cx="13734574" cy="6851015"/>
          </a:xfrm>
          <a:prstGeom prst="rect">
            <a:avLst/>
          </a:prstGeom>
        </p:spPr>
      </p:pic>
    </p:spTree>
    <p:extLst>
      <p:ext uri="{BB962C8B-B14F-4D97-AF65-F5344CB8AC3E}">
        <p14:creationId xmlns:p14="http://schemas.microsoft.com/office/powerpoint/2010/main" val="1742413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8902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id="{DCA15B04-2CEB-7569-4DD6-AED9474C999C}"/>
              </a:ext>
            </a:extLst>
          </p:cNvPr>
          <p:cNvPicPr>
            <a:picLocks noChangeAspect="1"/>
          </p:cNvPicPr>
          <p:nvPr userDrawn="1"/>
        </p:nvPicPr>
        <p:blipFill>
          <a:blip r:embed="rId2"/>
          <a:stretch>
            <a:fillRect/>
          </a:stretch>
        </p:blipFill>
        <p:spPr>
          <a:xfrm>
            <a:off x="-9287" y="3810"/>
            <a:ext cx="13734574" cy="6851015"/>
          </a:xfrm>
          <a:prstGeom prst="rect">
            <a:avLst/>
          </a:prstGeom>
        </p:spPr>
      </p:pic>
    </p:spTree>
    <p:extLst>
      <p:ext uri="{BB962C8B-B14F-4D97-AF65-F5344CB8AC3E}">
        <p14:creationId xmlns:p14="http://schemas.microsoft.com/office/powerpoint/2010/main" val="4286820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id="{DCA15B04-2CEB-7569-4DD6-AED9474C999C}"/>
              </a:ext>
            </a:extLst>
          </p:cNvPr>
          <p:cNvPicPr>
            <a:picLocks noChangeAspect="1"/>
          </p:cNvPicPr>
          <p:nvPr userDrawn="1"/>
        </p:nvPicPr>
        <p:blipFill>
          <a:blip r:embed="rId2"/>
          <a:stretch>
            <a:fillRect/>
          </a:stretch>
        </p:blipFill>
        <p:spPr>
          <a:xfrm>
            <a:off x="-9287" y="3810"/>
            <a:ext cx="13734574" cy="6851015"/>
          </a:xfrm>
          <a:prstGeom prst="rect">
            <a:avLst/>
          </a:prstGeom>
        </p:spPr>
      </p:pic>
    </p:spTree>
    <p:extLst>
      <p:ext uri="{BB962C8B-B14F-4D97-AF65-F5344CB8AC3E}">
        <p14:creationId xmlns:p14="http://schemas.microsoft.com/office/powerpoint/2010/main" val="2792903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id="{DCA15B04-2CEB-7569-4DD6-AED9474C999C}"/>
              </a:ext>
            </a:extLst>
          </p:cNvPr>
          <p:cNvPicPr>
            <a:picLocks noChangeAspect="1"/>
          </p:cNvPicPr>
          <p:nvPr userDrawn="1"/>
        </p:nvPicPr>
        <p:blipFill>
          <a:blip r:embed="rId2"/>
          <a:stretch>
            <a:fillRect/>
          </a:stretch>
        </p:blipFill>
        <p:spPr>
          <a:xfrm>
            <a:off x="-9287" y="3810"/>
            <a:ext cx="13734574" cy="6851015"/>
          </a:xfrm>
          <a:prstGeom prst="rect">
            <a:avLst/>
          </a:prstGeom>
        </p:spPr>
      </p:pic>
    </p:spTree>
    <p:extLst>
      <p:ext uri="{BB962C8B-B14F-4D97-AF65-F5344CB8AC3E}">
        <p14:creationId xmlns:p14="http://schemas.microsoft.com/office/powerpoint/2010/main" val="13100718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122363"/>
            <a:ext cx="10287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714500" y="3602038"/>
            <a:ext cx="10287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30381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6199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1709741"/>
            <a:ext cx="1183005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935831" y="4589466"/>
            <a:ext cx="11830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19849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1825625"/>
            <a:ext cx="5829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1825625"/>
            <a:ext cx="5829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33700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365128"/>
            <a:ext cx="1183005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2" y="1681163"/>
            <a:ext cx="58025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44762" y="2505075"/>
            <a:ext cx="580251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1681163"/>
            <a:ext cx="58310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943726" y="2505075"/>
            <a:ext cx="58310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13228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91513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725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22" descr="未标题-1">
            <a:extLst>
              <a:ext uri="{FF2B5EF4-FFF2-40B4-BE49-F238E27FC236}">
                <a16:creationId xmlns:a16="http://schemas.microsoft.com/office/drawing/2014/main" id="{3CE68C2D-92A1-A10D-611F-B49E738465B9}"/>
              </a:ext>
            </a:extLst>
          </p:cNvPr>
          <p:cNvPicPr>
            <a:picLocks noChangeAspect="1"/>
          </p:cNvPicPr>
          <p:nvPr userDrawn="1"/>
        </p:nvPicPr>
        <p:blipFill>
          <a:blip r:embed="rId2"/>
          <a:stretch>
            <a:fillRect/>
          </a:stretch>
        </p:blipFill>
        <p:spPr>
          <a:xfrm>
            <a:off x="-30360" y="-15240"/>
            <a:ext cx="13776722" cy="6888480"/>
          </a:xfrm>
          <a:prstGeom prst="rect">
            <a:avLst/>
          </a:prstGeom>
        </p:spPr>
      </p:pic>
    </p:spTree>
    <p:extLst>
      <p:ext uri="{BB962C8B-B14F-4D97-AF65-F5344CB8AC3E}">
        <p14:creationId xmlns:p14="http://schemas.microsoft.com/office/powerpoint/2010/main" val="2567666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3" y="457200"/>
            <a:ext cx="442376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831088" y="987428"/>
            <a:ext cx="69437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3" y="2057400"/>
            <a:ext cx="4423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88813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3" y="457200"/>
            <a:ext cx="442376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8" y="987428"/>
            <a:ext cx="6943725"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44763" y="2057400"/>
            <a:ext cx="4423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2077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02133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365125"/>
            <a:ext cx="2957513"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365125"/>
            <a:ext cx="8701088"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3299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id="{DCA15B04-2CEB-7569-4DD6-AED9474C999C}"/>
              </a:ext>
            </a:extLst>
          </p:cNvPr>
          <p:cNvPicPr>
            <a:picLocks noChangeAspect="1"/>
          </p:cNvPicPr>
          <p:nvPr userDrawn="1"/>
        </p:nvPicPr>
        <p:blipFill>
          <a:blip r:embed="rId2"/>
          <a:stretch>
            <a:fillRect/>
          </a:stretch>
        </p:blipFill>
        <p:spPr>
          <a:xfrm>
            <a:off x="-9287" y="3810"/>
            <a:ext cx="13734574" cy="6851015"/>
          </a:xfrm>
          <a:prstGeom prst="rect">
            <a:avLst/>
          </a:prstGeom>
        </p:spPr>
      </p:pic>
    </p:spTree>
    <p:extLst>
      <p:ext uri="{BB962C8B-B14F-4D97-AF65-F5344CB8AC3E}">
        <p14:creationId xmlns:p14="http://schemas.microsoft.com/office/powerpoint/2010/main" val="26973458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id="{DCA15B04-2CEB-7569-4DD6-AED9474C999C}"/>
              </a:ext>
            </a:extLst>
          </p:cNvPr>
          <p:cNvPicPr>
            <a:picLocks noChangeAspect="1"/>
          </p:cNvPicPr>
          <p:nvPr userDrawn="1"/>
        </p:nvPicPr>
        <p:blipFill>
          <a:blip r:embed="rId2"/>
          <a:stretch>
            <a:fillRect/>
          </a:stretch>
        </p:blipFill>
        <p:spPr>
          <a:xfrm>
            <a:off x="-9287" y="3810"/>
            <a:ext cx="13734574" cy="6851015"/>
          </a:xfrm>
          <a:prstGeom prst="rect">
            <a:avLst/>
          </a:prstGeom>
        </p:spPr>
      </p:pic>
    </p:spTree>
    <p:extLst>
      <p:ext uri="{BB962C8B-B14F-4D97-AF65-F5344CB8AC3E}">
        <p14:creationId xmlns:p14="http://schemas.microsoft.com/office/powerpoint/2010/main" val="30971639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130427"/>
            <a:ext cx="11658600" cy="1470025"/>
          </a:xfrm>
        </p:spPr>
        <p:txBody>
          <a:bodyPr/>
          <a:lstStyle/>
          <a:p>
            <a:r>
              <a:rPr lang="en-US"/>
              <a:t>Click to edit Master title style</a:t>
            </a:r>
          </a:p>
        </p:txBody>
      </p:sp>
      <p:sp>
        <p:nvSpPr>
          <p:cNvPr id="3" name="Subtitle 2"/>
          <p:cNvSpPr>
            <a:spLocks noGrp="1"/>
          </p:cNvSpPr>
          <p:nvPr>
            <p:ph type="subTitle" idx="1"/>
          </p:nvPr>
        </p:nvSpPr>
        <p:spPr>
          <a:xfrm>
            <a:off x="2057401" y="3886200"/>
            <a:ext cx="9601200" cy="1752600"/>
          </a:xfrm>
        </p:spPr>
        <p:txBody>
          <a:bodyPr/>
          <a:lstStyle>
            <a:lvl1pPr marL="0" indent="0" algn="ctr">
              <a:buNone/>
              <a:defRPr>
                <a:solidFill>
                  <a:schemeClr val="tx1">
                    <a:tint val="75000"/>
                  </a:schemeClr>
                </a:solidFill>
              </a:defRPr>
            </a:lvl1pPr>
            <a:lvl2pPr marL="544188" indent="0" algn="ctr">
              <a:buNone/>
              <a:defRPr>
                <a:solidFill>
                  <a:schemeClr val="tx1">
                    <a:tint val="75000"/>
                  </a:schemeClr>
                </a:solidFill>
              </a:defRPr>
            </a:lvl2pPr>
            <a:lvl3pPr marL="1088376" indent="0" algn="ctr">
              <a:buNone/>
              <a:defRPr>
                <a:solidFill>
                  <a:schemeClr val="tx1">
                    <a:tint val="75000"/>
                  </a:schemeClr>
                </a:solidFill>
              </a:defRPr>
            </a:lvl3pPr>
            <a:lvl4pPr marL="1632565" indent="0" algn="ctr">
              <a:buNone/>
              <a:defRPr>
                <a:solidFill>
                  <a:schemeClr val="tx1">
                    <a:tint val="75000"/>
                  </a:schemeClr>
                </a:solidFill>
              </a:defRPr>
            </a:lvl4pPr>
            <a:lvl5pPr marL="2176753" indent="0" algn="ctr">
              <a:buNone/>
              <a:defRPr>
                <a:solidFill>
                  <a:schemeClr val="tx1">
                    <a:tint val="75000"/>
                  </a:schemeClr>
                </a:solidFill>
              </a:defRPr>
            </a:lvl5pPr>
            <a:lvl6pPr marL="2720941" indent="0" algn="ctr">
              <a:buNone/>
              <a:defRPr>
                <a:solidFill>
                  <a:schemeClr val="tx1">
                    <a:tint val="75000"/>
                  </a:schemeClr>
                </a:solidFill>
              </a:defRPr>
            </a:lvl6pPr>
            <a:lvl7pPr marL="3265129" indent="0" algn="ctr">
              <a:buNone/>
              <a:defRPr>
                <a:solidFill>
                  <a:schemeClr val="tx1">
                    <a:tint val="75000"/>
                  </a:schemeClr>
                </a:solidFill>
              </a:defRPr>
            </a:lvl7pPr>
            <a:lvl8pPr marL="3809318" indent="0" algn="ctr">
              <a:buNone/>
              <a:defRPr>
                <a:solidFill>
                  <a:schemeClr val="tx1">
                    <a:tint val="75000"/>
                  </a:schemeClr>
                </a:solidFill>
              </a:defRPr>
            </a:lvl8pPr>
            <a:lvl9pPr marL="435350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986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5932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406901"/>
            <a:ext cx="11658600" cy="1362075"/>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1083470" y="2906715"/>
            <a:ext cx="11658600" cy="1500187"/>
          </a:xfrm>
        </p:spPr>
        <p:txBody>
          <a:bodyPr anchor="b"/>
          <a:lstStyle>
            <a:lvl1pPr marL="0" indent="0">
              <a:buNone/>
              <a:defRPr sz="2400">
                <a:solidFill>
                  <a:schemeClr val="tx1">
                    <a:tint val="75000"/>
                  </a:schemeClr>
                </a:solidFill>
              </a:defRPr>
            </a:lvl1pPr>
            <a:lvl2pPr marL="544188" indent="0">
              <a:buNone/>
              <a:defRPr sz="2200">
                <a:solidFill>
                  <a:schemeClr val="tx1">
                    <a:tint val="75000"/>
                  </a:schemeClr>
                </a:solidFill>
              </a:defRPr>
            </a:lvl2pPr>
            <a:lvl3pPr marL="1088376" indent="0">
              <a:buNone/>
              <a:defRPr sz="1900">
                <a:solidFill>
                  <a:schemeClr val="tx1">
                    <a:tint val="75000"/>
                  </a:schemeClr>
                </a:solidFill>
              </a:defRPr>
            </a:lvl3pPr>
            <a:lvl4pPr marL="1632565" indent="0">
              <a:buNone/>
              <a:defRPr sz="1600">
                <a:solidFill>
                  <a:schemeClr val="tx1">
                    <a:tint val="75000"/>
                  </a:schemeClr>
                </a:solidFill>
              </a:defRPr>
            </a:lvl4pPr>
            <a:lvl5pPr marL="2176753" indent="0">
              <a:buNone/>
              <a:defRPr sz="1600">
                <a:solidFill>
                  <a:schemeClr val="tx1">
                    <a:tint val="75000"/>
                  </a:schemeClr>
                </a:solidFill>
              </a:defRPr>
            </a:lvl5pPr>
            <a:lvl6pPr marL="2720941" indent="0">
              <a:buNone/>
              <a:defRPr sz="1600">
                <a:solidFill>
                  <a:schemeClr val="tx1">
                    <a:tint val="75000"/>
                  </a:schemeClr>
                </a:solidFill>
              </a:defRPr>
            </a:lvl6pPr>
            <a:lvl7pPr marL="3265129" indent="0">
              <a:buNone/>
              <a:defRPr sz="1600">
                <a:solidFill>
                  <a:schemeClr val="tx1">
                    <a:tint val="75000"/>
                  </a:schemeClr>
                </a:solidFill>
              </a:defRPr>
            </a:lvl7pPr>
            <a:lvl8pPr marL="3809318" indent="0">
              <a:buNone/>
              <a:defRPr sz="1600">
                <a:solidFill>
                  <a:schemeClr val="tx1">
                    <a:tint val="75000"/>
                  </a:schemeClr>
                </a:solidFill>
              </a:defRPr>
            </a:lvl8pPr>
            <a:lvl9pPr marL="435350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944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1583" y="2133601"/>
            <a:ext cx="10870406" cy="6034088"/>
          </a:xfrm>
        </p:spPr>
        <p:txBody>
          <a:bodyPr/>
          <a:lstStyle>
            <a:lvl1pPr>
              <a:defRPr sz="3300"/>
            </a:lvl1pPr>
            <a:lvl2pPr>
              <a:defRPr sz="28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20589" y="2133601"/>
            <a:ext cx="10872788" cy="6034088"/>
          </a:xfrm>
        </p:spPr>
        <p:txBody>
          <a:bodyPr/>
          <a:lstStyle>
            <a:lvl1pPr>
              <a:defRPr sz="3300"/>
            </a:lvl1pPr>
            <a:lvl2pPr>
              <a:defRPr sz="28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90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7" descr="444">
            <a:extLst>
              <a:ext uri="{FF2B5EF4-FFF2-40B4-BE49-F238E27FC236}">
                <a16:creationId xmlns:a16="http://schemas.microsoft.com/office/drawing/2014/main" id="{DCA15B04-2CEB-7569-4DD6-AED9474C999C}"/>
              </a:ext>
            </a:extLst>
          </p:cNvPr>
          <p:cNvPicPr>
            <a:picLocks noChangeAspect="1"/>
          </p:cNvPicPr>
          <p:nvPr userDrawn="1"/>
        </p:nvPicPr>
        <p:blipFill>
          <a:blip r:embed="rId2"/>
          <a:stretch>
            <a:fillRect/>
          </a:stretch>
        </p:blipFill>
        <p:spPr>
          <a:xfrm>
            <a:off x="-9287" y="3810"/>
            <a:ext cx="13734574" cy="6851015"/>
          </a:xfrm>
          <a:prstGeom prst="rect">
            <a:avLst/>
          </a:prstGeom>
        </p:spPr>
      </p:pic>
    </p:spTree>
    <p:extLst>
      <p:ext uri="{BB962C8B-B14F-4D97-AF65-F5344CB8AC3E}">
        <p14:creationId xmlns:p14="http://schemas.microsoft.com/office/powerpoint/2010/main" val="42192669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12344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2" y="1535113"/>
            <a:ext cx="6060282" cy="639762"/>
          </a:xfrm>
        </p:spPr>
        <p:txBody>
          <a:bodyPr anchor="b"/>
          <a:lstStyle>
            <a:lvl1pPr marL="0" indent="0">
              <a:buNone/>
              <a:defRPr sz="2800" b="1"/>
            </a:lvl1pPr>
            <a:lvl2pPr marL="544188" indent="0">
              <a:buNone/>
              <a:defRPr sz="2400" b="1"/>
            </a:lvl2pPr>
            <a:lvl3pPr marL="1088376" indent="0">
              <a:buNone/>
              <a:defRPr sz="2200" b="1"/>
            </a:lvl3pPr>
            <a:lvl4pPr marL="1632565" indent="0">
              <a:buNone/>
              <a:defRPr sz="1900" b="1"/>
            </a:lvl4pPr>
            <a:lvl5pPr marL="2176753" indent="0">
              <a:buNone/>
              <a:defRPr sz="1900" b="1"/>
            </a:lvl5pPr>
            <a:lvl6pPr marL="2720941" indent="0">
              <a:buNone/>
              <a:defRPr sz="1900" b="1"/>
            </a:lvl6pPr>
            <a:lvl7pPr marL="3265129" indent="0">
              <a:buNone/>
              <a:defRPr sz="1900" b="1"/>
            </a:lvl7pPr>
            <a:lvl8pPr marL="3809318" indent="0">
              <a:buNone/>
              <a:defRPr sz="1900" b="1"/>
            </a:lvl8pPr>
            <a:lvl9pPr marL="4353506" indent="0">
              <a:buNone/>
              <a:defRPr sz="1900" b="1"/>
            </a:lvl9pPr>
          </a:lstStyle>
          <a:p>
            <a:pPr lvl="0"/>
            <a:r>
              <a:rPr lang="en-US"/>
              <a:t>Click to edit Master text styles</a:t>
            </a:r>
          </a:p>
        </p:txBody>
      </p:sp>
      <p:sp>
        <p:nvSpPr>
          <p:cNvPr id="4" name="Content Placeholder 3"/>
          <p:cNvSpPr>
            <a:spLocks noGrp="1"/>
          </p:cNvSpPr>
          <p:nvPr>
            <p:ph sz="half" idx="2"/>
          </p:nvPr>
        </p:nvSpPr>
        <p:spPr>
          <a:xfrm>
            <a:off x="685802" y="2174875"/>
            <a:ext cx="6060282" cy="3951288"/>
          </a:xfrm>
        </p:spPr>
        <p:txBody>
          <a:bodyPr/>
          <a:lstStyle>
            <a:lvl1pPr>
              <a:defRPr sz="28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40" y="1535113"/>
            <a:ext cx="6062662" cy="639762"/>
          </a:xfrm>
        </p:spPr>
        <p:txBody>
          <a:bodyPr anchor="b"/>
          <a:lstStyle>
            <a:lvl1pPr marL="0" indent="0">
              <a:buNone/>
              <a:defRPr sz="2800" b="1"/>
            </a:lvl1pPr>
            <a:lvl2pPr marL="544188" indent="0">
              <a:buNone/>
              <a:defRPr sz="2400" b="1"/>
            </a:lvl2pPr>
            <a:lvl3pPr marL="1088376" indent="0">
              <a:buNone/>
              <a:defRPr sz="2200" b="1"/>
            </a:lvl3pPr>
            <a:lvl4pPr marL="1632565" indent="0">
              <a:buNone/>
              <a:defRPr sz="1900" b="1"/>
            </a:lvl4pPr>
            <a:lvl5pPr marL="2176753" indent="0">
              <a:buNone/>
              <a:defRPr sz="1900" b="1"/>
            </a:lvl5pPr>
            <a:lvl6pPr marL="2720941" indent="0">
              <a:buNone/>
              <a:defRPr sz="1900" b="1"/>
            </a:lvl6pPr>
            <a:lvl7pPr marL="3265129" indent="0">
              <a:buNone/>
              <a:defRPr sz="1900" b="1"/>
            </a:lvl7pPr>
            <a:lvl8pPr marL="3809318" indent="0">
              <a:buNone/>
              <a:defRPr sz="1900" b="1"/>
            </a:lvl8pPr>
            <a:lvl9pPr marL="4353506"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967540" y="2174875"/>
            <a:ext cx="6062662" cy="3951288"/>
          </a:xfrm>
        </p:spPr>
        <p:txBody>
          <a:bodyPr/>
          <a:lstStyle>
            <a:lvl1pPr>
              <a:defRPr sz="28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325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831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4223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73050"/>
            <a:ext cx="4512470"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5362575" y="273052"/>
            <a:ext cx="7667625" cy="5853113"/>
          </a:xfrm>
        </p:spPr>
        <p:txBody>
          <a:bodyPr/>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1" y="1435102"/>
            <a:ext cx="4512470" cy="4691063"/>
          </a:xfrm>
        </p:spPr>
        <p:txBody>
          <a:bodyPr/>
          <a:lstStyle>
            <a:lvl1pPr marL="0" indent="0">
              <a:buNone/>
              <a:defRPr sz="1600"/>
            </a:lvl1pPr>
            <a:lvl2pPr marL="544188" indent="0">
              <a:buNone/>
              <a:defRPr sz="1400"/>
            </a:lvl2pPr>
            <a:lvl3pPr marL="1088376" indent="0">
              <a:buNone/>
              <a:defRPr sz="1200"/>
            </a:lvl3pPr>
            <a:lvl4pPr marL="1632565" indent="0">
              <a:buNone/>
              <a:defRPr sz="1000"/>
            </a:lvl4pPr>
            <a:lvl5pPr marL="2176753" indent="0">
              <a:buNone/>
              <a:defRPr sz="1000"/>
            </a:lvl5pPr>
            <a:lvl6pPr marL="2720941" indent="0">
              <a:buNone/>
              <a:defRPr sz="1000"/>
            </a:lvl6pPr>
            <a:lvl7pPr marL="3265129" indent="0">
              <a:buNone/>
              <a:defRPr sz="1000"/>
            </a:lvl7pPr>
            <a:lvl8pPr marL="3809318" indent="0">
              <a:buNone/>
              <a:defRPr sz="1000"/>
            </a:lvl8pPr>
            <a:lvl9pPr marL="435350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9921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4800601"/>
            <a:ext cx="82296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688433" y="612775"/>
            <a:ext cx="8229600" cy="4114800"/>
          </a:xfrm>
        </p:spPr>
        <p:txBody>
          <a:bodyPr/>
          <a:lstStyle>
            <a:lvl1pPr marL="0" indent="0">
              <a:buNone/>
              <a:defRPr sz="3800"/>
            </a:lvl1pPr>
            <a:lvl2pPr marL="544188" indent="0">
              <a:buNone/>
              <a:defRPr sz="3300"/>
            </a:lvl2pPr>
            <a:lvl3pPr marL="1088376" indent="0">
              <a:buNone/>
              <a:defRPr sz="2800"/>
            </a:lvl3pPr>
            <a:lvl4pPr marL="1632565" indent="0">
              <a:buNone/>
              <a:defRPr sz="2400"/>
            </a:lvl4pPr>
            <a:lvl5pPr marL="2176753" indent="0">
              <a:buNone/>
              <a:defRPr sz="2400"/>
            </a:lvl5pPr>
            <a:lvl6pPr marL="2720941" indent="0">
              <a:buNone/>
              <a:defRPr sz="2400"/>
            </a:lvl6pPr>
            <a:lvl7pPr marL="3265129" indent="0">
              <a:buNone/>
              <a:defRPr sz="2400"/>
            </a:lvl7pPr>
            <a:lvl8pPr marL="3809318" indent="0">
              <a:buNone/>
              <a:defRPr sz="2400"/>
            </a:lvl8pPr>
            <a:lvl9pPr marL="4353506" indent="0">
              <a:buNone/>
              <a:defRPr sz="2400"/>
            </a:lvl9pPr>
          </a:lstStyle>
          <a:p>
            <a:endParaRPr lang="en-US"/>
          </a:p>
        </p:txBody>
      </p:sp>
      <p:sp>
        <p:nvSpPr>
          <p:cNvPr id="4" name="Text Placeholder 3"/>
          <p:cNvSpPr>
            <a:spLocks noGrp="1"/>
          </p:cNvSpPr>
          <p:nvPr>
            <p:ph type="body" sz="half" idx="2"/>
          </p:nvPr>
        </p:nvSpPr>
        <p:spPr>
          <a:xfrm>
            <a:off x="2688433" y="5367339"/>
            <a:ext cx="8229600" cy="804862"/>
          </a:xfrm>
        </p:spPr>
        <p:txBody>
          <a:bodyPr/>
          <a:lstStyle>
            <a:lvl1pPr marL="0" indent="0">
              <a:buNone/>
              <a:defRPr sz="1600"/>
            </a:lvl1pPr>
            <a:lvl2pPr marL="544188" indent="0">
              <a:buNone/>
              <a:defRPr sz="1400"/>
            </a:lvl2pPr>
            <a:lvl3pPr marL="1088376" indent="0">
              <a:buNone/>
              <a:defRPr sz="1200"/>
            </a:lvl3pPr>
            <a:lvl4pPr marL="1632565" indent="0">
              <a:buNone/>
              <a:defRPr sz="1000"/>
            </a:lvl4pPr>
            <a:lvl5pPr marL="2176753" indent="0">
              <a:buNone/>
              <a:defRPr sz="1000"/>
            </a:lvl5pPr>
            <a:lvl6pPr marL="2720941" indent="0">
              <a:buNone/>
              <a:defRPr sz="1000"/>
            </a:lvl6pPr>
            <a:lvl7pPr marL="3265129" indent="0">
              <a:buNone/>
              <a:defRPr sz="1000"/>
            </a:lvl7pPr>
            <a:lvl8pPr marL="3809318" indent="0">
              <a:buNone/>
              <a:defRPr sz="1000"/>
            </a:lvl8pPr>
            <a:lvl9pPr marL="435350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0472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2449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702214" y="366714"/>
            <a:ext cx="5491162"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21583" y="366714"/>
            <a:ext cx="16252031"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1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518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7.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9.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92523C1-168A-44C2-827E-FAACB3943308}"/>
              </a:ext>
            </a:extLst>
          </p:cNvPr>
          <p:cNvSpPr txBox="1"/>
          <p:nvPr userDrawn="1"/>
        </p:nvSpPr>
        <p:spPr>
          <a:xfrm>
            <a:off x="0" y="-1601780"/>
            <a:ext cx="13716000" cy="487506"/>
          </a:xfrm>
          <a:prstGeom prst="rect">
            <a:avLst/>
          </a:prstGeom>
          <a:noFill/>
        </p:spPr>
        <p:txBody>
          <a:bodyPr vert="horz"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CFCFCF"/>
                </a:solidFill>
                <a:effectLst/>
                <a:uLnTx/>
                <a:uFillTx/>
                <a:latin typeface="Arial" panose="020B0604020202020204" pitchFamily="34" charset="0"/>
                <a:ea typeface="Calibri" panose="020F0502020204030204" pitchFamily="34" charset="0"/>
                <a:cs typeface="Arial" panose="020B0604020202020204" pitchFamily="34" charset="0"/>
              </a:rPr>
              <a:t>www.9slide.vn</a:t>
            </a:r>
          </a:p>
        </p:txBody>
      </p:sp>
      <p:sp>
        <p:nvSpPr>
          <p:cNvPr id="2" name="Title Placeholder 1">
            <a:extLst>
              <a:ext uri="{FF2B5EF4-FFF2-40B4-BE49-F238E27FC236}">
                <a16:creationId xmlns:a16="http://schemas.microsoft.com/office/drawing/2014/main" id="{045C715C-0DF4-FE26-6CFC-731C4109F2F3}"/>
              </a:ext>
            </a:extLst>
          </p:cNvPr>
          <p:cNvSpPr>
            <a:spLocks noGrp="1"/>
          </p:cNvSpPr>
          <p:nvPr>
            <p:ph type="title"/>
          </p:nvPr>
        </p:nvSpPr>
        <p:spPr>
          <a:xfrm>
            <a:off x="942975" y="365128"/>
            <a:ext cx="118300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258B2F-2E3A-1542-49CC-BCB19B346D20}"/>
              </a:ext>
            </a:extLst>
          </p:cNvPr>
          <p:cNvSpPr>
            <a:spLocks noGrp="1"/>
          </p:cNvSpPr>
          <p:nvPr>
            <p:ph type="body" idx="1"/>
          </p:nvPr>
        </p:nvSpPr>
        <p:spPr>
          <a:xfrm>
            <a:off x="942975" y="1825625"/>
            <a:ext cx="118300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4BF4F-BF22-6276-0BDE-3F29E525EE60}"/>
              </a:ext>
            </a:extLst>
          </p:cNvPr>
          <p:cNvSpPr>
            <a:spLocks noGrp="1"/>
          </p:cNvSpPr>
          <p:nvPr>
            <p:ph type="dt" sz="half" idx="2"/>
          </p:nvPr>
        </p:nvSpPr>
        <p:spPr>
          <a:xfrm>
            <a:off x="942975" y="6356353"/>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58D84D-0076-A15F-5F71-8D970565A21C}"/>
              </a:ext>
            </a:extLst>
          </p:cNvPr>
          <p:cNvSpPr>
            <a:spLocks noGrp="1"/>
          </p:cNvSpPr>
          <p:nvPr>
            <p:ph type="ftr" sz="quarter" idx="3"/>
          </p:nvPr>
        </p:nvSpPr>
        <p:spPr>
          <a:xfrm>
            <a:off x="4543425" y="6356353"/>
            <a:ext cx="4629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512617-2C6B-68D9-45D7-608DC18075A2}"/>
              </a:ext>
            </a:extLst>
          </p:cNvPr>
          <p:cNvSpPr>
            <a:spLocks noGrp="1"/>
          </p:cNvSpPr>
          <p:nvPr>
            <p:ph type="sldNum" sz="quarter" idx="4"/>
          </p:nvPr>
        </p:nvSpPr>
        <p:spPr>
          <a:xfrm>
            <a:off x="9686925" y="6356353"/>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9611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92523C1-168A-44C2-827E-FAACB3943308}"/>
              </a:ext>
            </a:extLst>
          </p:cNvPr>
          <p:cNvSpPr txBox="1"/>
          <p:nvPr userDrawn="1"/>
        </p:nvSpPr>
        <p:spPr>
          <a:xfrm>
            <a:off x="0" y="-1601780"/>
            <a:ext cx="13716000" cy="487506"/>
          </a:xfrm>
          <a:prstGeom prst="rect">
            <a:avLst/>
          </a:prstGeom>
          <a:noFill/>
        </p:spPr>
        <p:txBody>
          <a:bodyPr vert="horz"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CFCFCF"/>
                </a:solidFill>
                <a:effectLst/>
                <a:uLnTx/>
                <a:uFillTx/>
                <a:latin typeface="Arial" panose="020B0604020202020204" pitchFamily="34" charset="0"/>
                <a:ea typeface="Calibri" panose="020F0502020204030204" pitchFamily="34" charset="0"/>
                <a:cs typeface="Arial" panose="020B0604020202020204" pitchFamily="34" charset="0"/>
              </a:rPr>
              <a:t>www.9slide.vn</a:t>
            </a:r>
          </a:p>
        </p:txBody>
      </p:sp>
      <p:sp>
        <p:nvSpPr>
          <p:cNvPr id="2" name="Title Placeholder 1">
            <a:extLst>
              <a:ext uri="{FF2B5EF4-FFF2-40B4-BE49-F238E27FC236}">
                <a16:creationId xmlns:a16="http://schemas.microsoft.com/office/drawing/2014/main" id="{045C715C-0DF4-FE26-6CFC-731C4109F2F3}"/>
              </a:ext>
            </a:extLst>
          </p:cNvPr>
          <p:cNvSpPr>
            <a:spLocks noGrp="1"/>
          </p:cNvSpPr>
          <p:nvPr>
            <p:ph type="title"/>
          </p:nvPr>
        </p:nvSpPr>
        <p:spPr>
          <a:xfrm>
            <a:off x="942975" y="365128"/>
            <a:ext cx="118300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258B2F-2E3A-1542-49CC-BCB19B346D20}"/>
              </a:ext>
            </a:extLst>
          </p:cNvPr>
          <p:cNvSpPr>
            <a:spLocks noGrp="1"/>
          </p:cNvSpPr>
          <p:nvPr>
            <p:ph type="body" idx="1"/>
          </p:nvPr>
        </p:nvSpPr>
        <p:spPr>
          <a:xfrm>
            <a:off x="942975" y="1825625"/>
            <a:ext cx="118300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4BF4F-BF22-6276-0BDE-3F29E525EE60}"/>
              </a:ext>
            </a:extLst>
          </p:cNvPr>
          <p:cNvSpPr>
            <a:spLocks noGrp="1"/>
          </p:cNvSpPr>
          <p:nvPr>
            <p:ph type="dt" sz="half" idx="2"/>
          </p:nvPr>
        </p:nvSpPr>
        <p:spPr>
          <a:xfrm>
            <a:off x="942975" y="6356353"/>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58D84D-0076-A15F-5F71-8D970565A21C}"/>
              </a:ext>
            </a:extLst>
          </p:cNvPr>
          <p:cNvSpPr>
            <a:spLocks noGrp="1"/>
          </p:cNvSpPr>
          <p:nvPr>
            <p:ph type="ftr" sz="quarter" idx="3"/>
          </p:nvPr>
        </p:nvSpPr>
        <p:spPr>
          <a:xfrm>
            <a:off x="4543425" y="6356353"/>
            <a:ext cx="4629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512617-2C6B-68D9-45D7-608DC18075A2}"/>
              </a:ext>
            </a:extLst>
          </p:cNvPr>
          <p:cNvSpPr>
            <a:spLocks noGrp="1"/>
          </p:cNvSpPr>
          <p:nvPr>
            <p:ph type="sldNum" sz="quarter" idx="4"/>
          </p:nvPr>
        </p:nvSpPr>
        <p:spPr>
          <a:xfrm>
            <a:off x="9686925" y="6356353"/>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12333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92523C1-168A-44C2-827E-FAACB3943308}"/>
              </a:ext>
            </a:extLst>
          </p:cNvPr>
          <p:cNvSpPr txBox="1"/>
          <p:nvPr userDrawn="1"/>
        </p:nvSpPr>
        <p:spPr>
          <a:xfrm>
            <a:off x="0" y="-1601780"/>
            <a:ext cx="13716000" cy="487506"/>
          </a:xfrm>
          <a:prstGeom prst="rect">
            <a:avLst/>
          </a:prstGeom>
          <a:noFill/>
        </p:spPr>
        <p:txBody>
          <a:bodyPr vert="horz"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CFCFCF"/>
                </a:solidFill>
                <a:effectLst/>
                <a:uLnTx/>
                <a:uFillTx/>
                <a:latin typeface="Arial" panose="020B0604020202020204" pitchFamily="34" charset="0"/>
                <a:ea typeface="Calibri" panose="020F0502020204030204" pitchFamily="34" charset="0"/>
                <a:cs typeface="Arial" panose="020B0604020202020204" pitchFamily="34" charset="0"/>
              </a:rPr>
              <a:t>www.9slide.vn</a:t>
            </a:r>
          </a:p>
        </p:txBody>
      </p:sp>
      <p:sp>
        <p:nvSpPr>
          <p:cNvPr id="2" name="Title Placeholder 1">
            <a:extLst>
              <a:ext uri="{FF2B5EF4-FFF2-40B4-BE49-F238E27FC236}">
                <a16:creationId xmlns:a16="http://schemas.microsoft.com/office/drawing/2014/main" id="{045C715C-0DF4-FE26-6CFC-731C4109F2F3}"/>
              </a:ext>
            </a:extLst>
          </p:cNvPr>
          <p:cNvSpPr>
            <a:spLocks noGrp="1"/>
          </p:cNvSpPr>
          <p:nvPr>
            <p:ph type="title"/>
          </p:nvPr>
        </p:nvSpPr>
        <p:spPr>
          <a:xfrm>
            <a:off x="942975" y="365128"/>
            <a:ext cx="118300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258B2F-2E3A-1542-49CC-BCB19B346D20}"/>
              </a:ext>
            </a:extLst>
          </p:cNvPr>
          <p:cNvSpPr>
            <a:spLocks noGrp="1"/>
          </p:cNvSpPr>
          <p:nvPr>
            <p:ph type="body" idx="1"/>
          </p:nvPr>
        </p:nvSpPr>
        <p:spPr>
          <a:xfrm>
            <a:off x="942975" y="1825625"/>
            <a:ext cx="118300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4BF4F-BF22-6276-0BDE-3F29E525EE60}"/>
              </a:ext>
            </a:extLst>
          </p:cNvPr>
          <p:cNvSpPr>
            <a:spLocks noGrp="1"/>
          </p:cNvSpPr>
          <p:nvPr>
            <p:ph type="dt" sz="half" idx="2"/>
          </p:nvPr>
        </p:nvSpPr>
        <p:spPr>
          <a:xfrm>
            <a:off x="942975" y="6356353"/>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58D84D-0076-A15F-5F71-8D970565A21C}"/>
              </a:ext>
            </a:extLst>
          </p:cNvPr>
          <p:cNvSpPr>
            <a:spLocks noGrp="1"/>
          </p:cNvSpPr>
          <p:nvPr>
            <p:ph type="ftr" sz="quarter" idx="3"/>
          </p:nvPr>
        </p:nvSpPr>
        <p:spPr>
          <a:xfrm>
            <a:off x="4543425" y="6356353"/>
            <a:ext cx="4629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512617-2C6B-68D9-45D7-608DC18075A2}"/>
              </a:ext>
            </a:extLst>
          </p:cNvPr>
          <p:cNvSpPr>
            <a:spLocks noGrp="1"/>
          </p:cNvSpPr>
          <p:nvPr>
            <p:ph type="sldNum" sz="quarter" idx="4"/>
          </p:nvPr>
        </p:nvSpPr>
        <p:spPr>
          <a:xfrm>
            <a:off x="9686925" y="6356353"/>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639297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75035"/>
            <a:ext cx="1234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00200"/>
            <a:ext cx="123444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4829"/>
            <a:ext cx="3200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467">
                <a:latin typeface="Arial" charset="0"/>
              </a:defRPr>
            </a:lvl1pPr>
          </a:lstStyle>
          <a:p>
            <a:pPr defTabSz="609608"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686301" y="6244829"/>
            <a:ext cx="4343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467">
                <a:latin typeface="Arial" charset="0"/>
              </a:defRPr>
            </a:lvl1pPr>
          </a:lstStyle>
          <a:p>
            <a:pPr defTabSz="609608"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9829800" y="6244829"/>
            <a:ext cx="3200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467"/>
            </a:lvl1pPr>
          </a:lstStyle>
          <a:p>
            <a:pPr defTabSz="609608" fontAlgn="base">
              <a:spcBef>
                <a:spcPct val="0"/>
              </a:spcBef>
              <a:spcAft>
                <a:spcPct val="0"/>
              </a:spcAft>
              <a:defRPr/>
            </a:pPr>
            <a:fld id="{F4264759-E7CE-4A8C-955C-20DA2A50E45F}" type="slidenum">
              <a:rPr lang="en-US" altLang="en-US" smtClean="0">
                <a:solidFill>
                  <a:srgbClr val="000000"/>
                </a:solidFill>
              </a:rPr>
              <a:pPr defTabSz="609608"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83090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600">
          <a:solidFill>
            <a:schemeClr val="tx2"/>
          </a:solidFill>
          <a:latin typeface="+mj-lt"/>
          <a:ea typeface="+mj-ea"/>
          <a:cs typeface="+mj-cs"/>
        </a:defRPr>
      </a:lvl1pPr>
      <a:lvl2pPr algn="ctr" rtl="0" eaLnBrk="0" fontAlgn="base" hangingPunct="0">
        <a:spcBef>
          <a:spcPct val="0"/>
        </a:spcBef>
        <a:spcAft>
          <a:spcPct val="0"/>
        </a:spcAft>
        <a:defRPr sz="4600">
          <a:solidFill>
            <a:schemeClr val="tx2"/>
          </a:solidFill>
          <a:latin typeface="Arial" charset="0"/>
        </a:defRPr>
      </a:lvl2pPr>
      <a:lvl3pPr algn="ctr" rtl="0" eaLnBrk="0" fontAlgn="base" hangingPunct="0">
        <a:spcBef>
          <a:spcPct val="0"/>
        </a:spcBef>
        <a:spcAft>
          <a:spcPct val="0"/>
        </a:spcAft>
        <a:defRPr sz="4600">
          <a:solidFill>
            <a:schemeClr val="tx2"/>
          </a:solidFill>
          <a:latin typeface="Arial" charset="0"/>
        </a:defRPr>
      </a:lvl3pPr>
      <a:lvl4pPr algn="ctr" rtl="0" eaLnBrk="0" fontAlgn="base" hangingPunct="0">
        <a:spcBef>
          <a:spcPct val="0"/>
        </a:spcBef>
        <a:spcAft>
          <a:spcPct val="0"/>
        </a:spcAft>
        <a:defRPr sz="4600">
          <a:solidFill>
            <a:schemeClr val="tx2"/>
          </a:solidFill>
          <a:latin typeface="Arial" charset="0"/>
        </a:defRPr>
      </a:lvl4pPr>
      <a:lvl5pPr algn="ctr" rtl="0" eaLnBrk="0" fontAlgn="base" hangingPunct="0">
        <a:spcBef>
          <a:spcPct val="0"/>
        </a:spcBef>
        <a:spcAft>
          <a:spcPct val="0"/>
        </a:spcAft>
        <a:defRPr sz="4600">
          <a:solidFill>
            <a:schemeClr val="tx2"/>
          </a:solidFill>
          <a:latin typeface="Arial" charset="0"/>
        </a:defRPr>
      </a:lvl5pPr>
      <a:lvl6pPr marL="478969" algn="ctr" rtl="0" fontAlgn="base">
        <a:spcBef>
          <a:spcPct val="0"/>
        </a:spcBef>
        <a:spcAft>
          <a:spcPct val="0"/>
        </a:spcAft>
        <a:defRPr sz="4600">
          <a:solidFill>
            <a:schemeClr val="tx2"/>
          </a:solidFill>
          <a:latin typeface="Arial" charset="0"/>
        </a:defRPr>
      </a:lvl6pPr>
      <a:lvl7pPr marL="957937" algn="ctr" rtl="0" fontAlgn="base">
        <a:spcBef>
          <a:spcPct val="0"/>
        </a:spcBef>
        <a:spcAft>
          <a:spcPct val="0"/>
        </a:spcAft>
        <a:defRPr sz="4600">
          <a:solidFill>
            <a:schemeClr val="tx2"/>
          </a:solidFill>
          <a:latin typeface="Arial" charset="0"/>
        </a:defRPr>
      </a:lvl7pPr>
      <a:lvl8pPr marL="1436906" algn="ctr" rtl="0" fontAlgn="base">
        <a:spcBef>
          <a:spcPct val="0"/>
        </a:spcBef>
        <a:spcAft>
          <a:spcPct val="0"/>
        </a:spcAft>
        <a:defRPr sz="4600">
          <a:solidFill>
            <a:schemeClr val="tx2"/>
          </a:solidFill>
          <a:latin typeface="Arial" charset="0"/>
        </a:defRPr>
      </a:lvl8pPr>
      <a:lvl9pPr marL="1915875" algn="ctr" rtl="0" fontAlgn="base">
        <a:spcBef>
          <a:spcPct val="0"/>
        </a:spcBef>
        <a:spcAft>
          <a:spcPct val="0"/>
        </a:spcAft>
        <a:defRPr sz="4600">
          <a:solidFill>
            <a:schemeClr val="tx2"/>
          </a:solidFill>
          <a:latin typeface="Arial" charset="0"/>
        </a:defRPr>
      </a:lvl9pPr>
    </p:titleStyle>
    <p:bodyStyle>
      <a:lvl1pPr marL="358780" indent="-358780" algn="l" rtl="0" eaLnBrk="0" fontAlgn="base" hangingPunct="0">
        <a:spcBef>
          <a:spcPct val="20000"/>
        </a:spcBef>
        <a:spcAft>
          <a:spcPct val="0"/>
        </a:spcAft>
        <a:buChar char="•"/>
        <a:defRPr sz="3333">
          <a:solidFill>
            <a:schemeClr val="tx1"/>
          </a:solidFill>
          <a:latin typeface="+mn-lt"/>
          <a:ea typeface="+mn-ea"/>
          <a:cs typeface="+mn-cs"/>
        </a:defRPr>
      </a:lvl1pPr>
      <a:lvl2pPr marL="777885" indent="-298454" algn="l" rtl="0" eaLnBrk="0" fontAlgn="base" hangingPunct="0">
        <a:spcBef>
          <a:spcPct val="20000"/>
        </a:spcBef>
        <a:spcAft>
          <a:spcPct val="0"/>
        </a:spcAft>
        <a:buChar char="–"/>
        <a:defRPr sz="2933">
          <a:solidFill>
            <a:schemeClr val="tx1"/>
          </a:solidFill>
          <a:latin typeface="+mn-lt"/>
        </a:defRPr>
      </a:lvl2pPr>
      <a:lvl3pPr marL="1196990" indent="-239186" algn="l" rtl="0" eaLnBrk="0" fontAlgn="base" hangingPunct="0">
        <a:spcBef>
          <a:spcPct val="20000"/>
        </a:spcBef>
        <a:spcAft>
          <a:spcPct val="0"/>
        </a:spcAft>
        <a:buChar char="•"/>
        <a:defRPr sz="2533">
          <a:solidFill>
            <a:schemeClr val="tx1"/>
          </a:solidFill>
          <a:latin typeface="+mn-lt"/>
        </a:defRPr>
      </a:lvl3pPr>
      <a:lvl4pPr marL="1675363" indent="-239186" algn="l" rtl="0" eaLnBrk="0" fontAlgn="base" hangingPunct="0">
        <a:spcBef>
          <a:spcPct val="20000"/>
        </a:spcBef>
        <a:spcAft>
          <a:spcPct val="0"/>
        </a:spcAft>
        <a:buChar char="–"/>
        <a:defRPr sz="2067">
          <a:solidFill>
            <a:schemeClr val="tx1"/>
          </a:solidFill>
          <a:latin typeface="+mn-lt"/>
        </a:defRPr>
      </a:lvl4pPr>
      <a:lvl5pPr marL="2154794" indent="-239186" algn="l" rtl="0" eaLnBrk="0" fontAlgn="base" hangingPunct="0">
        <a:spcBef>
          <a:spcPct val="20000"/>
        </a:spcBef>
        <a:spcAft>
          <a:spcPct val="0"/>
        </a:spcAft>
        <a:buChar char="»"/>
        <a:defRPr sz="2067">
          <a:solidFill>
            <a:schemeClr val="tx1"/>
          </a:solidFill>
          <a:latin typeface="+mn-lt"/>
        </a:defRPr>
      </a:lvl5pPr>
      <a:lvl6pPr marL="2634328" indent="-239485" algn="l" rtl="0" fontAlgn="base">
        <a:spcBef>
          <a:spcPct val="20000"/>
        </a:spcBef>
        <a:spcAft>
          <a:spcPct val="0"/>
        </a:spcAft>
        <a:buChar char="»"/>
        <a:defRPr sz="2067">
          <a:solidFill>
            <a:schemeClr val="tx1"/>
          </a:solidFill>
          <a:latin typeface="+mn-lt"/>
        </a:defRPr>
      </a:lvl6pPr>
      <a:lvl7pPr marL="3113297" indent="-239485" algn="l" rtl="0" fontAlgn="base">
        <a:spcBef>
          <a:spcPct val="20000"/>
        </a:spcBef>
        <a:spcAft>
          <a:spcPct val="0"/>
        </a:spcAft>
        <a:buChar char="»"/>
        <a:defRPr sz="2067">
          <a:solidFill>
            <a:schemeClr val="tx1"/>
          </a:solidFill>
          <a:latin typeface="+mn-lt"/>
        </a:defRPr>
      </a:lvl7pPr>
      <a:lvl8pPr marL="3592265" indent="-239485" algn="l" rtl="0" fontAlgn="base">
        <a:spcBef>
          <a:spcPct val="20000"/>
        </a:spcBef>
        <a:spcAft>
          <a:spcPct val="0"/>
        </a:spcAft>
        <a:buChar char="»"/>
        <a:defRPr sz="2067">
          <a:solidFill>
            <a:schemeClr val="tx1"/>
          </a:solidFill>
          <a:latin typeface="+mn-lt"/>
        </a:defRPr>
      </a:lvl8pPr>
      <a:lvl9pPr marL="4071234" indent="-239485" algn="l" rtl="0" fontAlgn="base">
        <a:spcBef>
          <a:spcPct val="20000"/>
        </a:spcBef>
        <a:spcAft>
          <a:spcPct val="0"/>
        </a:spcAft>
        <a:buChar char="»"/>
        <a:defRPr sz="2067">
          <a:solidFill>
            <a:schemeClr val="tx1"/>
          </a:solidFill>
          <a:latin typeface="+mn-lt"/>
        </a:defRPr>
      </a:lvl9pPr>
    </p:bodyStyle>
    <p:otherStyle>
      <a:defPPr>
        <a:defRPr lang="vi-VN"/>
      </a:defPPr>
      <a:lvl1pPr marL="0" algn="l" defTabSz="957937" rtl="0" eaLnBrk="1" latinLnBrk="0" hangingPunct="1">
        <a:defRPr sz="1867" kern="1200">
          <a:solidFill>
            <a:schemeClr val="tx1"/>
          </a:solidFill>
          <a:latin typeface="+mn-lt"/>
          <a:ea typeface="+mn-ea"/>
          <a:cs typeface="+mn-cs"/>
        </a:defRPr>
      </a:lvl1pPr>
      <a:lvl2pPr marL="478969" algn="l" defTabSz="957937" rtl="0" eaLnBrk="1" latinLnBrk="0" hangingPunct="1">
        <a:defRPr sz="1867" kern="1200">
          <a:solidFill>
            <a:schemeClr val="tx1"/>
          </a:solidFill>
          <a:latin typeface="+mn-lt"/>
          <a:ea typeface="+mn-ea"/>
          <a:cs typeface="+mn-cs"/>
        </a:defRPr>
      </a:lvl2pPr>
      <a:lvl3pPr marL="957937" algn="l" defTabSz="957937" rtl="0" eaLnBrk="1" latinLnBrk="0" hangingPunct="1">
        <a:defRPr sz="1867" kern="1200">
          <a:solidFill>
            <a:schemeClr val="tx1"/>
          </a:solidFill>
          <a:latin typeface="+mn-lt"/>
          <a:ea typeface="+mn-ea"/>
          <a:cs typeface="+mn-cs"/>
        </a:defRPr>
      </a:lvl3pPr>
      <a:lvl4pPr marL="1436906" algn="l" defTabSz="957937" rtl="0" eaLnBrk="1" latinLnBrk="0" hangingPunct="1">
        <a:defRPr sz="1867" kern="1200">
          <a:solidFill>
            <a:schemeClr val="tx1"/>
          </a:solidFill>
          <a:latin typeface="+mn-lt"/>
          <a:ea typeface="+mn-ea"/>
          <a:cs typeface="+mn-cs"/>
        </a:defRPr>
      </a:lvl4pPr>
      <a:lvl5pPr marL="1915875" algn="l" defTabSz="957937" rtl="0" eaLnBrk="1" latinLnBrk="0" hangingPunct="1">
        <a:defRPr sz="1867" kern="1200">
          <a:solidFill>
            <a:schemeClr val="tx1"/>
          </a:solidFill>
          <a:latin typeface="+mn-lt"/>
          <a:ea typeface="+mn-ea"/>
          <a:cs typeface="+mn-cs"/>
        </a:defRPr>
      </a:lvl5pPr>
      <a:lvl6pPr marL="2394843" algn="l" defTabSz="957937" rtl="0" eaLnBrk="1" latinLnBrk="0" hangingPunct="1">
        <a:defRPr sz="1867" kern="1200">
          <a:solidFill>
            <a:schemeClr val="tx1"/>
          </a:solidFill>
          <a:latin typeface="+mn-lt"/>
          <a:ea typeface="+mn-ea"/>
          <a:cs typeface="+mn-cs"/>
        </a:defRPr>
      </a:lvl6pPr>
      <a:lvl7pPr marL="2873812" algn="l" defTabSz="957937" rtl="0" eaLnBrk="1" latinLnBrk="0" hangingPunct="1">
        <a:defRPr sz="1867" kern="1200">
          <a:solidFill>
            <a:schemeClr val="tx1"/>
          </a:solidFill>
          <a:latin typeface="+mn-lt"/>
          <a:ea typeface="+mn-ea"/>
          <a:cs typeface="+mn-cs"/>
        </a:defRPr>
      </a:lvl7pPr>
      <a:lvl8pPr marL="3352781" algn="l" defTabSz="957937" rtl="0" eaLnBrk="1" latinLnBrk="0" hangingPunct="1">
        <a:defRPr sz="1867" kern="1200">
          <a:solidFill>
            <a:schemeClr val="tx1"/>
          </a:solidFill>
          <a:latin typeface="+mn-lt"/>
          <a:ea typeface="+mn-ea"/>
          <a:cs typeface="+mn-cs"/>
        </a:defRPr>
      </a:lvl8pPr>
      <a:lvl9pPr marL="3831750" algn="l" defTabSz="957937" rtl="0" eaLnBrk="1" latinLnBrk="0" hangingPunct="1">
        <a:defRPr sz="186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365128"/>
            <a:ext cx="118300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1825625"/>
            <a:ext cx="118300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6356353"/>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8F7A9-A6DC-43A6-9043-0791CF184CD0}" type="datetimeFigureOut">
              <a:rPr lang="en-US" smtClean="0"/>
              <a:t>2/2/2025</a:t>
            </a:fld>
            <a:endParaRPr lang="en-US"/>
          </a:p>
        </p:txBody>
      </p:sp>
      <p:sp>
        <p:nvSpPr>
          <p:cNvPr id="5" name="Footer Placeholder 4"/>
          <p:cNvSpPr>
            <a:spLocks noGrp="1"/>
          </p:cNvSpPr>
          <p:nvPr>
            <p:ph type="ftr" sz="quarter" idx="3"/>
          </p:nvPr>
        </p:nvSpPr>
        <p:spPr>
          <a:xfrm>
            <a:off x="4543425" y="6356353"/>
            <a:ext cx="4629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86925" y="6356353"/>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BE07E-4F55-470A-B011-AB4E94CC5EB2}" type="slidenum">
              <a:rPr lang="en-US" smtClean="0"/>
              <a:t>‹#›</a:t>
            </a:fld>
            <a:endParaRPr lang="en-US"/>
          </a:p>
        </p:txBody>
      </p:sp>
      <p:sp>
        <p:nvSpPr>
          <p:cNvPr id="7" name="9Slide.vn - 2019">
            <a:extLst>
              <a:ext uri="{FF2B5EF4-FFF2-40B4-BE49-F238E27FC236}">
                <a16:creationId xmlns:a16="http://schemas.microsoft.com/office/drawing/2014/main" id="{A92523C1-168A-44C2-827E-FAACB3943308}"/>
              </a:ext>
            </a:extLst>
          </p:cNvPr>
          <p:cNvSpPr txBox="1"/>
          <p:nvPr userDrawn="1"/>
        </p:nvSpPr>
        <p:spPr>
          <a:xfrm>
            <a:off x="0" y="-1601780"/>
            <a:ext cx="13716000" cy="487506"/>
          </a:xfrm>
          <a:prstGeom prst="rect">
            <a:avLst/>
          </a:prstGeom>
          <a:noFill/>
        </p:spPr>
        <p:txBody>
          <a:bodyPr vert="horz"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CFCFCF"/>
                </a:solidFill>
                <a:effectLst/>
                <a:uLnTx/>
                <a:uFillTx/>
                <a:latin typeface="Arial" panose="020B0604020202020204" pitchFamily="34" charset="0"/>
                <a:ea typeface="Calibri" panose="020F0502020204030204" pitchFamily="34" charset="0"/>
                <a:cs typeface="Arial" panose="020B0604020202020204" pitchFamily="34" charset="0"/>
              </a:rPr>
              <a:t>www.9slide.vn</a:t>
            </a:r>
          </a:p>
        </p:txBody>
      </p:sp>
    </p:spTree>
    <p:extLst>
      <p:ext uri="{BB962C8B-B14F-4D97-AF65-F5344CB8AC3E}">
        <p14:creationId xmlns:p14="http://schemas.microsoft.com/office/powerpoint/2010/main" val="22844056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365128"/>
            <a:ext cx="118300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1825625"/>
            <a:ext cx="118300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6356353"/>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8F7A9-A6DC-43A6-9043-0791CF184CD0}" type="datetimeFigureOut">
              <a:rPr lang="en-US" smtClean="0"/>
              <a:t>2/2/2025</a:t>
            </a:fld>
            <a:endParaRPr lang="en-US"/>
          </a:p>
        </p:txBody>
      </p:sp>
      <p:sp>
        <p:nvSpPr>
          <p:cNvPr id="5" name="Footer Placeholder 4"/>
          <p:cNvSpPr>
            <a:spLocks noGrp="1"/>
          </p:cNvSpPr>
          <p:nvPr>
            <p:ph type="ftr" sz="quarter" idx="3"/>
          </p:nvPr>
        </p:nvSpPr>
        <p:spPr>
          <a:xfrm>
            <a:off x="4543425" y="6356353"/>
            <a:ext cx="4629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86925" y="6356353"/>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BE07E-4F55-470A-B011-AB4E94CC5EB2}" type="slidenum">
              <a:rPr lang="en-US" smtClean="0"/>
              <a:t>‹#›</a:t>
            </a:fld>
            <a:endParaRPr lang="en-US"/>
          </a:p>
        </p:txBody>
      </p:sp>
    </p:spTree>
    <p:extLst>
      <p:ext uri="{BB962C8B-B14F-4D97-AF65-F5344CB8AC3E}">
        <p14:creationId xmlns:p14="http://schemas.microsoft.com/office/powerpoint/2010/main" val="356208823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365128"/>
            <a:ext cx="118300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1825625"/>
            <a:ext cx="118300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6356353"/>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3"/>
          </p:nvPr>
        </p:nvSpPr>
        <p:spPr>
          <a:xfrm>
            <a:off x="4543425" y="6356353"/>
            <a:ext cx="4629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9686925" y="6356353"/>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
        <p:nvSpPr>
          <p:cNvPr id="7" name="9Slide.vn - 2019">
            <a:extLst>
              <a:ext uri="{FF2B5EF4-FFF2-40B4-BE49-F238E27FC236}">
                <a16:creationId xmlns:a16="http://schemas.microsoft.com/office/drawing/2014/main" id="{A92523C1-168A-44C2-827E-FAACB3943308}"/>
              </a:ext>
            </a:extLst>
          </p:cNvPr>
          <p:cNvSpPr txBox="1"/>
          <p:nvPr userDrawn="1"/>
        </p:nvSpPr>
        <p:spPr>
          <a:xfrm>
            <a:off x="0" y="-1601780"/>
            <a:ext cx="13716000" cy="487506"/>
          </a:xfrm>
          <a:prstGeom prst="rect">
            <a:avLst/>
          </a:prstGeom>
          <a:noFill/>
        </p:spPr>
        <p:txBody>
          <a:bodyPr vert="horz"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CFCFCF"/>
                </a:solidFill>
                <a:effectLst/>
                <a:uLnTx/>
                <a:uFillTx/>
                <a:latin typeface="Arial" panose="020B0604020202020204" pitchFamily="34" charset="0"/>
                <a:ea typeface="Calibri" panose="020F0502020204030204" pitchFamily="34" charset="0"/>
                <a:cs typeface="Arial" panose="020B0604020202020204" pitchFamily="34" charset="0"/>
              </a:rPr>
              <a:t>www.9slide.vn</a:t>
            </a:r>
          </a:p>
        </p:txBody>
      </p:sp>
    </p:spTree>
    <p:extLst>
      <p:ext uri="{BB962C8B-B14F-4D97-AF65-F5344CB8AC3E}">
        <p14:creationId xmlns:p14="http://schemas.microsoft.com/office/powerpoint/2010/main" val="164528127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365128"/>
            <a:ext cx="118300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1825625"/>
            <a:ext cx="118300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6356353"/>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B4C11CD-DF44-4F1C-8B72-E66D9DD71F6A}" type="datetimeFigureOut">
              <a:rPr lang="en-US" smtClean="0">
                <a:solidFill>
                  <a:prstClr val="black">
                    <a:tint val="75000"/>
                  </a:prstClr>
                </a:solidFill>
              </a:rPr>
              <a:pPr>
                <a:defRPr/>
              </a:pPr>
              <a:t>2/2/2025</a:t>
            </a:fld>
            <a:endParaRPr lang="en-US">
              <a:solidFill>
                <a:prstClr val="black">
                  <a:tint val="75000"/>
                </a:prstClr>
              </a:solidFill>
            </a:endParaRPr>
          </a:p>
        </p:txBody>
      </p:sp>
      <p:sp>
        <p:nvSpPr>
          <p:cNvPr id="5" name="Footer Placeholder 4"/>
          <p:cNvSpPr>
            <a:spLocks noGrp="1"/>
          </p:cNvSpPr>
          <p:nvPr>
            <p:ph type="ftr" sz="quarter" idx="3"/>
          </p:nvPr>
        </p:nvSpPr>
        <p:spPr>
          <a:xfrm>
            <a:off x="4543425" y="6356353"/>
            <a:ext cx="4629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9686925" y="6356353"/>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BE315E-FE99-48C7-9C11-715684C66C58}" type="slidenum">
              <a:rPr lang="en-US" smtClean="0">
                <a:solidFill>
                  <a:prstClr val="black">
                    <a:tint val="75000"/>
                  </a:prstClr>
                </a:solidFill>
              </a:rPr>
              <a:pPr>
                <a:defRPr/>
              </a:pPr>
              <a:t>‹#›</a:t>
            </a:fld>
            <a:endParaRPr lang="en-US">
              <a:solidFill>
                <a:prstClr val="black">
                  <a:tint val="75000"/>
                </a:prstClr>
              </a:solidFill>
            </a:endParaRPr>
          </a:p>
        </p:txBody>
      </p:sp>
      <p:sp>
        <p:nvSpPr>
          <p:cNvPr id="7" name="9Slide.vn - 2019">
            <a:extLst>
              <a:ext uri="{FF2B5EF4-FFF2-40B4-BE49-F238E27FC236}">
                <a16:creationId xmlns:a16="http://schemas.microsoft.com/office/drawing/2014/main" id="{A92523C1-168A-44C2-827E-FAACB3943308}"/>
              </a:ext>
            </a:extLst>
          </p:cNvPr>
          <p:cNvSpPr txBox="1"/>
          <p:nvPr userDrawn="1"/>
        </p:nvSpPr>
        <p:spPr>
          <a:xfrm>
            <a:off x="0" y="-1601780"/>
            <a:ext cx="13716000" cy="487506"/>
          </a:xfrm>
          <a:prstGeom prst="rect">
            <a:avLst/>
          </a:prstGeom>
          <a:noFill/>
        </p:spPr>
        <p:txBody>
          <a:bodyPr vert="horz"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CFCFCF"/>
                </a:solidFill>
                <a:effectLst/>
                <a:uLnTx/>
                <a:uFillTx/>
                <a:latin typeface="Arial" panose="020B0604020202020204" pitchFamily="34" charset="0"/>
                <a:ea typeface="Calibri" panose="020F0502020204030204" pitchFamily="34" charset="0"/>
                <a:cs typeface="Arial" panose="020B0604020202020204" pitchFamily="34" charset="0"/>
              </a:rPr>
              <a:t>www.9slide.vn</a:t>
            </a:r>
          </a:p>
        </p:txBody>
      </p:sp>
    </p:spTree>
    <p:extLst>
      <p:ext uri="{BB962C8B-B14F-4D97-AF65-F5344CB8AC3E}">
        <p14:creationId xmlns:p14="http://schemas.microsoft.com/office/powerpoint/2010/main" val="158356925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4638"/>
            <a:ext cx="12344400" cy="1143000"/>
          </a:xfrm>
          <a:prstGeom prst="rect">
            <a:avLst/>
          </a:prstGeom>
        </p:spPr>
        <p:txBody>
          <a:bodyPr vert="horz" lIns="108837" tIns="54419" rIns="108837" bIns="54419" rtlCol="0" anchor="ctr">
            <a:normAutofit/>
          </a:bodyPr>
          <a:lstStyle/>
          <a:p>
            <a:r>
              <a:rPr lang="en-US"/>
              <a:t>Click to edit Master title style</a:t>
            </a:r>
          </a:p>
        </p:txBody>
      </p:sp>
      <p:sp>
        <p:nvSpPr>
          <p:cNvPr id="3" name="Text Placeholder 2"/>
          <p:cNvSpPr>
            <a:spLocks noGrp="1"/>
          </p:cNvSpPr>
          <p:nvPr>
            <p:ph type="body" idx="1"/>
          </p:nvPr>
        </p:nvSpPr>
        <p:spPr>
          <a:xfrm>
            <a:off x="685800" y="1600202"/>
            <a:ext cx="12344400" cy="4525963"/>
          </a:xfrm>
          <a:prstGeom prst="rect">
            <a:avLst/>
          </a:prstGeom>
        </p:spPr>
        <p:txBody>
          <a:bodyPr vert="horz" lIns="108837" tIns="54419" rIns="108837" bIns="544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356352"/>
            <a:ext cx="3200400" cy="365125"/>
          </a:xfrm>
          <a:prstGeom prst="rect">
            <a:avLst/>
          </a:prstGeom>
        </p:spPr>
        <p:txBody>
          <a:bodyPr vert="horz" lIns="108837" tIns="54419" rIns="108837" bIns="54419" rtlCol="0" anchor="ctr"/>
          <a:lstStyle>
            <a:lvl1pPr algn="l">
              <a:defRPr sz="1400">
                <a:solidFill>
                  <a:schemeClr val="tx1">
                    <a:tint val="75000"/>
                  </a:schemeClr>
                </a:solidFill>
              </a:defRPr>
            </a:lvl1pPr>
          </a:lstStyle>
          <a:p>
            <a:pPr defTabSz="1088376"/>
            <a:fld id="{774B3276-3901-471F-8285-C92A8E75787C}" type="datetimeFigureOut">
              <a:rPr lang="en-US" smtClean="0">
                <a:solidFill>
                  <a:prstClr val="black">
                    <a:tint val="75000"/>
                  </a:prstClr>
                </a:solidFill>
              </a:rPr>
              <a:pPr defTabSz="1088376"/>
              <a:t>2/2/2025</a:t>
            </a:fld>
            <a:endParaRPr lang="en-US">
              <a:solidFill>
                <a:prstClr val="black">
                  <a:tint val="75000"/>
                </a:prstClr>
              </a:solidFill>
            </a:endParaRPr>
          </a:p>
        </p:txBody>
      </p:sp>
      <p:sp>
        <p:nvSpPr>
          <p:cNvPr id="5" name="Footer Placeholder 4"/>
          <p:cNvSpPr>
            <a:spLocks noGrp="1"/>
          </p:cNvSpPr>
          <p:nvPr>
            <p:ph type="ftr" sz="quarter" idx="3"/>
          </p:nvPr>
        </p:nvSpPr>
        <p:spPr>
          <a:xfrm>
            <a:off x="4686301" y="6356352"/>
            <a:ext cx="4343400" cy="365125"/>
          </a:xfrm>
          <a:prstGeom prst="rect">
            <a:avLst/>
          </a:prstGeom>
        </p:spPr>
        <p:txBody>
          <a:bodyPr vert="horz" lIns="108837" tIns="54419" rIns="108837" bIns="54419" rtlCol="0" anchor="ctr"/>
          <a:lstStyle>
            <a:lvl1pPr algn="ctr">
              <a:defRPr sz="1400">
                <a:solidFill>
                  <a:schemeClr val="tx1">
                    <a:tint val="75000"/>
                  </a:schemeClr>
                </a:solidFill>
              </a:defRPr>
            </a:lvl1pPr>
          </a:lstStyle>
          <a:p>
            <a:pPr defTabSz="1088376"/>
            <a:endParaRPr lang="en-US">
              <a:solidFill>
                <a:prstClr val="black">
                  <a:tint val="75000"/>
                </a:prstClr>
              </a:solidFill>
            </a:endParaRPr>
          </a:p>
        </p:txBody>
      </p:sp>
      <p:sp>
        <p:nvSpPr>
          <p:cNvPr id="6" name="Slide Number Placeholder 5"/>
          <p:cNvSpPr>
            <a:spLocks noGrp="1"/>
          </p:cNvSpPr>
          <p:nvPr>
            <p:ph type="sldNum" sz="quarter" idx="4"/>
          </p:nvPr>
        </p:nvSpPr>
        <p:spPr>
          <a:xfrm>
            <a:off x="9829800" y="6356352"/>
            <a:ext cx="3200400" cy="365125"/>
          </a:xfrm>
          <a:prstGeom prst="rect">
            <a:avLst/>
          </a:prstGeom>
        </p:spPr>
        <p:txBody>
          <a:bodyPr vert="horz" lIns="108837" tIns="54419" rIns="108837" bIns="54419" rtlCol="0" anchor="ctr"/>
          <a:lstStyle>
            <a:lvl1pPr algn="r">
              <a:defRPr sz="1400">
                <a:solidFill>
                  <a:schemeClr val="tx1">
                    <a:tint val="75000"/>
                  </a:schemeClr>
                </a:solidFill>
              </a:defRPr>
            </a:lvl1pPr>
          </a:lstStyle>
          <a:p>
            <a:pPr defTabSz="1088376"/>
            <a:fld id="{4356E0E0-0191-4DF9-B347-48BEABCB12B3}" type="slidenum">
              <a:rPr lang="en-US" smtClean="0">
                <a:solidFill>
                  <a:prstClr val="black">
                    <a:tint val="75000"/>
                  </a:prstClr>
                </a:solidFill>
              </a:rPr>
              <a:pPr defTabSz="1088376"/>
              <a:t>‹#›</a:t>
            </a:fld>
            <a:endParaRPr lang="en-US">
              <a:solidFill>
                <a:prstClr val="black">
                  <a:tint val="75000"/>
                </a:prstClr>
              </a:solidFill>
            </a:endParaRPr>
          </a:p>
        </p:txBody>
      </p:sp>
    </p:spTree>
    <p:extLst>
      <p:ext uri="{BB962C8B-B14F-4D97-AF65-F5344CB8AC3E}">
        <p14:creationId xmlns:p14="http://schemas.microsoft.com/office/powerpoint/2010/main" val="326408451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1088376" rtl="0" eaLnBrk="1" latinLnBrk="0" hangingPunct="1">
        <a:spcBef>
          <a:spcPct val="0"/>
        </a:spcBef>
        <a:buNone/>
        <a:defRPr sz="5200" kern="1200">
          <a:solidFill>
            <a:schemeClr val="tx1"/>
          </a:solidFill>
          <a:latin typeface="+mj-lt"/>
          <a:ea typeface="+mj-ea"/>
          <a:cs typeface="+mj-cs"/>
        </a:defRPr>
      </a:lvl1pPr>
    </p:titleStyle>
    <p:bodyStyle>
      <a:lvl1pPr marL="408141" indent="-408141" algn="l" defTabSz="108837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306" indent="-340118" algn="l" defTabSz="108837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471" indent="-272094" algn="l" defTabSz="108837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659" indent="-272094" algn="l" defTabSz="108837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847" indent="-272094" algn="l" defTabSz="108837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035" indent="-272094" algn="l" defTabSz="10883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224" indent="-272094" algn="l" defTabSz="10883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412" indent="-272094" algn="l" defTabSz="10883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600" indent="-272094" algn="l" defTabSz="10883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376" rtl="0" eaLnBrk="1" latinLnBrk="0" hangingPunct="1">
        <a:defRPr sz="2200" kern="1200">
          <a:solidFill>
            <a:schemeClr val="tx1"/>
          </a:solidFill>
          <a:latin typeface="+mn-lt"/>
          <a:ea typeface="+mn-ea"/>
          <a:cs typeface="+mn-cs"/>
        </a:defRPr>
      </a:lvl1pPr>
      <a:lvl2pPr marL="544188" algn="l" defTabSz="1088376" rtl="0" eaLnBrk="1" latinLnBrk="0" hangingPunct="1">
        <a:defRPr sz="2200" kern="1200">
          <a:solidFill>
            <a:schemeClr val="tx1"/>
          </a:solidFill>
          <a:latin typeface="+mn-lt"/>
          <a:ea typeface="+mn-ea"/>
          <a:cs typeface="+mn-cs"/>
        </a:defRPr>
      </a:lvl2pPr>
      <a:lvl3pPr marL="1088376" algn="l" defTabSz="1088376" rtl="0" eaLnBrk="1" latinLnBrk="0" hangingPunct="1">
        <a:defRPr sz="2200" kern="1200">
          <a:solidFill>
            <a:schemeClr val="tx1"/>
          </a:solidFill>
          <a:latin typeface="+mn-lt"/>
          <a:ea typeface="+mn-ea"/>
          <a:cs typeface="+mn-cs"/>
        </a:defRPr>
      </a:lvl3pPr>
      <a:lvl4pPr marL="1632565" algn="l" defTabSz="1088376" rtl="0" eaLnBrk="1" latinLnBrk="0" hangingPunct="1">
        <a:defRPr sz="2200" kern="1200">
          <a:solidFill>
            <a:schemeClr val="tx1"/>
          </a:solidFill>
          <a:latin typeface="+mn-lt"/>
          <a:ea typeface="+mn-ea"/>
          <a:cs typeface="+mn-cs"/>
        </a:defRPr>
      </a:lvl4pPr>
      <a:lvl5pPr marL="2176753" algn="l" defTabSz="1088376" rtl="0" eaLnBrk="1" latinLnBrk="0" hangingPunct="1">
        <a:defRPr sz="2200" kern="1200">
          <a:solidFill>
            <a:schemeClr val="tx1"/>
          </a:solidFill>
          <a:latin typeface="+mn-lt"/>
          <a:ea typeface="+mn-ea"/>
          <a:cs typeface="+mn-cs"/>
        </a:defRPr>
      </a:lvl5pPr>
      <a:lvl6pPr marL="2720941" algn="l" defTabSz="1088376" rtl="0" eaLnBrk="1" latinLnBrk="0" hangingPunct="1">
        <a:defRPr sz="2200" kern="1200">
          <a:solidFill>
            <a:schemeClr val="tx1"/>
          </a:solidFill>
          <a:latin typeface="+mn-lt"/>
          <a:ea typeface="+mn-ea"/>
          <a:cs typeface="+mn-cs"/>
        </a:defRPr>
      </a:lvl6pPr>
      <a:lvl7pPr marL="3265129" algn="l" defTabSz="1088376" rtl="0" eaLnBrk="1" latinLnBrk="0" hangingPunct="1">
        <a:defRPr sz="2200" kern="1200">
          <a:solidFill>
            <a:schemeClr val="tx1"/>
          </a:solidFill>
          <a:latin typeface="+mn-lt"/>
          <a:ea typeface="+mn-ea"/>
          <a:cs typeface="+mn-cs"/>
        </a:defRPr>
      </a:lvl7pPr>
      <a:lvl8pPr marL="3809318" algn="l" defTabSz="1088376" rtl="0" eaLnBrk="1" latinLnBrk="0" hangingPunct="1">
        <a:defRPr sz="2200" kern="1200">
          <a:solidFill>
            <a:schemeClr val="tx1"/>
          </a:solidFill>
          <a:latin typeface="+mn-lt"/>
          <a:ea typeface="+mn-ea"/>
          <a:cs typeface="+mn-cs"/>
        </a:defRPr>
      </a:lvl8pPr>
      <a:lvl9pPr marL="4353506" algn="l" defTabSz="108837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wmf"/><Relationship Id="rId2" Type="http://schemas.openxmlformats.org/officeDocument/2006/relationships/image" Target="../media/image4.jpeg"/><Relationship Id="rId1" Type="http://schemas.openxmlformats.org/officeDocument/2006/relationships/slideLayout" Target="../slideLayouts/slideLayout16.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hyperlink" Target="Giai%20ngh&#297;a%20tu/Nao%20dong.pptx" TargetMode="External"/><Relationship Id="rId7" Type="http://schemas.openxmlformats.org/officeDocument/2006/relationships/hyperlink" Target="Giai%20ngh&#297;a%20tu/tran%20gian.pptx" TargetMode="External"/><Relationship Id="rId2" Type="http://schemas.openxmlformats.org/officeDocument/2006/relationships/hyperlink" Target="Giai%20ngh&#297;a%20tu/thien%20dinh.pptx" TargetMode="External"/><Relationship Id="rId1" Type="http://schemas.openxmlformats.org/officeDocument/2006/relationships/slideLayout" Target="../slideLayouts/slideLayout64.xml"/><Relationship Id="rId6" Type="http://schemas.openxmlformats.org/officeDocument/2006/relationships/hyperlink" Target="Giai%20ngh&#297;a%20tu/tung%20the.pptx" TargetMode="External"/><Relationship Id="rId5" Type="http://schemas.openxmlformats.org/officeDocument/2006/relationships/hyperlink" Target="Giai%20ngh&#297;a%20tu/dich%20thu.pptx" TargetMode="External"/><Relationship Id="rId4" Type="http://schemas.openxmlformats.org/officeDocument/2006/relationships/hyperlink" Target="Giai%20ngh&#297;a%20tu/luoi%20tam%20set.ppt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9.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9.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9.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6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60.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4.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33.emf"/><Relationship Id="rId2" Type="http://schemas.openxmlformats.org/officeDocument/2006/relationships/notesSlide" Target="../notesSlides/notesSlide5.xml"/><Relationship Id="rId1" Type="http://schemas.openxmlformats.org/officeDocument/2006/relationships/slideLayout" Target="../slideLayouts/slideLayout76.xml"/><Relationship Id="rId6" Type="http://schemas.openxmlformats.org/officeDocument/2006/relationships/audio" Target="../media/audio4.wav"/><Relationship Id="rId11" Type="http://schemas.openxmlformats.org/officeDocument/2006/relationships/image" Target="../media/image32.emf"/><Relationship Id="rId5" Type="http://schemas.openxmlformats.org/officeDocument/2006/relationships/audio" Target="../media/audio3.wav"/><Relationship Id="rId10" Type="http://schemas.openxmlformats.org/officeDocument/2006/relationships/image" Target="../media/image31.jp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76.xml"/><Relationship Id="rId6" Type="http://schemas.openxmlformats.org/officeDocument/2006/relationships/audio" Target="../media/audio4.wav"/><Relationship Id="rId11" Type="http://schemas.openxmlformats.org/officeDocument/2006/relationships/image" Target="../media/image32.emf"/><Relationship Id="rId5" Type="http://schemas.openxmlformats.org/officeDocument/2006/relationships/audio" Target="../media/audio3.wav"/><Relationship Id="rId10" Type="http://schemas.openxmlformats.org/officeDocument/2006/relationships/image" Target="../media/image31.jp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34.png"/></Relationships>
</file>

<file path=ppt/slides/_rels/slide3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76.xml"/><Relationship Id="rId6" Type="http://schemas.openxmlformats.org/officeDocument/2006/relationships/audio" Target="../media/audio4.wav"/><Relationship Id="rId11" Type="http://schemas.openxmlformats.org/officeDocument/2006/relationships/image" Target="../media/image32.emf"/><Relationship Id="rId5" Type="http://schemas.openxmlformats.org/officeDocument/2006/relationships/audio" Target="../media/audio3.wav"/><Relationship Id="rId10" Type="http://schemas.openxmlformats.org/officeDocument/2006/relationships/image" Target="../media/image31.jp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76.xml"/><Relationship Id="rId6" Type="http://schemas.openxmlformats.org/officeDocument/2006/relationships/audio" Target="../media/audio4.wav"/><Relationship Id="rId11" Type="http://schemas.openxmlformats.org/officeDocument/2006/relationships/image" Target="../media/image32.emf"/><Relationship Id="rId5" Type="http://schemas.openxmlformats.org/officeDocument/2006/relationships/audio" Target="../media/audio3.wav"/><Relationship Id="rId10" Type="http://schemas.openxmlformats.org/officeDocument/2006/relationships/image" Target="../media/image31.jp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76.xml"/><Relationship Id="rId6" Type="http://schemas.openxmlformats.org/officeDocument/2006/relationships/audio" Target="../media/audio4.wav"/><Relationship Id="rId11" Type="http://schemas.openxmlformats.org/officeDocument/2006/relationships/image" Target="../media/image32.emf"/><Relationship Id="rId5" Type="http://schemas.openxmlformats.org/officeDocument/2006/relationships/audio" Target="../media/audio3.wav"/><Relationship Id="rId10" Type="http://schemas.openxmlformats.org/officeDocument/2006/relationships/image" Target="../media/image31.jp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34.png"/></Relationships>
</file>

<file path=ppt/slides/_rels/slide35.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76.xml"/><Relationship Id="rId6" Type="http://schemas.openxmlformats.org/officeDocument/2006/relationships/audio" Target="../media/audio4.wav"/><Relationship Id="rId11" Type="http://schemas.openxmlformats.org/officeDocument/2006/relationships/image" Target="../media/image32.emf"/><Relationship Id="rId5" Type="http://schemas.openxmlformats.org/officeDocument/2006/relationships/audio" Target="../media/audio3.wav"/><Relationship Id="rId10" Type="http://schemas.openxmlformats.org/officeDocument/2006/relationships/image" Target="../media/image31.jp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2" y="4038603"/>
            <a:ext cx="1356387" cy="176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499805" y="548475"/>
            <a:ext cx="1218304" cy="15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1005772" y="601351"/>
            <a:ext cx="1218304" cy="145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706493">
            <a:off x="9477660" y="3850556"/>
            <a:ext cx="982842" cy="128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884699" y="4296423"/>
            <a:ext cx="944088" cy="68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49966" y="4512734"/>
            <a:ext cx="2320148" cy="16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p:cNvSpPr txBox="1">
            <a:spLocks noChangeArrowheads="1"/>
          </p:cNvSpPr>
          <p:nvPr/>
        </p:nvSpPr>
        <p:spPr bwMode="auto">
          <a:xfrm>
            <a:off x="3490615" y="2690774"/>
            <a:ext cx="6950962" cy="142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7724" tIns="63861" rIns="127724" bIns="638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812810" eaLnBrk="1" hangingPunct="1">
              <a:spcBef>
                <a:spcPts val="1600"/>
              </a:spcBef>
              <a:defRPr/>
            </a:pPr>
            <a:r>
              <a:rPr lang="en-US" sz="355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355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5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355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5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355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5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355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812810" eaLnBrk="1" hangingPunct="1">
              <a:spcBef>
                <a:spcPts val="1600"/>
              </a:spcBef>
              <a:defRPr/>
            </a:pPr>
            <a:r>
              <a:rPr lang="en-US" sz="355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55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55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r>
              <a:rPr lang="en-US" sz="355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55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CÓC KIỆN TRỜI (T1, 2)</a:t>
            </a:r>
            <a:endParaRPr lang="en-US" sz="355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 Box 17"/>
          <p:cNvSpPr txBox="1">
            <a:spLocks noChangeArrowheads="1"/>
          </p:cNvSpPr>
          <p:nvPr/>
        </p:nvSpPr>
        <p:spPr bwMode="auto">
          <a:xfrm>
            <a:off x="2700147" y="1126067"/>
            <a:ext cx="8059407" cy="144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7724" tIns="63861" rIns="127724" bIns="638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812810" eaLnBrk="1" hangingPunct="1">
              <a:defRPr/>
            </a:pPr>
            <a:r>
              <a:rPr lang="en-US" sz="4267" b="1" dirty="0" err="1">
                <a:solidFill>
                  <a:srgbClr val="0000CC"/>
                </a:solidFill>
                <a:effectLst>
                  <a:outerShdw blurRad="38100" dist="38100" dir="2700000" algn="tl">
                    <a:srgbClr val="000000">
                      <a:alpha val="43137"/>
                    </a:srgbClr>
                  </a:outerShdw>
                </a:effectLst>
                <a:latin typeface="Times New Roman" pitchFamily="18" charset="0"/>
              </a:rPr>
              <a:t>CHÀO</a:t>
            </a:r>
            <a:r>
              <a:rPr lang="en-US" sz="4267" b="1" dirty="0">
                <a:solidFill>
                  <a:srgbClr val="0000CC"/>
                </a:solidFill>
                <a:effectLst>
                  <a:outerShdw blurRad="38100" dist="38100" dir="2700000" algn="tl">
                    <a:srgbClr val="000000">
                      <a:alpha val="43137"/>
                    </a:srgbClr>
                  </a:outerShdw>
                </a:effectLst>
                <a:latin typeface="Times New Roman" pitchFamily="18" charset="0"/>
              </a:rPr>
              <a:t> </a:t>
            </a:r>
            <a:r>
              <a:rPr lang="en-US" sz="4267" b="1" dirty="0" err="1">
                <a:solidFill>
                  <a:srgbClr val="0000CC"/>
                </a:solidFill>
                <a:effectLst>
                  <a:outerShdw blurRad="38100" dist="38100" dir="2700000" algn="tl">
                    <a:srgbClr val="000000">
                      <a:alpha val="43137"/>
                    </a:srgbClr>
                  </a:outerShdw>
                </a:effectLst>
                <a:latin typeface="Times New Roman" pitchFamily="18" charset="0"/>
              </a:rPr>
              <a:t>MỪNG</a:t>
            </a:r>
            <a:r>
              <a:rPr lang="en-US" sz="4267" b="1" dirty="0">
                <a:solidFill>
                  <a:srgbClr val="0000CC"/>
                </a:solidFill>
                <a:effectLst>
                  <a:outerShdw blurRad="38100" dist="38100" dir="2700000" algn="tl">
                    <a:srgbClr val="000000">
                      <a:alpha val="43137"/>
                    </a:srgbClr>
                  </a:outerShdw>
                </a:effectLst>
                <a:latin typeface="Times New Roman" pitchFamily="18" charset="0"/>
              </a:rPr>
              <a:t> </a:t>
            </a:r>
            <a:r>
              <a:rPr lang="en-US" sz="4267" b="1" dirty="0" err="1">
                <a:solidFill>
                  <a:srgbClr val="0000CC"/>
                </a:solidFill>
                <a:effectLst>
                  <a:outerShdw blurRad="38100" dist="38100" dir="2700000" algn="tl">
                    <a:srgbClr val="000000">
                      <a:alpha val="43137"/>
                    </a:srgbClr>
                  </a:outerShdw>
                </a:effectLst>
                <a:latin typeface="Times New Roman" pitchFamily="18" charset="0"/>
              </a:rPr>
              <a:t>QUÝ</a:t>
            </a:r>
            <a:r>
              <a:rPr lang="en-US" sz="4267" b="1" dirty="0">
                <a:solidFill>
                  <a:srgbClr val="0000CC"/>
                </a:solidFill>
                <a:effectLst>
                  <a:outerShdw blurRad="38100" dist="38100" dir="2700000" algn="tl">
                    <a:srgbClr val="000000">
                      <a:alpha val="43137"/>
                    </a:srgbClr>
                  </a:outerShdw>
                </a:effectLst>
                <a:latin typeface="Times New Roman" pitchFamily="18" charset="0"/>
              </a:rPr>
              <a:t> </a:t>
            </a:r>
            <a:r>
              <a:rPr lang="en-US" sz="4267" b="1" dirty="0" err="1">
                <a:solidFill>
                  <a:srgbClr val="0000CC"/>
                </a:solidFill>
                <a:effectLst>
                  <a:outerShdw blurRad="38100" dist="38100" dir="2700000" algn="tl">
                    <a:srgbClr val="000000">
                      <a:alpha val="43137"/>
                    </a:srgbClr>
                  </a:outerShdw>
                </a:effectLst>
                <a:latin typeface="Times New Roman" pitchFamily="18" charset="0"/>
              </a:rPr>
              <a:t>THẦY</a:t>
            </a:r>
            <a:r>
              <a:rPr lang="en-US" sz="4267" b="1" dirty="0">
                <a:solidFill>
                  <a:srgbClr val="0000CC"/>
                </a:solidFill>
                <a:effectLst>
                  <a:outerShdw blurRad="38100" dist="38100" dir="2700000" algn="tl">
                    <a:srgbClr val="000000">
                      <a:alpha val="43137"/>
                    </a:srgbClr>
                  </a:outerShdw>
                </a:effectLst>
                <a:latin typeface="Times New Roman" pitchFamily="18" charset="0"/>
              </a:rPr>
              <a:t> </a:t>
            </a:r>
            <a:r>
              <a:rPr lang="en-US" sz="4267" b="1" dirty="0" err="1">
                <a:solidFill>
                  <a:srgbClr val="0000CC"/>
                </a:solidFill>
                <a:effectLst>
                  <a:outerShdw blurRad="38100" dist="38100" dir="2700000" algn="tl">
                    <a:srgbClr val="000000">
                      <a:alpha val="43137"/>
                    </a:srgbClr>
                  </a:outerShdw>
                </a:effectLst>
                <a:latin typeface="Times New Roman" pitchFamily="18" charset="0"/>
              </a:rPr>
              <a:t>CÔ</a:t>
            </a:r>
            <a:endParaRPr lang="en-US" sz="4267" b="1" dirty="0">
              <a:solidFill>
                <a:srgbClr val="0000CC"/>
              </a:solidFill>
              <a:effectLst>
                <a:outerShdw blurRad="38100" dist="38100" dir="2700000" algn="tl">
                  <a:srgbClr val="000000">
                    <a:alpha val="43137"/>
                  </a:srgbClr>
                </a:outerShdw>
              </a:effectLst>
              <a:latin typeface="Times New Roman" pitchFamily="18" charset="0"/>
            </a:endParaRPr>
          </a:p>
          <a:p>
            <a:pPr algn="ctr" defTabSz="812810" eaLnBrk="1" hangingPunct="1">
              <a:defRPr/>
            </a:pPr>
            <a:r>
              <a:rPr lang="en-US" sz="4267" b="1" dirty="0" err="1">
                <a:solidFill>
                  <a:srgbClr val="0000CC"/>
                </a:solidFill>
                <a:effectLst>
                  <a:outerShdw blurRad="38100" dist="38100" dir="2700000" algn="tl">
                    <a:srgbClr val="000000">
                      <a:alpha val="43137"/>
                    </a:srgbClr>
                  </a:outerShdw>
                </a:effectLst>
                <a:latin typeface="Times New Roman" pitchFamily="18" charset="0"/>
              </a:rPr>
              <a:t>VỀ</a:t>
            </a:r>
            <a:r>
              <a:rPr lang="en-US" sz="4267" b="1" dirty="0">
                <a:solidFill>
                  <a:srgbClr val="0000CC"/>
                </a:solidFill>
                <a:effectLst>
                  <a:outerShdw blurRad="38100" dist="38100" dir="2700000" algn="tl">
                    <a:srgbClr val="000000">
                      <a:alpha val="43137"/>
                    </a:srgbClr>
                  </a:outerShdw>
                </a:effectLst>
                <a:latin typeface="Times New Roman" pitchFamily="18" charset="0"/>
              </a:rPr>
              <a:t> </a:t>
            </a:r>
            <a:r>
              <a:rPr lang="en-US" sz="4267" b="1" dirty="0" err="1">
                <a:solidFill>
                  <a:srgbClr val="0000CC"/>
                </a:solidFill>
                <a:effectLst>
                  <a:outerShdw blurRad="38100" dist="38100" dir="2700000" algn="tl">
                    <a:srgbClr val="000000">
                      <a:alpha val="43137"/>
                    </a:srgbClr>
                  </a:outerShdw>
                </a:effectLst>
                <a:latin typeface="Times New Roman" pitchFamily="18" charset="0"/>
              </a:rPr>
              <a:t>DỰ</a:t>
            </a:r>
            <a:r>
              <a:rPr lang="en-US" sz="4267" b="1" dirty="0">
                <a:solidFill>
                  <a:srgbClr val="0000CC"/>
                </a:solidFill>
                <a:effectLst>
                  <a:outerShdw blurRad="38100" dist="38100" dir="2700000" algn="tl">
                    <a:srgbClr val="000000">
                      <a:alpha val="43137"/>
                    </a:srgbClr>
                  </a:outerShdw>
                </a:effectLst>
                <a:latin typeface="Times New Roman" pitchFamily="18" charset="0"/>
              </a:rPr>
              <a:t> </a:t>
            </a:r>
            <a:r>
              <a:rPr lang="en-US" sz="4267" b="1" dirty="0" err="1">
                <a:solidFill>
                  <a:srgbClr val="0000CC"/>
                </a:solidFill>
                <a:effectLst>
                  <a:outerShdw blurRad="38100" dist="38100" dir="2700000" algn="tl">
                    <a:srgbClr val="000000">
                      <a:alpha val="43137"/>
                    </a:srgbClr>
                  </a:outerShdw>
                </a:effectLst>
                <a:latin typeface="Times New Roman" pitchFamily="18" charset="0"/>
              </a:rPr>
              <a:t>GIỜ</a:t>
            </a:r>
            <a:r>
              <a:rPr lang="en-US" sz="4267" b="1" dirty="0">
                <a:solidFill>
                  <a:srgbClr val="0000CC"/>
                </a:solidFill>
                <a:effectLst>
                  <a:outerShdw blurRad="38100" dist="38100" dir="2700000" algn="tl">
                    <a:srgbClr val="000000">
                      <a:alpha val="43137"/>
                    </a:srgbClr>
                  </a:outerShdw>
                </a:effectLst>
                <a:latin typeface="Times New Roman" pitchFamily="18" charset="0"/>
              </a:rPr>
              <a:t> </a:t>
            </a:r>
            <a:r>
              <a:rPr lang="en-US" sz="4267" b="1" dirty="0" err="1">
                <a:solidFill>
                  <a:srgbClr val="0000CC"/>
                </a:solidFill>
                <a:effectLst>
                  <a:outerShdw blurRad="38100" dist="38100" dir="2700000" algn="tl">
                    <a:srgbClr val="000000">
                      <a:alpha val="43137"/>
                    </a:srgbClr>
                  </a:outerShdw>
                </a:effectLst>
                <a:latin typeface="Times New Roman" pitchFamily="18" charset="0"/>
              </a:rPr>
              <a:t>THĂM</a:t>
            </a:r>
            <a:r>
              <a:rPr lang="en-US" sz="4267" b="1" dirty="0">
                <a:solidFill>
                  <a:srgbClr val="0000CC"/>
                </a:solidFill>
                <a:effectLst>
                  <a:outerShdw blurRad="38100" dist="38100" dir="2700000" algn="tl">
                    <a:srgbClr val="000000">
                      <a:alpha val="43137"/>
                    </a:srgbClr>
                  </a:outerShdw>
                </a:effectLst>
                <a:latin typeface="Times New Roman" pitchFamily="18" charset="0"/>
              </a:rPr>
              <a:t> </a:t>
            </a:r>
            <a:r>
              <a:rPr lang="en-US" sz="4267" b="1" dirty="0" err="1">
                <a:solidFill>
                  <a:srgbClr val="0000CC"/>
                </a:solidFill>
                <a:effectLst>
                  <a:outerShdw blurRad="38100" dist="38100" dir="2700000" algn="tl">
                    <a:srgbClr val="000000">
                      <a:alpha val="43137"/>
                    </a:srgbClr>
                  </a:outerShdw>
                </a:effectLst>
                <a:latin typeface="Times New Roman" pitchFamily="18" charset="0"/>
              </a:rPr>
              <a:t>LỚP</a:t>
            </a:r>
            <a:endParaRPr lang="en-US" sz="4267" b="1" dirty="0">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06163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51733-6035-3102-0762-F435DED71548}"/>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D659B68F-F714-6612-B2E8-B8DD938E8AFB}"/>
              </a:ext>
            </a:extLst>
          </p:cNvPr>
          <p:cNvSpPr/>
          <p:nvPr/>
        </p:nvSpPr>
        <p:spPr>
          <a:xfrm>
            <a:off x="103118" y="0"/>
            <a:ext cx="13575324" cy="68580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a:defRPr/>
            </a:pPr>
            <a:endParaRPr lang="en-US">
              <a:solidFill>
                <a:prstClr val="black"/>
              </a:solidFill>
              <a:latin typeface="Calibri" panose="020F0502020204030204"/>
            </a:endParaRPr>
          </a:p>
        </p:txBody>
      </p:sp>
      <p:sp>
        <p:nvSpPr>
          <p:cNvPr id="5" name="TextBox 4">
            <a:extLst>
              <a:ext uri="{FF2B5EF4-FFF2-40B4-BE49-F238E27FC236}">
                <a16:creationId xmlns:a16="http://schemas.microsoft.com/office/drawing/2014/main" id="{017D3E9B-105E-0E08-9999-2A027305934C}"/>
              </a:ext>
            </a:extLst>
          </p:cNvPr>
          <p:cNvSpPr txBox="1"/>
          <p:nvPr/>
        </p:nvSpPr>
        <p:spPr>
          <a:xfrm>
            <a:off x="853666" y="993531"/>
            <a:ext cx="12074228" cy="3970318"/>
          </a:xfrm>
          <a:prstGeom prst="rect">
            <a:avLst/>
          </a:prstGeom>
          <a:noFill/>
        </p:spPr>
        <p:txBody>
          <a:bodyPr wrap="square" rtlCol="0">
            <a:spAutoFit/>
          </a:bodyPr>
          <a:lstStyle/>
          <a:p>
            <a:pPr indent="347663">
              <a:defRPr/>
            </a:pPr>
            <a:r>
              <a:rPr lang="vi-VN" sz="2800" dirty="0">
                <a:solidFill>
                  <a:prstClr val="black"/>
                </a:solidFill>
                <a:latin typeface="Arial" panose="020B0604020202020204" pitchFamily="34" charset="0"/>
              </a:rPr>
              <a:t> </a:t>
            </a:r>
            <a:r>
              <a:rPr lang="vi-VN" sz="2800" dirty="0">
                <a:solidFill>
                  <a:srgbClr val="0070C0"/>
                </a:solidFill>
                <a:latin typeface="Times New Roman" panose="02020603050405020304" pitchFamily="18" charset="0"/>
                <a:ea typeface="Helvetica-Compressed" panose="02020500000000000000" pitchFamily="18" charset="0"/>
                <a:cs typeface="Helvetica-Compressed" panose="02020500000000000000" pitchFamily="18" charset="0"/>
              </a:rPr>
              <a:t>Trời đành mời cóc vào. Cóc tâu:</a:t>
            </a:r>
          </a:p>
          <a:p>
            <a:pPr indent="347663">
              <a:defRPr/>
            </a:pPr>
            <a:r>
              <a:rPr lang="vi-VN" sz="2800" dirty="0">
                <a:solidFill>
                  <a:srgbClr val="0070C0"/>
                </a:solidFill>
                <a:latin typeface="Times New Roman" panose="02020603050405020304" pitchFamily="18" charset="0"/>
                <a:ea typeface="Helvetica-Compressed" panose="02020500000000000000" pitchFamily="18" charset="0"/>
                <a:cs typeface="Helvetica-Compressed" panose="02020500000000000000" pitchFamily="18" charset="0"/>
              </a:rPr>
              <a:t>- Muôn tâu Thượng đế! Đã lâu lắm rồi, trần gian không hề có mưa. Thượng đế cần làm mưa ngay để cứu muôn loài.</a:t>
            </a:r>
          </a:p>
          <a:p>
            <a:pPr indent="347663">
              <a:defRPr/>
            </a:pPr>
            <a:r>
              <a:rPr lang="vi-VN" sz="2800" dirty="0">
                <a:solidFill>
                  <a:srgbClr val="0070C0"/>
                </a:solidFill>
                <a:latin typeface="Times New Roman" panose="02020603050405020304" pitchFamily="18" charset="0"/>
                <a:ea typeface="Helvetica-Compressed" panose="02020500000000000000" pitchFamily="18" charset="0"/>
                <a:cs typeface="Helvetica-Compressed" panose="02020500000000000000" pitchFamily="18" charset="0"/>
              </a:rPr>
              <a:t>Trời dịu giọng:</a:t>
            </a:r>
          </a:p>
          <a:p>
            <a:pPr indent="347663">
              <a:defRPr/>
            </a:pPr>
            <a:r>
              <a:rPr lang="vi-VN" sz="2800" dirty="0">
                <a:solidFill>
                  <a:srgbClr val="0070C0"/>
                </a:solidFill>
                <a:latin typeface="Times New Roman" panose="02020603050405020304" pitchFamily="18" charset="0"/>
                <a:ea typeface="Helvetica-Compressed" panose="02020500000000000000" pitchFamily="18" charset="0"/>
                <a:cs typeface="Helvetica-Compressed" panose="02020500000000000000" pitchFamily="18" charset="0"/>
              </a:rPr>
              <a:t>- Thôi cậu về đi. Ta sẽ cho mưa xuống!</a:t>
            </a:r>
          </a:p>
          <a:p>
            <a:pPr indent="347663">
              <a:defRPr/>
            </a:pPr>
            <a:r>
              <a:rPr lang="vi-VN" sz="2800" dirty="0">
                <a:solidFill>
                  <a:srgbClr val="0070C0"/>
                </a:solidFill>
                <a:latin typeface="Times New Roman" panose="02020603050405020304" pitchFamily="18" charset="0"/>
                <a:ea typeface="Helvetica-Compressed" panose="02020500000000000000" pitchFamily="18" charset="0"/>
                <a:cs typeface="Helvetica-Compressed" panose="02020500000000000000" pitchFamily="18" charset="0"/>
              </a:rPr>
              <a:t>Lại còn dặn thêm:</a:t>
            </a:r>
          </a:p>
          <a:p>
            <a:pPr indent="347663">
              <a:defRPr/>
            </a:pPr>
            <a:r>
              <a:rPr lang="vi-VN" sz="2800" dirty="0">
                <a:solidFill>
                  <a:srgbClr val="0070C0"/>
                </a:solidFill>
                <a:latin typeface="Times New Roman" panose="02020603050405020304" pitchFamily="18" charset="0"/>
                <a:ea typeface="Helvetica-Compressed" panose="02020500000000000000" pitchFamily="18" charset="0"/>
                <a:cs typeface="Helvetica-Compressed" panose="02020500000000000000" pitchFamily="18" charset="0"/>
              </a:rPr>
              <a:t>- Lần sau, hễ muốn mưa, cậu chỉ cần nghiến răng báo hiệu cho ta!</a:t>
            </a:r>
          </a:p>
          <a:p>
            <a:pPr indent="347663">
              <a:defRPr/>
            </a:pPr>
            <a:r>
              <a:rPr lang="vi-VN" sz="2800" dirty="0">
                <a:solidFill>
                  <a:srgbClr val="0070C0"/>
                </a:solidFill>
                <a:latin typeface="Times New Roman" panose="02020603050405020304" pitchFamily="18" charset="0"/>
                <a:ea typeface="Helvetica-Compressed" panose="02020500000000000000" pitchFamily="18" charset="0"/>
                <a:cs typeface="Helvetica-Compressed" panose="02020500000000000000" pitchFamily="18" charset="0"/>
              </a:rPr>
              <a:t> Cóc về đến trần gian thì nước đã ngập cả ruộng đồng.</a:t>
            </a:r>
          </a:p>
          <a:p>
            <a:pPr indent="347663">
              <a:defRPr/>
            </a:pPr>
            <a:r>
              <a:rPr lang="vi-VN" sz="2800" dirty="0">
                <a:solidFill>
                  <a:srgbClr val="0070C0"/>
                </a:solidFill>
                <a:latin typeface="Times New Roman" panose="02020603050405020304" pitchFamily="18" charset="0"/>
                <a:ea typeface="Helvetica-Compressed" panose="02020500000000000000" pitchFamily="18" charset="0"/>
                <a:cs typeface="Helvetica-Compressed" panose="02020500000000000000" pitchFamily="18" charset="0"/>
              </a:rPr>
              <a:t>Từ đó, hễ cóc nghiến răng là trời đổ mưa.</a:t>
            </a:r>
          </a:p>
        </p:txBody>
      </p:sp>
      <p:sp>
        <p:nvSpPr>
          <p:cNvPr id="6" name="TextBox 5">
            <a:extLst>
              <a:ext uri="{FF2B5EF4-FFF2-40B4-BE49-F238E27FC236}">
                <a16:creationId xmlns:a16="http://schemas.microsoft.com/office/drawing/2014/main" id="{4FC990CF-4147-A23F-5035-A8BC5C997FD4}"/>
              </a:ext>
            </a:extLst>
          </p:cNvPr>
          <p:cNvSpPr txBox="1"/>
          <p:nvPr/>
        </p:nvSpPr>
        <p:spPr>
          <a:xfrm>
            <a:off x="8534400" y="5367992"/>
            <a:ext cx="3657600" cy="523220"/>
          </a:xfrm>
          <a:prstGeom prst="rect">
            <a:avLst/>
          </a:prstGeom>
          <a:noFill/>
        </p:spPr>
        <p:txBody>
          <a:bodyPr wrap="square" rtlCol="0">
            <a:spAutoFit/>
          </a:bodyPr>
          <a:lstStyle/>
          <a:p>
            <a:pPr>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Truyện cổ Việt Nam</a:t>
            </a:r>
          </a:p>
        </p:txBody>
      </p:sp>
      <p:sp>
        <p:nvSpPr>
          <p:cNvPr id="8" name="Google Shape;27680;p39">
            <a:extLst>
              <a:ext uri="{FF2B5EF4-FFF2-40B4-BE49-F238E27FC236}">
                <a16:creationId xmlns:a16="http://schemas.microsoft.com/office/drawing/2014/main" id="{B6F7C802-F361-D193-2513-07EC24DD5780}"/>
              </a:ext>
            </a:extLst>
          </p:cNvPr>
          <p:cNvSpPr txBox="1">
            <a:spLocks/>
          </p:cNvSpPr>
          <p:nvPr/>
        </p:nvSpPr>
        <p:spPr>
          <a:xfrm>
            <a:off x="4876800" y="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defRPr/>
            </a:pPr>
            <a:r>
              <a:rPr lang="vi-VN" sz="4000" b="1" dirty="0">
                <a:solidFill>
                  <a:srgbClr val="00B0F0"/>
                </a:solidFill>
                <a:latin typeface="Arial" panose="020B0604020202020204" pitchFamily="34" charset="0"/>
              </a:rPr>
              <a:t>Cóc kiện trời</a:t>
            </a:r>
            <a:endParaRPr lang="en-US" sz="4000" b="1" dirty="0">
              <a:solidFill>
                <a:srgbClr val="00B0F0"/>
              </a:solidFill>
              <a:latin typeface="Calibri" panose="020F0502020204030204"/>
            </a:endParaRPr>
          </a:p>
        </p:txBody>
      </p:sp>
      <p:sp>
        <p:nvSpPr>
          <p:cNvPr id="7" name="Oval 6">
            <a:extLst>
              <a:ext uri="{FF2B5EF4-FFF2-40B4-BE49-F238E27FC236}">
                <a16:creationId xmlns:a16="http://schemas.microsoft.com/office/drawing/2014/main" id="{4DADF416-77ED-2BF9-C64B-0526EA4598DF}"/>
              </a:ext>
            </a:extLst>
          </p:cNvPr>
          <p:cNvSpPr/>
          <p:nvPr/>
        </p:nvSpPr>
        <p:spPr>
          <a:xfrm>
            <a:off x="103118" y="0"/>
            <a:ext cx="1143000" cy="6312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vi-VN" sz="2800" dirty="0">
                <a:solidFill>
                  <a:prstClr val="white"/>
                </a:solidFill>
                <a:latin typeface="Times New Roman" panose="02020603050405020304" pitchFamily="18" charset="0"/>
                <a:cs typeface="Times New Roman" panose="02020603050405020304" pitchFamily="18" charset="0"/>
              </a:rPr>
              <a:t>Đọc</a:t>
            </a:r>
            <a:endParaRPr 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0439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3101" y="2292296"/>
            <a:ext cx="1314449" cy="1015663"/>
          </a:xfrm>
          <a:prstGeom prst="rect">
            <a:avLst/>
          </a:prstGeom>
        </p:spPr>
        <p:txBody>
          <a:bodyPr wrap="square">
            <a:spAutoFit/>
          </a:bodyPr>
          <a:lstStyle/>
          <a:p>
            <a:pPr algn="just"/>
            <a:r>
              <a:rPr lang="en-US" sz="3000" b="1" dirty="0" err="1">
                <a:solidFill>
                  <a:srgbClr val="FF0000"/>
                </a:solidFill>
                <a:latin typeface="Times New Roman" panose="02020603050405020304" pitchFamily="18" charset="0"/>
                <a:cs typeface="Times New Roman" panose="02020603050405020304" pitchFamily="18" charset="0"/>
              </a:rPr>
              <a:t>n</a:t>
            </a:r>
            <a:r>
              <a:rPr lang="en-US" sz="3000" b="1" dirty="0" err="1">
                <a:solidFill>
                  <a:srgbClr val="0000CC"/>
                </a:solidFill>
                <a:latin typeface="Times New Roman" panose="02020603050405020304" pitchFamily="18" charset="0"/>
                <a:cs typeface="Times New Roman" panose="02020603050405020304" pitchFamily="18" charset="0"/>
              </a:rPr>
              <a:t>ứt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a:t>
            </a:r>
            <a:r>
              <a:rPr lang="en-US" sz="3000" b="1" dirty="0" err="1">
                <a:solidFill>
                  <a:srgbClr val="0000CC"/>
                </a:solidFill>
                <a:latin typeface="Times New Roman" panose="02020603050405020304" pitchFamily="18" charset="0"/>
                <a:cs typeface="Times New Roman" panose="02020603050405020304" pitchFamily="18" charset="0"/>
              </a:rPr>
              <a:t>ẻ</a:t>
            </a:r>
            <a:r>
              <a:rPr lang="en-US" sz="3000" b="1" dirty="0">
                <a:solidFill>
                  <a:srgbClr val="0000CC"/>
                </a:solidFill>
                <a:latin typeface="Times New Roman" pitchFamily="18" charset="0"/>
                <a:cs typeface="Times New Roman" pitchFamily="18" charset="0"/>
              </a:rPr>
              <a:t>, </a:t>
            </a:r>
          </a:p>
        </p:txBody>
      </p:sp>
      <p:grpSp>
        <p:nvGrpSpPr>
          <p:cNvPr id="5" name="Group 4"/>
          <p:cNvGrpSpPr/>
          <p:nvPr/>
        </p:nvGrpSpPr>
        <p:grpSpPr>
          <a:xfrm>
            <a:off x="1809447" y="1465064"/>
            <a:ext cx="5086351" cy="553998"/>
            <a:chOff x="1508918" y="1888664"/>
            <a:chExt cx="6172201" cy="1237782"/>
          </a:xfrm>
        </p:grpSpPr>
        <p:sp>
          <p:nvSpPr>
            <p:cNvPr id="10" name="Rectangle 9"/>
            <p:cNvSpPr/>
            <p:nvPr/>
          </p:nvSpPr>
          <p:spPr>
            <a:xfrm>
              <a:off x="1508918" y="1888664"/>
              <a:ext cx="6172201" cy="1237782"/>
            </a:xfrm>
            <a:prstGeom prst="rect">
              <a:avLst/>
            </a:prstGeom>
          </p:spPr>
          <p:txBody>
            <a:bodyPr wrap="square">
              <a:spAutoFit/>
            </a:bodyPr>
            <a:lstStyle/>
            <a:p>
              <a:r>
                <a:rPr lang="en-US" sz="3000" b="1" dirty="0">
                  <a:solidFill>
                    <a:srgbClr val="FF0000"/>
                  </a:solidFill>
                  <a:latin typeface="Times New Roman" pitchFamily="18" charset="0"/>
                  <a:cs typeface="Times New Roman" pitchFamily="18" charset="0"/>
                </a:rPr>
                <a:t>3. </a:t>
              </a:r>
              <a:r>
                <a:rPr lang="en-US" sz="3000" b="1" dirty="0" err="1">
                  <a:solidFill>
                    <a:srgbClr val="FF0000"/>
                  </a:solidFill>
                  <a:latin typeface="Times New Roman" pitchFamily="18" charset="0"/>
                  <a:cs typeface="Times New Roman" pitchFamily="18" charset="0"/>
                </a:rPr>
                <a:t>Luyện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đọc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tìm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bài</a:t>
              </a:r>
              <a:r>
                <a:rPr lang="en-US" sz="30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626651" y="3239537"/>
            <a:ext cx="10462697" cy="1015663"/>
          </a:xfrm>
          <a:prstGeom prst="rect">
            <a:avLst/>
          </a:prstGeom>
        </p:spPr>
        <p:txBody>
          <a:bodyPr wrap="square">
            <a:spAutoFit/>
          </a:bodyPr>
          <a:lstStyle/>
          <a:p>
            <a:pPr algn="just"/>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Ngày</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xưa</a:t>
            </a:r>
            <a:r>
              <a:rPr lang="en-US" sz="3000" b="1" dirty="0">
                <a:solidFill>
                  <a:srgbClr val="0000CC"/>
                </a:solidFill>
                <a:latin typeface="Times New Roman" panose="02020603050405020304" pitchFamily="18" charset="0"/>
                <a:cs typeface="Times New Roman" panose="02020603050405020304" pitchFamily="18" charset="0"/>
              </a:rPr>
              <a:t>,</a:t>
            </a:r>
            <a:r>
              <a:rPr lang="en-US" sz="3000" b="1" dirty="0">
                <a:solidFill>
                  <a:srgbClr val="FF0000"/>
                </a:solidFill>
                <a:latin typeface="Times New Roman" panose="02020603050405020304" pitchFamily="18" charset="0"/>
                <a:cs typeface="Times New Roman" panose="02020603050405020304" pitchFamily="18" charset="0"/>
              </a:rPr>
              <a: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có</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một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năm</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trời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nắng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hạn</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rất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lâu</a:t>
            </a:r>
            <a:r>
              <a:rPr lang="en-US" sz="3000" b="1" dirty="0">
                <a:solidFill>
                  <a:srgbClr val="0000CC"/>
                </a:solidFill>
                <a:latin typeface="Times New Roman" panose="02020603050405020304" pitchFamily="18" charset="0"/>
                <a:cs typeface="Times New Roman" panose="02020603050405020304" pitchFamily="18" charset="0"/>
              </a:rPr>
              <a:t>,</a:t>
            </a:r>
            <a:r>
              <a:rPr lang="en-US" sz="3000" b="1" dirty="0">
                <a:solidFill>
                  <a:srgbClr val="FF0000"/>
                </a:solidFill>
                <a:latin typeface="Times New Roman" panose="02020603050405020304" pitchFamily="18" charset="0"/>
                <a:cs typeface="Times New Roman" panose="02020603050405020304" pitchFamily="18" charset="0"/>
              </a:rPr>
              <a: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ruộng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đồng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nứt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nẻ</a:t>
            </a:r>
            <a:r>
              <a:rPr lang="en-US" sz="3000" b="1" dirty="0">
                <a:solidFill>
                  <a:srgbClr val="0000CC"/>
                </a:solidFill>
                <a:latin typeface="Times New Roman" panose="02020603050405020304" pitchFamily="18" charset="0"/>
                <a:cs typeface="Times New Roman" panose="02020603050405020304" pitchFamily="18" charset="0"/>
              </a:rPr>
              <a:t>,</a:t>
            </a:r>
            <a:r>
              <a:rPr lang="en-US" sz="3000" b="1" dirty="0">
                <a:solidFill>
                  <a:srgbClr val="FF0000"/>
                </a:solidFill>
                <a:latin typeface="Times New Roman" panose="02020603050405020304" pitchFamily="18" charset="0"/>
                <a:cs typeface="Times New Roman" panose="02020603050405020304" pitchFamily="18" charset="0"/>
              </a:rPr>
              <a: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cây</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cỏ</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trụi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trơ</a:t>
            </a:r>
            <a:r>
              <a:rPr lang="en-US" sz="3000" b="1" dirty="0">
                <a:solidFill>
                  <a:srgbClr val="0000CC"/>
                </a:solidFill>
                <a:latin typeface="Times New Roman" panose="02020603050405020304" pitchFamily="18" charset="0"/>
                <a:cs typeface="Times New Roman" panose="02020603050405020304" pitchFamily="18" charset="0"/>
              </a:rPr>
              <a:t>,</a:t>
            </a:r>
            <a:r>
              <a:rPr lang="en-US" sz="3000" b="1" dirty="0">
                <a:solidFill>
                  <a:srgbClr val="FF0000"/>
                </a:solidFill>
                <a:latin typeface="Times New Roman" panose="02020603050405020304" pitchFamily="18" charset="0"/>
                <a:cs typeface="Times New Roman" panose="02020603050405020304" pitchFamily="18" charset="0"/>
              </a:rPr>
              <a:t>/</a:t>
            </a:r>
            <a:r>
              <a:rPr lang="en-US" sz="3000" b="1" dirty="0" err="1">
                <a:solidFill>
                  <a:srgbClr val="0000CC"/>
                </a:solidFill>
                <a:latin typeface="Times New Roman" panose="02020603050405020304" pitchFamily="18" charset="0"/>
                <a:cs typeface="Times New Roman" panose="02020603050405020304" pitchFamily="18" charset="0"/>
              </a:rPr>
              <a:t>chim</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muông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khát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khô</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cả</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họng</a:t>
            </a:r>
            <a:r>
              <a:rPr lang="en-US" sz="3000" b="1" dirty="0">
                <a:solidFill>
                  <a:srgbClr val="0000CC"/>
                </a:solidFill>
                <a:latin typeface="Times New Roman" panose="02020603050405020304" pitchFamily="18" charset="0"/>
                <a:cs typeface="Times New Roman" panose="02020603050405020304" pitchFamily="18" charset="0"/>
              </a:rPr>
              <a:t>.</a:t>
            </a:r>
            <a:r>
              <a:rPr lang="en-US" sz="3000" b="1" dirty="0">
                <a:solidFill>
                  <a:srgbClr val="FF0000"/>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3257551" y="2308414"/>
            <a:ext cx="1481378" cy="1015663"/>
          </a:xfrm>
          <a:prstGeom prst="rect">
            <a:avLst/>
          </a:prstGeom>
        </p:spPr>
        <p:txBody>
          <a:bodyPr wrap="square">
            <a:spAutoFit/>
          </a:bodyPr>
          <a:lstStyle/>
          <a:p>
            <a:pPr algn="just"/>
            <a:r>
              <a:rPr lang="en-US" sz="3000" b="1" dirty="0" err="1">
                <a:solidFill>
                  <a:srgbClr val="FF0000"/>
                </a:solidFill>
                <a:latin typeface="Times New Roman" panose="02020603050405020304" pitchFamily="18" charset="0"/>
                <a:cs typeface="Times New Roman" panose="02020603050405020304" pitchFamily="18" charset="0"/>
              </a:rPr>
              <a:t>tr</a:t>
            </a:r>
            <a:r>
              <a:rPr lang="en-US" sz="3000" b="1" dirty="0" err="1">
                <a:solidFill>
                  <a:srgbClr val="0000CC"/>
                </a:solidFill>
                <a:latin typeface="Times New Roman" panose="02020603050405020304" pitchFamily="18" charset="0"/>
                <a:cs typeface="Times New Roman" panose="02020603050405020304" pitchFamily="18" charset="0"/>
              </a:rPr>
              <a:t>ụi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tr</a:t>
            </a:r>
            <a:r>
              <a:rPr lang="en-US" sz="3000" b="1" dirty="0" err="1">
                <a:solidFill>
                  <a:srgbClr val="0000CC"/>
                </a:solidFill>
                <a:latin typeface="Times New Roman" panose="02020603050405020304" pitchFamily="18" charset="0"/>
                <a:cs typeface="Times New Roman" panose="02020603050405020304" pitchFamily="18" charset="0"/>
              </a:rPr>
              <a:t>ơ</a:t>
            </a:r>
            <a:r>
              <a:rPr lang="en-US" sz="3000" b="1" dirty="0">
                <a:solidFill>
                  <a:srgbClr val="0000CC"/>
                </a:solidFill>
                <a:latin typeface="Times New Roman" pitchFamily="18" charset="0"/>
                <a:cs typeface="Times New Roman" pitchFamily="18" charset="0"/>
              </a:rPr>
              <a:t>, </a:t>
            </a:r>
          </a:p>
        </p:txBody>
      </p:sp>
      <p:sp>
        <p:nvSpPr>
          <p:cNvPr id="22" name="Rectangle 21"/>
          <p:cNvSpPr/>
          <p:nvPr/>
        </p:nvSpPr>
        <p:spPr>
          <a:xfrm>
            <a:off x="4797360" y="2320871"/>
            <a:ext cx="2174941" cy="553998"/>
          </a:xfrm>
          <a:prstGeom prst="rect">
            <a:avLst/>
          </a:prstGeom>
        </p:spPr>
        <p:txBody>
          <a:bodyPr wrap="square">
            <a:spAutoFit/>
          </a:bodyPr>
          <a:lstStyle/>
          <a:p>
            <a:pPr algn="just"/>
            <a:r>
              <a:rPr lang="en-US" sz="3000" b="1" dirty="0" err="1">
                <a:solidFill>
                  <a:srgbClr val="FF0000"/>
                </a:solidFill>
                <a:latin typeface="Times New Roman" panose="02020603050405020304" pitchFamily="18" charset="0"/>
                <a:cs typeface="Times New Roman" panose="02020603050405020304" pitchFamily="18" charset="0"/>
              </a:rPr>
              <a:t>l</a:t>
            </a:r>
            <a:r>
              <a:rPr lang="en-US" sz="3000" b="1" dirty="0" err="1">
                <a:solidFill>
                  <a:srgbClr val="0000CC"/>
                </a:solidFill>
                <a:latin typeface="Times New Roman" panose="02020603050405020304" pitchFamily="18" charset="0"/>
                <a:cs typeface="Times New Roman" panose="02020603050405020304" pitchFamily="18" charset="0"/>
              </a:rPr>
              <a:t>ưỡi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tầm</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a:t>
            </a:r>
            <a:r>
              <a:rPr lang="en-US" sz="3000" b="1" dirty="0" err="1">
                <a:solidFill>
                  <a:srgbClr val="0000CC"/>
                </a:solidFill>
                <a:latin typeface="Times New Roman" panose="02020603050405020304" pitchFamily="18" charset="0"/>
                <a:cs typeface="Times New Roman" panose="02020603050405020304" pitchFamily="18" charset="0"/>
              </a:rPr>
              <a:t>ét</a:t>
            </a:r>
            <a:r>
              <a:rPr lang="en-US" sz="3000" b="1" dirty="0">
                <a:solidFill>
                  <a:srgbClr val="0000CC"/>
                </a:solidFill>
                <a:latin typeface="Times New Roman" pitchFamily="18" charset="0"/>
                <a:cs typeface="Times New Roman" pitchFamily="18" charset="0"/>
              </a:rPr>
              <a:t> </a:t>
            </a:r>
          </a:p>
        </p:txBody>
      </p:sp>
      <p:sp>
        <p:nvSpPr>
          <p:cNvPr id="19" name="Rectangle 18"/>
          <p:cNvSpPr/>
          <p:nvPr/>
        </p:nvSpPr>
        <p:spPr>
          <a:xfrm>
            <a:off x="1673936" y="4420300"/>
            <a:ext cx="2543175" cy="553998"/>
          </a:xfrm>
          <a:prstGeom prst="rect">
            <a:avLst/>
          </a:prstGeom>
        </p:spPr>
        <p:txBody>
          <a:bodyPr wrap="square">
            <a:spAutoFit/>
          </a:bodyPr>
          <a:lstStyle/>
          <a:p>
            <a:r>
              <a:rPr lang="en-US" sz="3000" b="1" u="sng">
                <a:solidFill>
                  <a:srgbClr val="FF0000"/>
                </a:solidFill>
                <a:latin typeface="Times New Roman" pitchFamily="18" charset="0"/>
                <a:cs typeface="Times New Roman" pitchFamily="18" charset="0"/>
              </a:rPr>
              <a:t>Giải nghĩa từ.</a:t>
            </a:r>
          </a:p>
        </p:txBody>
      </p:sp>
      <p:sp>
        <p:nvSpPr>
          <p:cNvPr id="23" name="TextBox 22">
            <a:hlinkClick r:id="rId2" action="ppaction://hlinkpres?slideindex=1&amp;slidetitle="/>
          </p:cNvPr>
          <p:cNvSpPr txBox="1"/>
          <p:nvPr/>
        </p:nvSpPr>
        <p:spPr>
          <a:xfrm>
            <a:off x="1543050" y="5218560"/>
            <a:ext cx="2457450" cy="553998"/>
          </a:xfrm>
          <a:prstGeom prst="rect">
            <a:avLst/>
          </a:prstGeom>
          <a:noFill/>
        </p:spPr>
        <p:txBody>
          <a:bodyPr wrap="square" rtlCol="0">
            <a:spAutoFit/>
          </a:bodyPr>
          <a:lstStyle/>
          <a:p>
            <a:r>
              <a:rPr lang="en-US" sz="3000" b="1" err="1">
                <a:solidFill>
                  <a:srgbClr val="0000CC"/>
                </a:solidFill>
                <a:latin typeface="Times New Roman" panose="02020603050405020304" pitchFamily="18" charset="0"/>
                <a:cs typeface="Times New Roman" panose="02020603050405020304" pitchFamily="18" charset="0"/>
              </a:rPr>
              <a:t>Thiên</a:t>
            </a:r>
            <a:r>
              <a:rPr lang="en-US" sz="3000" b="1">
                <a:solidFill>
                  <a:srgbClr val="0000CC"/>
                </a:solidFill>
                <a:latin typeface="Times New Roman" panose="02020603050405020304" pitchFamily="18" charset="0"/>
                <a:cs typeface="Times New Roman" panose="02020603050405020304" pitchFamily="18" charset="0"/>
              </a:rPr>
              <a:t> đình</a:t>
            </a:r>
            <a:endParaRPr lang="en-US" sz="3000" b="1" dirty="0">
              <a:solidFill>
                <a:srgbClr val="0000CC"/>
              </a:solidFill>
              <a:latin typeface="Times New Roman" panose="02020603050405020304" pitchFamily="18" charset="0"/>
              <a:cs typeface="Times New Roman" panose="02020603050405020304" pitchFamily="18" charset="0"/>
            </a:endParaRPr>
          </a:p>
        </p:txBody>
      </p:sp>
      <p:sp>
        <p:nvSpPr>
          <p:cNvPr id="24" name="TextBox 23">
            <a:hlinkClick r:id="rId3" action="ppaction://hlinkpres?slideindex=1&amp;slidetitle="/>
          </p:cNvPr>
          <p:cNvSpPr txBox="1"/>
          <p:nvPr/>
        </p:nvSpPr>
        <p:spPr>
          <a:xfrm>
            <a:off x="4000500" y="5218560"/>
            <a:ext cx="1754006" cy="553998"/>
          </a:xfrm>
          <a:prstGeom prst="rect">
            <a:avLst/>
          </a:prstGeom>
          <a:noFill/>
        </p:spPr>
        <p:txBody>
          <a:bodyPr wrap="none" rtlCol="0">
            <a:spAutoFit/>
          </a:bodyPr>
          <a:lstStyle/>
          <a:p>
            <a:r>
              <a:rPr lang="en-US" sz="3000" b="1" err="1">
                <a:solidFill>
                  <a:srgbClr val="0000CC"/>
                </a:solidFill>
                <a:latin typeface="Times New Roman" panose="02020603050405020304" pitchFamily="18" charset="0"/>
                <a:cs typeface="Times New Roman" panose="02020603050405020304" pitchFamily="18" charset="0"/>
              </a:rPr>
              <a:t>Náo</a:t>
            </a:r>
            <a:r>
              <a:rPr lang="en-US" sz="3000" b="1">
                <a:solidFill>
                  <a:srgbClr val="0000CC"/>
                </a:solidFill>
                <a:latin typeface="Times New Roman" panose="02020603050405020304" pitchFamily="18" charset="0"/>
                <a:cs typeface="Times New Roman" panose="02020603050405020304" pitchFamily="18" charset="0"/>
              </a:rPr>
              <a:t> động</a:t>
            </a:r>
            <a:endParaRPr lang="en-US" sz="3000" b="1" dirty="0">
              <a:solidFill>
                <a:srgbClr val="0000CC"/>
              </a:solidFill>
              <a:latin typeface="Times New Roman" panose="02020603050405020304" pitchFamily="18" charset="0"/>
              <a:cs typeface="Times New Roman" panose="02020603050405020304" pitchFamily="18" charset="0"/>
            </a:endParaRPr>
          </a:p>
        </p:txBody>
      </p:sp>
      <p:sp>
        <p:nvSpPr>
          <p:cNvPr id="25" name="TextBox 24">
            <a:hlinkClick r:id="rId4" action="ppaction://hlinkpres?slideindex=1&amp;slidetitle="/>
          </p:cNvPr>
          <p:cNvSpPr txBox="1"/>
          <p:nvPr/>
        </p:nvSpPr>
        <p:spPr>
          <a:xfrm>
            <a:off x="6114683" y="5255375"/>
            <a:ext cx="2274982" cy="553998"/>
          </a:xfrm>
          <a:prstGeom prst="rect">
            <a:avLst/>
          </a:prstGeom>
          <a:noFill/>
        </p:spPr>
        <p:txBody>
          <a:bodyPr wrap="none" rtlCol="0">
            <a:spAutoFit/>
          </a:bodyPr>
          <a:lstStyle/>
          <a:p>
            <a:r>
              <a:rPr lang="en-US" sz="3000" b="1" dirty="0" err="1">
                <a:solidFill>
                  <a:srgbClr val="0000CC"/>
                </a:solidFill>
                <a:latin typeface="Times New Roman" panose="02020603050405020304" pitchFamily="18" charset="0"/>
                <a:cs typeface="Times New Roman" panose="02020603050405020304" pitchFamily="18" charset="0"/>
              </a:rPr>
              <a:t>Lưỡi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err="1">
                <a:solidFill>
                  <a:srgbClr val="0000CC"/>
                </a:solidFill>
                <a:latin typeface="Times New Roman" panose="02020603050405020304" pitchFamily="18" charset="0"/>
                <a:cs typeface="Times New Roman" panose="02020603050405020304" pitchFamily="18" charset="0"/>
              </a:rPr>
              <a:t>tầm</a:t>
            </a:r>
            <a:r>
              <a:rPr lang="en-US" sz="3000" b="1">
                <a:solidFill>
                  <a:srgbClr val="0000CC"/>
                </a:solidFill>
                <a:latin typeface="Times New Roman" panose="02020603050405020304" pitchFamily="18" charset="0"/>
                <a:cs typeface="Times New Roman" panose="02020603050405020304" pitchFamily="18" charset="0"/>
              </a:rPr>
              <a:t> sét</a:t>
            </a:r>
            <a:endParaRPr lang="en-US" sz="1350" dirty="0">
              <a:solidFill>
                <a:srgbClr val="0000CC"/>
              </a:solidFill>
            </a:endParaRPr>
          </a:p>
        </p:txBody>
      </p:sp>
      <p:sp>
        <p:nvSpPr>
          <p:cNvPr id="26" name="TextBox 25">
            <a:hlinkClick r:id="rId5" action="ppaction://hlinkpres?slideindex=1&amp;slidetitle="/>
          </p:cNvPr>
          <p:cNvSpPr txBox="1"/>
          <p:nvPr/>
        </p:nvSpPr>
        <p:spPr>
          <a:xfrm>
            <a:off x="8840536" y="5256095"/>
            <a:ext cx="1604927" cy="553998"/>
          </a:xfrm>
          <a:prstGeom prst="rect">
            <a:avLst/>
          </a:prstGeom>
          <a:noFill/>
        </p:spPr>
        <p:txBody>
          <a:bodyPr wrap="none" rtlCol="0">
            <a:spAutoFit/>
          </a:bodyPr>
          <a:lstStyle/>
          <a:p>
            <a:r>
              <a:rPr lang="en-US" sz="3000" b="1" err="1">
                <a:solidFill>
                  <a:srgbClr val="0000CC"/>
                </a:solidFill>
                <a:latin typeface="Times New Roman" panose="02020603050405020304" pitchFamily="18" charset="0"/>
                <a:cs typeface="Times New Roman" panose="02020603050405020304" pitchFamily="18" charset="0"/>
              </a:rPr>
              <a:t>Địch</a:t>
            </a:r>
            <a:r>
              <a:rPr lang="en-US" sz="3000" b="1">
                <a:solidFill>
                  <a:srgbClr val="0000CC"/>
                </a:solidFill>
                <a:latin typeface="Times New Roman" panose="02020603050405020304" pitchFamily="18" charset="0"/>
                <a:cs typeface="Times New Roman" panose="02020603050405020304" pitchFamily="18" charset="0"/>
              </a:rPr>
              <a:t> thủ</a:t>
            </a:r>
            <a:endParaRPr lang="en-US" sz="3000" b="1" dirty="0">
              <a:solidFill>
                <a:srgbClr val="0000CC"/>
              </a:solidFill>
              <a:latin typeface="Times New Roman" panose="02020603050405020304" pitchFamily="18" charset="0"/>
              <a:cs typeface="Times New Roman" panose="02020603050405020304" pitchFamily="18" charset="0"/>
            </a:endParaRPr>
          </a:p>
        </p:txBody>
      </p:sp>
      <p:sp>
        <p:nvSpPr>
          <p:cNvPr id="27" name="TextBox 26">
            <a:hlinkClick r:id="rId6" action="ppaction://hlinkpres?slideindex=1&amp;slidetitle="/>
          </p:cNvPr>
          <p:cNvSpPr txBox="1"/>
          <p:nvPr/>
        </p:nvSpPr>
        <p:spPr>
          <a:xfrm>
            <a:off x="1579866" y="6041335"/>
            <a:ext cx="3462807" cy="553998"/>
          </a:xfrm>
          <a:prstGeom prst="rect">
            <a:avLst/>
          </a:prstGeom>
          <a:noFill/>
        </p:spPr>
        <p:txBody>
          <a:bodyPr wrap="none" rtlCol="0">
            <a:spAutoFit/>
          </a:bodyPr>
          <a:lstStyle/>
          <a:p>
            <a:r>
              <a:rPr lang="en-US" sz="3000" b="1" err="1">
                <a:solidFill>
                  <a:srgbClr val="0000CC"/>
                </a:solidFill>
                <a:latin typeface="Times New Roman" panose="02020603050405020304" pitchFamily="18" charset="0"/>
                <a:cs typeface="Times New Roman" panose="02020603050405020304" pitchFamily="18" charset="0"/>
              </a:rPr>
              <a:t>Túng</a:t>
            </a:r>
            <a:r>
              <a:rPr lang="en-US" sz="3000" b="1">
                <a:solidFill>
                  <a:srgbClr val="0000CC"/>
                </a:solidFill>
                <a:latin typeface="Times New Roman" panose="02020603050405020304" pitchFamily="18" charset="0"/>
                <a:cs typeface="Times New Roman" panose="02020603050405020304" pitchFamily="18" charset="0"/>
              </a:rPr>
              <a:t> thế (núng thế)</a:t>
            </a:r>
            <a:endParaRPr lang="en-US" sz="3000" b="1" dirty="0">
              <a:solidFill>
                <a:srgbClr val="0000CC"/>
              </a:solidFill>
              <a:latin typeface="Times New Roman" panose="02020603050405020304" pitchFamily="18" charset="0"/>
              <a:cs typeface="Times New Roman" panose="02020603050405020304" pitchFamily="18" charset="0"/>
            </a:endParaRPr>
          </a:p>
        </p:txBody>
      </p:sp>
      <p:sp>
        <p:nvSpPr>
          <p:cNvPr id="28" name="TextBox 27">
            <a:hlinkClick r:id="rId7" action="ppaction://hlinkpres?slideindex=1&amp;slidetitle="/>
          </p:cNvPr>
          <p:cNvSpPr txBox="1"/>
          <p:nvPr/>
        </p:nvSpPr>
        <p:spPr>
          <a:xfrm>
            <a:off x="5386932" y="6041335"/>
            <a:ext cx="1791196" cy="553998"/>
          </a:xfrm>
          <a:prstGeom prst="rect">
            <a:avLst/>
          </a:prstGeom>
          <a:noFill/>
        </p:spPr>
        <p:txBody>
          <a:bodyPr wrap="none" rtlCol="0">
            <a:spAutoFit/>
          </a:bodyPr>
          <a:lstStyle/>
          <a:p>
            <a:r>
              <a:rPr lang="en-US" sz="3000" b="1" err="1">
                <a:solidFill>
                  <a:srgbClr val="0000CC"/>
                </a:solidFill>
                <a:latin typeface="Times New Roman" panose="02020603050405020304" pitchFamily="18" charset="0"/>
                <a:cs typeface="Times New Roman" panose="02020603050405020304" pitchFamily="18" charset="0"/>
              </a:rPr>
              <a:t>Trần</a:t>
            </a:r>
            <a:r>
              <a:rPr lang="en-US" sz="3000" b="1">
                <a:solidFill>
                  <a:srgbClr val="0000CC"/>
                </a:solidFill>
                <a:latin typeface="Times New Roman" panose="02020603050405020304" pitchFamily="18" charset="0"/>
                <a:cs typeface="Times New Roman" panose="02020603050405020304" pitchFamily="18" charset="0"/>
              </a:rPr>
              <a:t> gian</a:t>
            </a:r>
            <a:endParaRPr lang="en-US" sz="3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3" grpId="0"/>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3EDF438-89A3-49CB-B415-8BBF15D2A53C}"/>
              </a:ext>
            </a:extLst>
          </p:cNvPr>
          <p:cNvSpPr txBox="1"/>
          <p:nvPr/>
        </p:nvSpPr>
        <p:spPr>
          <a:xfrm>
            <a:off x="2073494" y="1476076"/>
            <a:ext cx="9496425" cy="1200329"/>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Thiên đình</a:t>
            </a:r>
            <a:r>
              <a:rPr lang="nl-NL"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Triều đình ở trên trời, theo tưởng tượng của người xưa</a:t>
            </a:r>
            <a:r>
              <a:rPr lang="nl-NL"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图片 5">
            <a:extLst>
              <a:ext uri="{FF2B5EF4-FFF2-40B4-BE49-F238E27FC236}">
                <a16:creationId xmlns:a16="http://schemas.microsoft.com/office/drawing/2014/main" id="{E9DBCCE6-C648-4CD3-FF64-F7ADD2D97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0"/>
            <a:ext cx="4969750" cy="1560136"/>
          </a:xfrm>
          <a:prstGeom prst="rect">
            <a:avLst/>
          </a:prstGeom>
        </p:spPr>
      </p:pic>
      <p:sp>
        <p:nvSpPr>
          <p:cNvPr id="3" name="文本框 6">
            <a:extLst>
              <a:ext uri="{FF2B5EF4-FFF2-40B4-BE49-F238E27FC236}">
                <a16:creationId xmlns:a16="http://schemas.microsoft.com/office/drawing/2014/main" id="{15F9C15B-5B79-A207-E8E6-2619310ABD83}"/>
              </a:ext>
            </a:extLst>
          </p:cNvPr>
          <p:cNvSpPr txBox="1"/>
          <p:nvPr/>
        </p:nvSpPr>
        <p:spPr>
          <a:xfrm>
            <a:off x="1440904" y="204952"/>
            <a:ext cx="3498958" cy="707886"/>
          </a:xfrm>
          <a:prstGeom prst="rect">
            <a:avLst/>
          </a:prstGeom>
          <a:noFill/>
        </p:spPr>
        <p:txBody>
          <a:bodyPr wrap="square" rtlCol="0">
            <a:spAutoFit/>
          </a:bodyPr>
          <a:lstStyle/>
          <a:p>
            <a:pPr>
              <a:defRPr/>
            </a:pP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Giải</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nghĩa</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từ</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a:t>
            </a:r>
            <a:endParaRPr lang="zh-CN" alt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endParaRPr>
          </a:p>
        </p:txBody>
      </p:sp>
      <p:pic>
        <p:nvPicPr>
          <p:cNvPr id="5" name="Picture 4">
            <a:extLst>
              <a:ext uri="{FF2B5EF4-FFF2-40B4-BE49-F238E27FC236}">
                <a16:creationId xmlns:a16="http://schemas.microsoft.com/office/drawing/2014/main" id="{CACD9DCC-B062-BC1A-6667-6E5C3BBBD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505" y="2719118"/>
            <a:ext cx="5147074" cy="3933930"/>
          </a:xfrm>
          <a:prstGeom prst="rect">
            <a:avLst/>
          </a:prstGeom>
        </p:spPr>
      </p:pic>
      <p:pic>
        <p:nvPicPr>
          <p:cNvPr id="9" name="Picture 8">
            <a:extLst>
              <a:ext uri="{FF2B5EF4-FFF2-40B4-BE49-F238E27FC236}">
                <a16:creationId xmlns:a16="http://schemas.microsoft.com/office/drawing/2014/main" id="{4C4C3703-B7A6-0733-190C-66D6222E94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4088" y="2582426"/>
            <a:ext cx="5869911" cy="4275573"/>
          </a:xfrm>
          <a:prstGeom prst="rect">
            <a:avLst/>
          </a:prstGeom>
        </p:spPr>
      </p:pic>
    </p:spTree>
    <p:extLst>
      <p:ext uri="{BB962C8B-B14F-4D97-AF65-F5344CB8AC3E}">
        <p14:creationId xmlns:p14="http://schemas.microsoft.com/office/powerpoint/2010/main" val="4053367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055C3-5F8B-75F2-A411-F5D4395EB764}"/>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16372958-A9AF-B0D8-199B-8F0070C40C35}"/>
              </a:ext>
            </a:extLst>
          </p:cNvPr>
          <p:cNvSpPr txBox="1"/>
          <p:nvPr/>
        </p:nvSpPr>
        <p:spPr>
          <a:xfrm>
            <a:off x="2073494" y="1476076"/>
            <a:ext cx="9496425"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Lưới tầm sét</a:t>
            </a:r>
            <a:r>
              <a:rPr lang="nl-NL"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Vũ khí hình cái búa của thần sét.</a:t>
            </a: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图片 5">
            <a:extLst>
              <a:ext uri="{FF2B5EF4-FFF2-40B4-BE49-F238E27FC236}">
                <a16:creationId xmlns:a16="http://schemas.microsoft.com/office/drawing/2014/main" id="{34974709-5FA3-5E20-F139-030BEA419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0"/>
            <a:ext cx="4969750" cy="1560136"/>
          </a:xfrm>
          <a:prstGeom prst="rect">
            <a:avLst/>
          </a:prstGeom>
        </p:spPr>
      </p:pic>
      <p:sp>
        <p:nvSpPr>
          <p:cNvPr id="3" name="文本框 6">
            <a:extLst>
              <a:ext uri="{FF2B5EF4-FFF2-40B4-BE49-F238E27FC236}">
                <a16:creationId xmlns:a16="http://schemas.microsoft.com/office/drawing/2014/main" id="{D2B27436-87D3-FB06-825D-78656CFD57C5}"/>
              </a:ext>
            </a:extLst>
          </p:cNvPr>
          <p:cNvSpPr txBox="1"/>
          <p:nvPr/>
        </p:nvSpPr>
        <p:spPr>
          <a:xfrm>
            <a:off x="1440904" y="204952"/>
            <a:ext cx="3498958" cy="707886"/>
          </a:xfrm>
          <a:prstGeom prst="rect">
            <a:avLst/>
          </a:prstGeom>
          <a:noFill/>
        </p:spPr>
        <p:txBody>
          <a:bodyPr wrap="square" rtlCol="0">
            <a:spAutoFit/>
          </a:bodyPr>
          <a:lstStyle/>
          <a:p>
            <a:pPr>
              <a:defRPr/>
            </a:pP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Giải</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nghĩa</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từ</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a:t>
            </a:r>
            <a:endParaRPr lang="zh-CN" alt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endParaRPr>
          </a:p>
        </p:txBody>
      </p:sp>
      <p:pic>
        <p:nvPicPr>
          <p:cNvPr id="6" name="Picture 5">
            <a:extLst>
              <a:ext uri="{FF2B5EF4-FFF2-40B4-BE49-F238E27FC236}">
                <a16:creationId xmlns:a16="http://schemas.microsoft.com/office/drawing/2014/main" id="{ADE107FF-CCC7-2E30-21DB-928DC1685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8753" y="2582427"/>
            <a:ext cx="11024716" cy="3810558"/>
          </a:xfrm>
          <a:prstGeom prst="rect">
            <a:avLst/>
          </a:prstGeom>
        </p:spPr>
      </p:pic>
    </p:spTree>
    <p:extLst>
      <p:ext uri="{BB962C8B-B14F-4D97-AF65-F5344CB8AC3E}">
        <p14:creationId xmlns:p14="http://schemas.microsoft.com/office/powerpoint/2010/main" val="96557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8CC9C-B56F-C67B-C878-DA3F8A1580A9}"/>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0AAB5095-2BC8-C134-5730-B29F04AEBB6D}"/>
              </a:ext>
            </a:extLst>
          </p:cNvPr>
          <p:cNvSpPr txBox="1"/>
          <p:nvPr/>
        </p:nvSpPr>
        <p:spPr>
          <a:xfrm>
            <a:off x="2073494" y="1476076"/>
            <a:ext cx="9496425" cy="646331"/>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Địch thủ</a:t>
            </a:r>
            <a:r>
              <a:rPr lang="nl-NL"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Người đối chọi</a:t>
            </a:r>
            <a:r>
              <a:rPr lang="nl-NL"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图片 5">
            <a:extLst>
              <a:ext uri="{FF2B5EF4-FFF2-40B4-BE49-F238E27FC236}">
                <a16:creationId xmlns:a16="http://schemas.microsoft.com/office/drawing/2014/main" id="{DC6ECF8A-6A06-744D-3ABA-2D670F25E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0"/>
            <a:ext cx="4969750" cy="1560136"/>
          </a:xfrm>
          <a:prstGeom prst="rect">
            <a:avLst/>
          </a:prstGeom>
        </p:spPr>
      </p:pic>
      <p:sp>
        <p:nvSpPr>
          <p:cNvPr id="3" name="文本框 6">
            <a:extLst>
              <a:ext uri="{FF2B5EF4-FFF2-40B4-BE49-F238E27FC236}">
                <a16:creationId xmlns:a16="http://schemas.microsoft.com/office/drawing/2014/main" id="{9ACB28A4-3D2D-3570-28AB-58B50D9872BD}"/>
              </a:ext>
            </a:extLst>
          </p:cNvPr>
          <p:cNvSpPr txBox="1"/>
          <p:nvPr/>
        </p:nvSpPr>
        <p:spPr>
          <a:xfrm>
            <a:off x="1440904" y="204952"/>
            <a:ext cx="3498958" cy="707886"/>
          </a:xfrm>
          <a:prstGeom prst="rect">
            <a:avLst/>
          </a:prstGeom>
          <a:noFill/>
        </p:spPr>
        <p:txBody>
          <a:bodyPr wrap="square" rtlCol="0">
            <a:spAutoFit/>
          </a:bodyPr>
          <a:lstStyle/>
          <a:p>
            <a:pPr>
              <a:defRPr/>
            </a:pP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Giải</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nghĩa</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từ</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a:t>
            </a:r>
            <a:endParaRPr lang="zh-CN" alt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endParaRPr>
          </a:p>
        </p:txBody>
      </p:sp>
      <p:pic>
        <p:nvPicPr>
          <p:cNvPr id="6" name="Picture 5">
            <a:extLst>
              <a:ext uri="{FF2B5EF4-FFF2-40B4-BE49-F238E27FC236}">
                <a16:creationId xmlns:a16="http://schemas.microsoft.com/office/drawing/2014/main" id="{0C6D1ABB-9821-99FD-9A79-F6EAEEB10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6875" y="2685645"/>
            <a:ext cx="6553200" cy="3810000"/>
          </a:xfrm>
          <a:prstGeom prst="rect">
            <a:avLst/>
          </a:prstGeom>
        </p:spPr>
      </p:pic>
    </p:spTree>
    <p:extLst>
      <p:ext uri="{BB962C8B-B14F-4D97-AF65-F5344CB8AC3E}">
        <p14:creationId xmlns:p14="http://schemas.microsoft.com/office/powerpoint/2010/main" val="1070633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8A7D499-A678-7CDB-13AE-EFBB09B4C51A}"/>
              </a:ext>
            </a:extLst>
          </p:cNvPr>
          <p:cNvSpPr/>
          <p:nvPr/>
        </p:nvSpPr>
        <p:spPr>
          <a:xfrm>
            <a:off x="762001" y="19792"/>
            <a:ext cx="12192000" cy="68580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a:defRPr/>
            </a:pPr>
            <a:endParaRPr lang="en-US">
              <a:solidFill>
                <a:prstClr val="black"/>
              </a:solidFill>
              <a:latin typeface="Calibri" panose="020F0502020204030204"/>
            </a:endParaRPr>
          </a:p>
        </p:txBody>
      </p:sp>
      <p:pic>
        <p:nvPicPr>
          <p:cNvPr id="4" name="Picture 3">
            <a:extLst>
              <a:ext uri="{FF2B5EF4-FFF2-40B4-BE49-F238E27FC236}">
                <a16:creationId xmlns:a16="http://schemas.microsoft.com/office/drawing/2014/main" id="{959DCEF4-FDEA-8C18-7CE2-67D01C411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798280"/>
            <a:ext cx="2599592" cy="3079515"/>
          </a:xfrm>
          <a:prstGeom prst="rect">
            <a:avLst/>
          </a:prstGeom>
        </p:spPr>
      </p:pic>
      <p:sp>
        <p:nvSpPr>
          <p:cNvPr id="5" name="TextBox 4">
            <a:extLst>
              <a:ext uri="{FF2B5EF4-FFF2-40B4-BE49-F238E27FC236}">
                <a16:creationId xmlns:a16="http://schemas.microsoft.com/office/drawing/2014/main" id="{9F2DDC36-58F2-403C-BA0B-2480FE3B9CE9}"/>
              </a:ext>
            </a:extLst>
          </p:cNvPr>
          <p:cNvSpPr txBox="1"/>
          <p:nvPr/>
        </p:nvSpPr>
        <p:spPr>
          <a:xfrm>
            <a:off x="1666263" y="819551"/>
            <a:ext cx="9760806" cy="646331"/>
          </a:xfrm>
          <a:prstGeom prst="rect">
            <a:avLst/>
          </a:prstGeom>
          <a:noFill/>
        </p:spPr>
        <p:txBody>
          <a:bodyPr wrap="square">
            <a:spAutoFit/>
          </a:bodyPr>
          <a:lstStyle/>
          <a:p>
            <a:pPr>
              <a:defRPr/>
            </a:pPr>
            <a:r>
              <a:rPr lang="vi-VN" sz="3600" b="1" dirty="0">
                <a:solidFill>
                  <a:srgbClr val="FF0000"/>
                </a:solidFill>
                <a:latin typeface="+mj-lt"/>
                <a:ea typeface="Helvetica-Compressed" panose="02020500000000000000" pitchFamily="18" charset="0"/>
                <a:cs typeface="Helvetica-Compressed" panose="02020500000000000000" pitchFamily="18" charset="0"/>
              </a:rPr>
              <a:t>Câu 1: </a:t>
            </a:r>
            <a:r>
              <a:rPr lang="nl-NL" sz="3600" b="1" dirty="0">
                <a:solidFill>
                  <a:srgbClr val="FF0000"/>
                </a:solidFill>
                <a:latin typeface="+mj-lt"/>
                <a:ea typeface="Helvetica-Compressed" panose="02020500000000000000" pitchFamily="18" charset="0"/>
                <a:cs typeface="Times New Roman" panose="02020603050405020304" pitchFamily="18" charset="0"/>
              </a:rPr>
              <a:t>Các con vật xin theo Cóc đi đâu? Vì sao?</a:t>
            </a:r>
            <a:endParaRPr lang="en-US" sz="3600" b="1" dirty="0">
              <a:solidFill>
                <a:srgbClr val="FF0000"/>
              </a:solidFill>
              <a:latin typeface="+mj-lt"/>
              <a:ea typeface="Helvetica-Compressed" panose="02020500000000000000"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C493D6-3AA0-9D46-7BD4-2180A93D0476}"/>
              </a:ext>
            </a:extLst>
          </p:cNvPr>
          <p:cNvSpPr txBox="1"/>
          <p:nvPr/>
        </p:nvSpPr>
        <p:spPr>
          <a:xfrm>
            <a:off x="1403839" y="1666795"/>
            <a:ext cx="10876084" cy="1754326"/>
          </a:xfrm>
          <a:prstGeom prst="rect">
            <a:avLst/>
          </a:prstGeom>
          <a:noFill/>
        </p:spPr>
        <p:txBody>
          <a:bodyPr wrap="square">
            <a:spAutoFit/>
          </a:bodyPr>
          <a:lstStyle/>
          <a:p>
            <a:pPr algn="just">
              <a:defRPr/>
            </a:pPr>
            <a:r>
              <a:rPr lang="en-US" sz="3600" dirty="0">
                <a:solidFill>
                  <a:srgbClr val="000000"/>
                </a:solidFill>
                <a:latin typeface="Helvetica-Compressed" panose="02020500000000000000" pitchFamily="18" charset="0"/>
                <a:ea typeface="Helvetica-Compressed" panose="02020500000000000000" pitchFamily="18" charset="0"/>
                <a:cs typeface="Helvetica-Compressed" panose="02020500000000000000"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Các</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con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vật</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xin</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theo</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Cóc</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lên</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thiên</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đình</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kiện</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Trời</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vì</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Trời</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làm</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nắng</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hạn</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quá</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lâu</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ruộng</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đồng</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nứt</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nẻ</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cây</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cỏ</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t</a:t>
            </a:r>
            <a:r>
              <a:rPr lang="vi-VN"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rụi trơ</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chim</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muông</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khát</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khô</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cả</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họng</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muôn</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loài</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đều</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khổ</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sở</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a:t>
            </a:r>
            <a:endParaRPr lang="en-US" sz="3600" dirty="0">
              <a:solidFill>
                <a:prstClr val="black"/>
              </a:solidFill>
              <a:latin typeface="Times New Roman" panose="02020603050405020304" pitchFamily="18" charset="0"/>
              <a:ea typeface="Helvetica-Compressed" panose="02020500000000000000" pitchFamily="18" charset="0"/>
              <a:cs typeface="Times New Roman" panose="02020603050405020304" pitchFamily="18" charset="0"/>
            </a:endParaRPr>
          </a:p>
        </p:txBody>
      </p:sp>
      <p:sp>
        <p:nvSpPr>
          <p:cNvPr id="6" name="Oval 5"/>
          <p:cNvSpPr/>
          <p:nvPr/>
        </p:nvSpPr>
        <p:spPr>
          <a:xfrm>
            <a:off x="849923" y="167054"/>
            <a:ext cx="624254" cy="562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mj-lt"/>
              </a:rPr>
              <a:t>3</a:t>
            </a:r>
            <a:endParaRPr lang="en-US" sz="2800" b="1" dirty="0">
              <a:latin typeface="+mj-lt"/>
            </a:endParaRPr>
          </a:p>
        </p:txBody>
      </p:sp>
      <p:sp>
        <p:nvSpPr>
          <p:cNvPr id="8" name="TextBox 7"/>
          <p:cNvSpPr txBox="1"/>
          <p:nvPr/>
        </p:nvSpPr>
        <p:spPr>
          <a:xfrm>
            <a:off x="1403841" y="185680"/>
            <a:ext cx="3050931" cy="619272"/>
          </a:xfrm>
          <a:prstGeom prst="rect">
            <a:avLst/>
          </a:prstGeom>
          <a:noFill/>
        </p:spPr>
        <p:txBody>
          <a:bodyPr wrap="square" rtlCol="0">
            <a:spAutoFit/>
          </a:bodyPr>
          <a:lstStyle/>
          <a:p>
            <a:pPr algn="just">
              <a:lnSpc>
                <a:spcPct val="107000"/>
              </a:lnSpc>
              <a:spcAft>
                <a:spcPts val="800"/>
              </a:spcAft>
            </a:pPr>
            <a:r>
              <a:rPr lang="vi-VN" sz="3200" b="1" dirty="0">
                <a:solidFill>
                  <a:srgbClr val="000000"/>
                </a:solidFill>
                <a:latin typeface="+mj-lt"/>
                <a:ea typeface="Calibri" panose="020F0502020204030204" pitchFamily="34" charset="0"/>
                <a:cs typeface="Arial" panose="020B0604020202020204" pitchFamily="34" charset="0"/>
              </a:rPr>
              <a:t>Trả lời câu hỏi</a:t>
            </a:r>
            <a:endParaRPr lang="en-US" sz="3200" b="1" dirty="0">
              <a:solidFill>
                <a:srgbClr val="000000"/>
              </a:solidFill>
              <a:latin typeface="+mj-lt"/>
              <a:ea typeface="Calibri" panose="020F0502020204030204" pitchFamily="34" charset="0"/>
              <a:cs typeface="Arial" panose="020B0604020202020204" pitchFamily="34" charset="0"/>
            </a:endParaRPr>
          </a:p>
        </p:txBody>
      </p:sp>
      <p:grpSp>
        <p:nvGrpSpPr>
          <p:cNvPr id="11" name="Group 10"/>
          <p:cNvGrpSpPr/>
          <p:nvPr/>
        </p:nvGrpSpPr>
        <p:grpSpPr>
          <a:xfrm>
            <a:off x="849922" y="152459"/>
            <a:ext cx="3604848" cy="637897"/>
            <a:chOff x="87922" y="152457"/>
            <a:chExt cx="3604848" cy="637897"/>
          </a:xfrm>
        </p:grpSpPr>
        <p:sp>
          <p:nvSpPr>
            <p:cNvPr id="9" name="Oval 8"/>
            <p:cNvSpPr/>
            <p:nvPr/>
          </p:nvSpPr>
          <p:spPr>
            <a:xfrm>
              <a:off x="87922" y="152457"/>
              <a:ext cx="624253" cy="562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mj-lt"/>
                </a:rPr>
                <a:t>3</a:t>
              </a:r>
              <a:endParaRPr lang="en-US" sz="2800" b="1" dirty="0">
                <a:latin typeface="+mj-lt"/>
              </a:endParaRPr>
            </a:p>
          </p:txBody>
        </p:sp>
        <p:sp>
          <p:nvSpPr>
            <p:cNvPr id="10" name="TextBox 9"/>
            <p:cNvSpPr txBox="1"/>
            <p:nvPr/>
          </p:nvSpPr>
          <p:spPr>
            <a:xfrm>
              <a:off x="641839" y="171082"/>
              <a:ext cx="3050931" cy="619272"/>
            </a:xfrm>
            <a:prstGeom prst="rect">
              <a:avLst/>
            </a:prstGeom>
            <a:noFill/>
          </p:spPr>
          <p:txBody>
            <a:bodyPr wrap="square" rtlCol="0">
              <a:spAutoFit/>
            </a:bodyPr>
            <a:lstStyle/>
            <a:p>
              <a:pPr algn="just">
                <a:lnSpc>
                  <a:spcPct val="107000"/>
                </a:lnSpc>
                <a:spcAft>
                  <a:spcPts val="800"/>
                </a:spcAft>
              </a:pPr>
              <a:r>
                <a:rPr lang="vi-VN" sz="3200" b="1" dirty="0">
                  <a:solidFill>
                    <a:srgbClr val="000000"/>
                  </a:solidFill>
                  <a:latin typeface="+mj-lt"/>
                  <a:ea typeface="Calibri" panose="020F0502020204030204" pitchFamily="34" charset="0"/>
                  <a:cs typeface="Arial" panose="020B0604020202020204" pitchFamily="34" charset="0"/>
                </a:rPr>
                <a:t>Trả lời câu hỏi</a:t>
              </a:r>
              <a:endParaRPr lang="en-US" sz="3200" b="1" dirty="0">
                <a:solidFill>
                  <a:srgbClr val="000000"/>
                </a:solidFill>
                <a:latin typeface="+mj-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39260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8A7D499-A678-7CDB-13AE-EFBB09B4C51A}"/>
              </a:ext>
            </a:extLst>
          </p:cNvPr>
          <p:cNvSpPr/>
          <p:nvPr/>
        </p:nvSpPr>
        <p:spPr>
          <a:xfrm>
            <a:off x="823546" y="79133"/>
            <a:ext cx="12130454" cy="6778869"/>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a:defRPr/>
            </a:pPr>
            <a:endParaRPr lang="en-US">
              <a:solidFill>
                <a:prstClr val="black"/>
              </a:solidFill>
              <a:latin typeface="Calibri" panose="020F0502020204030204"/>
            </a:endParaRPr>
          </a:p>
        </p:txBody>
      </p:sp>
      <p:sp>
        <p:nvSpPr>
          <p:cNvPr id="5" name="TextBox 4">
            <a:extLst>
              <a:ext uri="{FF2B5EF4-FFF2-40B4-BE49-F238E27FC236}">
                <a16:creationId xmlns:a16="http://schemas.microsoft.com/office/drawing/2014/main" id="{9F2DDC36-58F2-403C-BA0B-2480FE3B9CE9}"/>
              </a:ext>
            </a:extLst>
          </p:cNvPr>
          <p:cNvSpPr txBox="1"/>
          <p:nvPr/>
        </p:nvSpPr>
        <p:spPr>
          <a:xfrm>
            <a:off x="2255348" y="195537"/>
            <a:ext cx="8327660" cy="646331"/>
          </a:xfrm>
          <a:prstGeom prst="rect">
            <a:avLst/>
          </a:prstGeom>
          <a:noFill/>
        </p:spPr>
        <p:txBody>
          <a:bodyPr wrap="square">
            <a:spAutoFit/>
          </a:bodyPr>
          <a:lstStyle/>
          <a:p>
            <a:pPr>
              <a:defRPr/>
            </a:pPr>
            <a:r>
              <a:rPr lang="vi-VN" sz="3600" b="1" dirty="0">
                <a:solidFill>
                  <a:srgbClr val="FF0000"/>
                </a:solidFill>
                <a:latin typeface="Times New Roman" panose="02020603050405020304" pitchFamily="18" charset="0"/>
                <a:ea typeface="Helvetica-Compressed" panose="02020500000000000000" pitchFamily="18" charset="0"/>
                <a:cs typeface="Helvetica-Compressed" panose="02020500000000000000" pitchFamily="18" charset="0"/>
              </a:rPr>
              <a:t>Câu 2: Cóc làm gì trước khi đánh trống?</a:t>
            </a:r>
            <a:endParaRPr lang="en-US" sz="3600" b="1" dirty="0">
              <a:solidFill>
                <a:srgbClr val="FF0000"/>
              </a:solidFill>
              <a:latin typeface="Calibri Light"/>
              <a:ea typeface="Helvetica-Compressed" panose="02020500000000000000" pitchFamily="18" charset="0"/>
              <a:cs typeface="Helvetica-Compressed" panose="02020500000000000000" pitchFamily="18" charset="0"/>
            </a:endParaRPr>
          </a:p>
        </p:txBody>
      </p:sp>
      <p:sp>
        <p:nvSpPr>
          <p:cNvPr id="7" name="TextBox 6">
            <a:extLst>
              <a:ext uri="{FF2B5EF4-FFF2-40B4-BE49-F238E27FC236}">
                <a16:creationId xmlns:a16="http://schemas.microsoft.com/office/drawing/2014/main" id="{68C493D6-3AA0-9D46-7BD4-2180A93D0476}"/>
              </a:ext>
            </a:extLst>
          </p:cNvPr>
          <p:cNvSpPr txBox="1"/>
          <p:nvPr/>
        </p:nvSpPr>
        <p:spPr>
          <a:xfrm>
            <a:off x="1447882" y="1160241"/>
            <a:ext cx="10881782" cy="2862322"/>
          </a:xfrm>
          <a:prstGeom prst="rect">
            <a:avLst/>
          </a:prstGeom>
          <a:noFill/>
        </p:spPr>
        <p:txBody>
          <a:bodyPr wrap="square">
            <a:spAutoFit/>
          </a:bodyPr>
          <a:lstStyle/>
          <a:p>
            <a:pPr algn="just">
              <a:defRPr/>
            </a:pPr>
            <a:r>
              <a:rPr lang="vi-VN"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en-US"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 </a:t>
            </a:r>
            <a:r>
              <a:rPr lang="vi-VN" sz="3600" dirty="0">
                <a:solidFill>
                  <a:srgbClr val="000000"/>
                </a:solidFill>
                <a:latin typeface="Times New Roman" panose="02020603050405020304" pitchFamily="18" charset="0"/>
                <a:ea typeface="Helvetica-Compressed" panose="02020500000000000000" pitchFamily="18" charset="0"/>
                <a:cs typeface="Times New Roman" panose="02020603050405020304" pitchFamily="18" charset="0"/>
              </a:rPr>
              <a:t>Trước khi đánh trống, Cóc đã sắp xếp lực lượng ở những chỗ bất ngờ và sẵn sàng chiến đấu, phát huy thế mạnh của mỗi con vật: Anh Cua thì bò vào chum, cô Ong đợi sau cánh cửa, chị Cáo, anh Gấu, anh Cọp thì nấp hai bên.</a:t>
            </a:r>
            <a:endParaRPr lang="en-US" sz="3600" dirty="0">
              <a:solidFill>
                <a:prstClr val="black"/>
              </a:solidFill>
              <a:latin typeface="Times New Roman" panose="02020603050405020304" pitchFamily="18" charset="0"/>
              <a:ea typeface="Helvetica-Compressed" panose="02020500000000000000"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8DA839E-9B5C-50BE-C3DF-5062E38FE2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469" y="3969609"/>
            <a:ext cx="2602317" cy="2908090"/>
          </a:xfrm>
          <a:prstGeom prst="rect">
            <a:avLst/>
          </a:prstGeom>
        </p:spPr>
      </p:pic>
    </p:spTree>
    <p:extLst>
      <p:ext uri="{BB962C8B-B14F-4D97-AF65-F5344CB8AC3E}">
        <p14:creationId xmlns:p14="http://schemas.microsoft.com/office/powerpoint/2010/main" val="4279798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8A7D499-A678-7CDB-13AE-EFBB09B4C51A}"/>
              </a:ext>
            </a:extLst>
          </p:cNvPr>
          <p:cNvSpPr/>
          <p:nvPr/>
        </p:nvSpPr>
        <p:spPr>
          <a:xfrm>
            <a:off x="832339" y="79130"/>
            <a:ext cx="12074770" cy="677887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a:defRPr/>
            </a:pPr>
            <a:endParaRPr lang="en-US">
              <a:solidFill>
                <a:prstClr val="black"/>
              </a:solidFill>
              <a:latin typeface="Calibri" panose="020F0502020204030204"/>
            </a:endParaRPr>
          </a:p>
        </p:txBody>
      </p:sp>
      <p:pic>
        <p:nvPicPr>
          <p:cNvPr id="4" name="Picture 3">
            <a:extLst>
              <a:ext uri="{FF2B5EF4-FFF2-40B4-BE49-F238E27FC236}">
                <a16:creationId xmlns:a16="http://schemas.microsoft.com/office/drawing/2014/main" id="{959DCEF4-FDEA-8C18-7CE2-67D01C411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457" y="4255478"/>
            <a:ext cx="2163405" cy="2483520"/>
          </a:xfrm>
          <a:prstGeom prst="rect">
            <a:avLst/>
          </a:prstGeom>
        </p:spPr>
      </p:pic>
      <p:sp>
        <p:nvSpPr>
          <p:cNvPr id="5" name="TextBox 4">
            <a:extLst>
              <a:ext uri="{FF2B5EF4-FFF2-40B4-BE49-F238E27FC236}">
                <a16:creationId xmlns:a16="http://schemas.microsoft.com/office/drawing/2014/main" id="{9F2DDC36-58F2-403C-BA0B-2480FE3B9CE9}"/>
              </a:ext>
            </a:extLst>
          </p:cNvPr>
          <p:cNvSpPr txBox="1"/>
          <p:nvPr/>
        </p:nvSpPr>
        <p:spPr>
          <a:xfrm>
            <a:off x="1422624" y="200962"/>
            <a:ext cx="8738355" cy="615553"/>
          </a:xfrm>
          <a:prstGeom prst="rect">
            <a:avLst/>
          </a:prstGeom>
          <a:noFill/>
        </p:spPr>
        <p:txBody>
          <a:bodyPr wrap="square">
            <a:spAutoFit/>
          </a:bodyPr>
          <a:lstStyle/>
          <a:p>
            <a:pPr>
              <a:defRPr/>
            </a:pPr>
            <a:r>
              <a:rPr lang="vi-VN" sz="3400" b="1" dirty="0">
                <a:solidFill>
                  <a:srgbClr val="FF0000"/>
                </a:solidFill>
                <a:latin typeface="Times New Roman" panose="02020603050405020304" pitchFamily="18" charset="0"/>
                <a:ea typeface="Helvetica-Compressed" panose="02020500000000000000" pitchFamily="18" charset="0"/>
                <a:cs typeface="Helvetica-Compressed" panose="02020500000000000000" pitchFamily="18" charset="0"/>
              </a:rPr>
              <a:t>Câu 3: Thuật lại cuộc chiến đấu giữa hai bên?</a:t>
            </a:r>
            <a:endParaRPr lang="en-US" sz="3400" b="1" dirty="0">
              <a:solidFill>
                <a:srgbClr val="FF0000"/>
              </a:solidFill>
              <a:latin typeface="Calibri Light"/>
              <a:ea typeface="Helvetica-Compressed" panose="02020500000000000000" pitchFamily="18" charset="0"/>
              <a:cs typeface="Helvetica-Compressed" panose="02020500000000000000" pitchFamily="18" charset="0"/>
            </a:endParaRPr>
          </a:p>
        </p:txBody>
      </p:sp>
      <p:sp>
        <p:nvSpPr>
          <p:cNvPr id="7" name="TextBox 6">
            <a:extLst>
              <a:ext uri="{FF2B5EF4-FFF2-40B4-BE49-F238E27FC236}">
                <a16:creationId xmlns:a16="http://schemas.microsoft.com/office/drawing/2014/main" id="{68C493D6-3AA0-9D46-7BD4-2180A93D0476}"/>
              </a:ext>
            </a:extLst>
          </p:cNvPr>
          <p:cNvSpPr txBox="1"/>
          <p:nvPr/>
        </p:nvSpPr>
        <p:spPr>
          <a:xfrm>
            <a:off x="1184032" y="938343"/>
            <a:ext cx="11412414" cy="3539430"/>
          </a:xfrm>
          <a:prstGeom prst="rect">
            <a:avLst/>
          </a:prstGeom>
          <a:noFill/>
        </p:spPr>
        <p:txBody>
          <a:bodyPr wrap="square">
            <a:spAutoFit/>
          </a:bodyPr>
          <a:lstStyle/>
          <a:p>
            <a:pPr algn="just">
              <a:defRPr/>
            </a:pPr>
            <a:r>
              <a:rPr lang="vi-VN" sz="3200" dirty="0">
                <a:solidFill>
                  <a:srgbClr val="000000"/>
                </a:solidFill>
                <a:latin typeface="Times New Roman" panose="02020603050405020304" pitchFamily="18" charset="0"/>
                <a:ea typeface="Helvetica-Compressed" panose="02020500000000000000" pitchFamily="18" charset="0"/>
                <a:cs typeface="Helvetica-Compressed" panose="02020500000000000000" pitchFamily="18" charset="0"/>
              </a:rPr>
              <a:t>   - Cuộc chiến giữa hai bên đã diễn ra như sau: thấy Cóc đánh trống làm náo loạn thiên đình. Trời nổi giận sai Gà ra trị tội. Gà bị Cáo vồ luôn. Trời lại sai Chó ra bắt Cáo, Chó bị Gấu quật chết tươi. Trời sai Thần Sét ra trị Gấu. Thần Sét bị Ong chích phải nhảy vào chum nước và bị Cua kẹp. Đau quá Thần Sét vội nhảy ra khỏi chum thì bị Cọp vồ. Cóc đã hoàn toàn làm chủ trận đánh và giành chiến thắng vẻ vang.</a:t>
            </a:r>
            <a:endParaRPr lang="en-US" sz="3200" dirty="0">
              <a:solidFill>
                <a:prstClr val="black"/>
              </a:solidFill>
              <a:latin typeface="Calibri Light"/>
              <a:ea typeface="Helvetica-Compressed" panose="02020500000000000000" pitchFamily="18" charset="0"/>
              <a:cs typeface="Helvetica-Compressed" panose="02020500000000000000" pitchFamily="18" charset="0"/>
            </a:endParaRPr>
          </a:p>
        </p:txBody>
      </p:sp>
    </p:spTree>
    <p:extLst>
      <p:ext uri="{BB962C8B-B14F-4D97-AF65-F5344CB8AC3E}">
        <p14:creationId xmlns:p14="http://schemas.microsoft.com/office/powerpoint/2010/main" val="4054641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8A7D499-A678-7CDB-13AE-EFBB09B4C51A}"/>
              </a:ext>
            </a:extLst>
          </p:cNvPr>
          <p:cNvSpPr/>
          <p:nvPr/>
        </p:nvSpPr>
        <p:spPr>
          <a:xfrm>
            <a:off x="841131" y="0"/>
            <a:ext cx="12019084" cy="68580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a:defRPr/>
            </a:pPr>
            <a:endParaRPr lang="en-US">
              <a:solidFill>
                <a:prstClr val="black"/>
              </a:solidFill>
              <a:latin typeface="Calibri" panose="020F0502020204030204"/>
            </a:endParaRPr>
          </a:p>
        </p:txBody>
      </p:sp>
      <p:sp>
        <p:nvSpPr>
          <p:cNvPr id="5" name="TextBox 4">
            <a:extLst>
              <a:ext uri="{FF2B5EF4-FFF2-40B4-BE49-F238E27FC236}">
                <a16:creationId xmlns:a16="http://schemas.microsoft.com/office/drawing/2014/main" id="{9F2DDC36-58F2-403C-BA0B-2480FE3B9CE9}"/>
              </a:ext>
            </a:extLst>
          </p:cNvPr>
          <p:cNvSpPr txBox="1"/>
          <p:nvPr/>
        </p:nvSpPr>
        <p:spPr>
          <a:xfrm>
            <a:off x="1354714" y="150049"/>
            <a:ext cx="10256995" cy="1200329"/>
          </a:xfrm>
          <a:prstGeom prst="rect">
            <a:avLst/>
          </a:prstGeom>
          <a:noFill/>
        </p:spPr>
        <p:txBody>
          <a:bodyPr wrap="square">
            <a:spAutoFit/>
          </a:bodyPr>
          <a:lstStyle/>
          <a:p>
            <a:pPr>
              <a:defRPr/>
            </a:pPr>
            <a:r>
              <a:rPr lang="vi-VN" sz="3600" b="1" dirty="0">
                <a:solidFill>
                  <a:srgbClr val="FF0000"/>
                </a:solidFill>
                <a:latin typeface="Times New Roman" panose="02020603050405020304" pitchFamily="18" charset="0"/>
                <a:ea typeface="Helvetica-Compressed" panose="02020500000000000000" pitchFamily="18" charset="0"/>
                <a:cs typeface="Times New Roman" panose="02020603050405020304" pitchFamily="18" charset="0"/>
              </a:rPr>
              <a:t>Câu 4: Theo em, vì sao trời phải thay đổi thái độ với Cóc sau khi giao chiến?</a:t>
            </a:r>
            <a:endParaRPr lang="en-US" sz="3600" b="1" dirty="0">
              <a:solidFill>
                <a:srgbClr val="FF0000"/>
              </a:solidFill>
              <a:latin typeface="Times New Roman" panose="02020603050405020304" pitchFamily="18" charset="0"/>
              <a:ea typeface="Helvetica-Compressed" panose="02020500000000000000"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C493D6-3AA0-9D46-7BD4-2180A93D0476}"/>
              </a:ext>
            </a:extLst>
          </p:cNvPr>
          <p:cNvSpPr txBox="1"/>
          <p:nvPr/>
        </p:nvSpPr>
        <p:spPr>
          <a:xfrm>
            <a:off x="1524349" y="1261530"/>
            <a:ext cx="10652648" cy="1446550"/>
          </a:xfrm>
          <a:prstGeom prst="rect">
            <a:avLst/>
          </a:prstGeom>
          <a:noFill/>
        </p:spPr>
        <p:txBody>
          <a:bodyPr wrap="square">
            <a:spAutoFit/>
          </a:bodyPr>
          <a:lstStyle/>
          <a:p>
            <a:pPr algn="just">
              <a:defRPr/>
            </a:pPr>
            <a:r>
              <a:rPr lang="vi-VN" sz="4400" dirty="0">
                <a:solidFill>
                  <a:srgbClr val="000000"/>
                </a:solidFill>
                <a:latin typeface="Times New Roman" panose="02020603050405020304" pitchFamily="18" charset="0"/>
                <a:ea typeface="Helvetica-Compressed" panose="02020500000000000000" pitchFamily="18" charset="0"/>
                <a:cs typeface="Helvetica-Compressed" panose="02020500000000000000" pitchFamily="18" charset="0"/>
              </a:rPr>
              <a:t>- Sau cuộc chiến đội quân nhà trời thất bại nên Trời thay đổi thái độ.</a:t>
            </a:r>
            <a:endParaRPr lang="en-US" sz="4400" dirty="0">
              <a:solidFill>
                <a:prstClr val="black"/>
              </a:solidFill>
              <a:latin typeface="Calibri Light"/>
              <a:ea typeface="Helvetica-Compressed" panose="02020500000000000000" pitchFamily="18" charset="0"/>
              <a:cs typeface="Helvetica-Compressed" panose="02020500000000000000" pitchFamily="18" charset="0"/>
            </a:endParaRPr>
          </a:p>
        </p:txBody>
      </p:sp>
      <p:pic>
        <p:nvPicPr>
          <p:cNvPr id="8" name="Picture 7">
            <a:extLst>
              <a:ext uri="{FF2B5EF4-FFF2-40B4-BE49-F238E27FC236}">
                <a16:creationId xmlns:a16="http://schemas.microsoft.com/office/drawing/2014/main" id="{21000CDB-D534-AEB7-A0ED-8B7C057642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468" y="3736731"/>
            <a:ext cx="2549563" cy="3140968"/>
          </a:xfrm>
          <a:prstGeom prst="rect">
            <a:avLst/>
          </a:prstGeom>
        </p:spPr>
      </p:pic>
    </p:spTree>
    <p:extLst>
      <p:ext uri="{BB962C8B-B14F-4D97-AF65-F5344CB8AC3E}">
        <p14:creationId xmlns:p14="http://schemas.microsoft.com/office/powerpoint/2010/main" val="237496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8A7D499-A678-7CDB-13AE-EFBB09B4C51A}"/>
              </a:ext>
            </a:extLst>
          </p:cNvPr>
          <p:cNvSpPr/>
          <p:nvPr/>
        </p:nvSpPr>
        <p:spPr>
          <a:xfrm>
            <a:off x="823546" y="19610"/>
            <a:ext cx="12130454" cy="683839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a:defRPr/>
            </a:pPr>
            <a:endParaRPr lang="en-US">
              <a:solidFill>
                <a:prstClr val="black"/>
              </a:solidFill>
              <a:latin typeface="Calibri" panose="020F0502020204030204"/>
            </a:endParaRPr>
          </a:p>
        </p:txBody>
      </p:sp>
      <p:sp>
        <p:nvSpPr>
          <p:cNvPr id="5" name="TextBox 4">
            <a:extLst>
              <a:ext uri="{FF2B5EF4-FFF2-40B4-BE49-F238E27FC236}">
                <a16:creationId xmlns:a16="http://schemas.microsoft.com/office/drawing/2014/main" id="{9F2DDC36-58F2-403C-BA0B-2480FE3B9CE9}"/>
              </a:ext>
            </a:extLst>
          </p:cNvPr>
          <p:cNvSpPr txBox="1"/>
          <p:nvPr/>
        </p:nvSpPr>
        <p:spPr>
          <a:xfrm>
            <a:off x="1491762" y="281476"/>
            <a:ext cx="9768254" cy="1323439"/>
          </a:xfrm>
          <a:prstGeom prst="rect">
            <a:avLst/>
          </a:prstGeom>
          <a:noFill/>
        </p:spPr>
        <p:txBody>
          <a:bodyPr wrap="square">
            <a:spAutoFit/>
          </a:bodyPr>
          <a:lstStyle/>
          <a:p>
            <a:pPr>
              <a:defRPr/>
            </a:pPr>
            <a:r>
              <a:rPr lang="vi-VN" sz="4000" b="1" dirty="0">
                <a:solidFill>
                  <a:srgbClr val="FF0000"/>
                </a:solidFill>
                <a:latin typeface="Times New Roman" panose="02020603050405020304" pitchFamily="18" charset="0"/>
                <a:ea typeface="Helvetica-Compressed" panose="02020500000000000000" pitchFamily="18" charset="0"/>
                <a:cs typeface="Helvetica-Compressed" panose="02020500000000000000" pitchFamily="18" charset="0"/>
              </a:rPr>
              <a:t> Câu 5: Tìm ý tương ứng với mỗi đoạn trong câu chuyện “Cóc kiện Trời”.</a:t>
            </a:r>
            <a:endParaRPr lang="en-US" sz="4000" b="1" dirty="0">
              <a:solidFill>
                <a:srgbClr val="FF0000"/>
              </a:solidFill>
              <a:latin typeface="Calibri Light"/>
              <a:ea typeface="Helvetica-Compressed" panose="02020500000000000000" pitchFamily="18" charset="0"/>
              <a:cs typeface="Helvetica-Compressed" panose="02020500000000000000" pitchFamily="18" charset="0"/>
            </a:endParaRPr>
          </a:p>
        </p:txBody>
      </p:sp>
      <p:pic>
        <p:nvPicPr>
          <p:cNvPr id="6" name="Picture 5">
            <a:extLst>
              <a:ext uri="{FF2B5EF4-FFF2-40B4-BE49-F238E27FC236}">
                <a16:creationId xmlns:a16="http://schemas.microsoft.com/office/drawing/2014/main" id="{3B248F5D-DA5F-0AFD-3D5C-875F48E6C8E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9375" b="98177" l="0" r="94327">
                        <a14:foregroundMark x1="79973" y1="24740" x2="49282" y2="16354"/>
                        <a14:foregroundMark x1="49282" y1="16354" x2="25290" y2="17969"/>
                        <a14:foregroundMark x1="25290" y1="17969" x2="5263" y2="27708"/>
                        <a14:foregroundMark x1="5263" y1="27708" x2="5468" y2="98646"/>
                        <a14:foregroundMark x1="5468" y1="98646" x2="38004" y2="93750"/>
                        <a14:foregroundMark x1="38004" y1="93750" x2="40260" y2="54740"/>
                        <a14:foregroundMark x1="40260" y1="54740" x2="63568" y2="64740"/>
                        <a14:foregroundMark x1="63568" y1="64740" x2="25085" y2="68125"/>
                        <a14:foregroundMark x1="25085" y1="68125" x2="70950" y2="69479"/>
                        <a14:foregroundMark x1="70950" y1="69479" x2="34928" y2="77500"/>
                        <a14:foregroundMark x1="34928" y1="77500" x2="65824" y2="82760"/>
                        <a14:foregroundMark x1="65824" y1="82760" x2="90021" y2="72135"/>
                        <a14:foregroundMark x1="90021" y1="72135" x2="94395" y2="43698"/>
                        <a14:foregroundMark x1="94395" y1="43698" x2="85304" y2="27865"/>
                        <a14:foregroundMark x1="85304" y1="27865" x2="42310" y2="19583"/>
                        <a14:foregroundMark x1="42310" y1="19583" x2="18182" y2="27344"/>
                        <a14:foregroundMark x1="18182" y1="27344" x2="19412" y2="52292"/>
                        <a14:foregroundMark x1="19412" y1="52292" x2="29597" y2="56615"/>
                        <a14:foregroundMark x1="53178" y1="39427" x2="67601" y2="62135"/>
                        <a14:foregroundMark x1="67601" y1="62135" x2="66576" y2="59844"/>
                        <a14:foregroundMark x1="85304" y1="53750" x2="72317" y2="38802"/>
                        <a14:foregroundMark x1="72317" y1="38802" x2="17567" y2="44583"/>
                        <a14:foregroundMark x1="17567" y1="44583" x2="66986" y2="47344"/>
                        <a14:foregroundMark x1="66986" y1="47344" x2="19139" y2="32083"/>
                        <a14:foregroundMark x1="19139" y1="32083" x2="19891" y2="35781"/>
                        <a14:foregroundMark x1="80451" y1="42708" x2="52837" y2="32969"/>
                        <a14:foregroundMark x1="52837" y1="32969" x2="40533" y2="47760"/>
                        <a14:foregroundMark x1="40533" y1="47760" x2="36774" y2="64427"/>
                        <a14:foregroundMark x1="36774" y1="64427" x2="22078" y2="63125"/>
                        <a14:foregroundMark x1="60629" y1="55781" x2="49487" y2="34063"/>
                        <a14:foregroundMark x1="49487" y1="34063" x2="10526" y2="28229"/>
                        <a14:foregroundMark x1="10526" y1="28229" x2="16678" y2="27187"/>
                        <a14:foregroundMark x1="30075" y1="26354" x2="3486" y2="56927"/>
                        <a14:foregroundMark x1="3486" y1="56927" x2="26042" y2="69010"/>
                        <a14:foregroundMark x1="26042" y1="69010" x2="17498" y2="39010"/>
                        <a14:foregroundMark x1="17498" y1="39010" x2="25837" y2="31667"/>
                        <a14:foregroundMark x1="23103" y1="30469" x2="36569" y2="57240"/>
                        <a14:foregroundMark x1="36569" y1="57240" x2="52085" y2="57813"/>
                        <a14:foregroundMark x1="78332" y1="44740" x2="86603" y2="65885"/>
                        <a14:foregroundMark x1="86603" y1="65885" x2="87628" y2="44063"/>
                        <a14:foregroundMark x1="87628" y1="44063" x2="83732" y2="41875"/>
                        <a14:foregroundMark x1="87970" y1="36563" x2="71155" y2="53073"/>
                        <a14:foregroundMark x1="71155" y1="53073" x2="78332" y2="73177"/>
                        <a14:foregroundMark x1="78332" y1="73177" x2="96651" y2="60208"/>
                        <a14:foregroundMark x1="96651" y1="60208" x2="91114" y2="39531"/>
                        <a14:foregroundMark x1="91114" y1="39531" x2="86945" y2="36979"/>
                        <a14:foregroundMark x1="92276" y1="37396" x2="50923" y2="23750"/>
                        <a14:foregroundMark x1="50923" y1="23750" x2="52905" y2="40729"/>
                        <a14:foregroundMark x1="52905" y1="40729" x2="82638" y2="51302"/>
                        <a14:foregroundMark x1="82638" y1="51302" x2="82638" y2="51302"/>
                        <a14:foregroundMark x1="74026" y1="34531" x2="18524" y2="26042"/>
                        <a14:foregroundMark x1="18524" y1="26042" x2="820" y2="36302"/>
                        <a14:foregroundMark x1="820" y1="36302" x2="1162" y2="41510"/>
                        <a14:foregroundMark x1="53657" y1="29635" x2="19139" y2="39271"/>
                        <a14:foregroundMark x1="19139" y1="39271" x2="68" y2="50469"/>
                        <a14:foregroundMark x1="68" y1="50469" x2="68" y2="50469"/>
                        <a14:foregroundMark x1="20437" y1="31302" x2="6083" y2="50469"/>
                        <a14:foregroundMark x1="6083" y1="50469" x2="2256" y2="66823"/>
                        <a14:foregroundMark x1="17772" y1="33333" x2="1162" y2="65156"/>
                        <a14:foregroundMark x1="27409" y1="31667" x2="7724" y2="49896"/>
                        <a14:foregroundMark x1="7724" y1="49896" x2="35817" y2="65573"/>
                        <a14:foregroundMark x1="35817" y1="65573" x2="34928" y2="38021"/>
                        <a14:foregroundMark x1="34928" y1="38021" x2="33288" y2="34948"/>
                        <a14:foregroundMark x1="67601" y1="70052" x2="34381" y2="70469"/>
                        <a14:foregroundMark x1="34381" y1="70469" x2="51538" y2="91458"/>
                        <a14:foregroundMark x1="51538" y1="91458" x2="81271" y2="92760"/>
                        <a14:foregroundMark x1="81271" y1="92760" x2="80998" y2="92135"/>
                        <a14:foregroundMark x1="82092" y1="84792" x2="59604" y2="93438"/>
                        <a14:foregroundMark x1="59604" y1="93438" x2="14969" y2="78490"/>
                        <a14:foregroundMark x1="14969" y1="78490" x2="22625" y2="67240"/>
                        <a14:foregroundMark x1="78879" y1="83958" x2="93985" y2="49740"/>
                        <a14:foregroundMark x1="93985" y1="49740" x2="77033" y2="33177"/>
                        <a14:foregroundMark x1="77033" y1="33177" x2="31511" y2="22188"/>
                        <a14:foregroundMark x1="31511" y1="22188" x2="12919" y2="25990"/>
                        <a14:foregroundMark x1="84211" y1="47604" x2="29597" y2="27187"/>
                        <a14:foregroundMark x1="94395" y1="57813" x2="62338" y2="32917"/>
                        <a14:foregroundMark x1="62338" y1="32917" x2="4375" y2="28802"/>
                        <a14:foregroundMark x1="82638" y1="85208" x2="47573" y2="97292"/>
                        <a14:foregroundMark x1="47573" y1="97292" x2="24129" y2="98177"/>
                        <a14:foregroundMark x1="24129" y1="98177" x2="15106" y2="96198"/>
                        <a14:backgroundMark x1="84757" y1="21875" x2="86945" y2="18229"/>
                        <a14:backgroundMark x1="88517" y1="19844" x2="90021" y2="625"/>
                        <a14:backgroundMark x1="90021" y1="625" x2="86603" y2="17292"/>
                        <a14:backgroundMark x1="86603" y1="17292" x2="94395" y2="4740"/>
                      </a14:backgroundRemoval>
                    </a14:imgEffect>
                  </a14:imgLayer>
                </a14:imgProps>
              </a:ext>
              <a:ext uri="{28A0092B-C50C-407E-A947-70E740481C1C}">
                <a14:useLocalDpi xmlns:a14="http://schemas.microsoft.com/office/drawing/2010/main" val="0"/>
              </a:ext>
            </a:extLst>
          </a:blip>
          <a:srcRect t="17221"/>
          <a:stretch/>
        </p:blipFill>
        <p:spPr>
          <a:xfrm>
            <a:off x="823546" y="4990011"/>
            <a:ext cx="2050283" cy="1763368"/>
          </a:xfrm>
          <a:prstGeom prst="rect">
            <a:avLst/>
          </a:prstGeom>
        </p:spPr>
      </p:pic>
      <p:pic>
        <p:nvPicPr>
          <p:cNvPr id="9" name="Picture 8">
            <a:extLst>
              <a:ext uri="{FF2B5EF4-FFF2-40B4-BE49-F238E27FC236}">
                <a16:creationId xmlns:a16="http://schemas.microsoft.com/office/drawing/2014/main" id="{3869A0F7-0C1A-9909-3E2C-81B3ABF7B3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6826" y="4589417"/>
            <a:ext cx="2475663" cy="2164906"/>
          </a:xfrm>
          <a:prstGeom prst="rect">
            <a:avLst/>
          </a:prstGeom>
        </p:spPr>
      </p:pic>
      <p:sp>
        <p:nvSpPr>
          <p:cNvPr id="3" name="TextBox 2">
            <a:extLst>
              <a:ext uri="{FF2B5EF4-FFF2-40B4-BE49-F238E27FC236}">
                <a16:creationId xmlns:a16="http://schemas.microsoft.com/office/drawing/2014/main" id="{D9E8A1E4-2178-2FE6-60A4-C263AF07F1EE}"/>
              </a:ext>
            </a:extLst>
          </p:cNvPr>
          <p:cNvSpPr txBox="1"/>
          <p:nvPr/>
        </p:nvSpPr>
        <p:spPr>
          <a:xfrm>
            <a:off x="895226" y="1720565"/>
            <a:ext cx="5627495" cy="2608535"/>
          </a:xfrm>
          <a:prstGeom prst="rect">
            <a:avLst/>
          </a:prstGeom>
          <a:noFill/>
        </p:spPr>
        <p:txBody>
          <a:bodyPr wrap="square">
            <a:spAutoFit/>
          </a:bodyPr>
          <a:lstStyle/>
          <a:p>
            <a:pPr>
              <a:lnSpc>
                <a:spcPct val="150000"/>
              </a:lnSpc>
              <a:defRPr/>
            </a:pPr>
            <a:r>
              <a:rPr lang="vi-VN" sz="2800" b="1" dirty="0">
                <a:latin typeface="Times New Roman" panose="02020603050405020304" pitchFamily="18" charset="0"/>
                <a:ea typeface="Helvetica-Compressed" panose="02020500000000000000" pitchFamily="18" charset="0"/>
                <a:cs typeface="Helvetica-Compressed" panose="02020500000000000000" pitchFamily="18" charset="0"/>
              </a:rPr>
              <a:t>                 </a:t>
            </a:r>
            <a:r>
              <a:rPr lang="vi-VN" sz="2800" b="1" dirty="0">
                <a:solidFill>
                  <a:srgbClr val="0070C0"/>
                </a:solidFill>
                <a:latin typeface="Times New Roman" panose="02020603050405020304" pitchFamily="18" charset="0"/>
                <a:ea typeface="Helvetica-Compressed" panose="02020500000000000000" pitchFamily="18" charset="0"/>
                <a:cs typeface="Helvetica-Compressed" panose="02020500000000000000" pitchFamily="18" charset="0"/>
              </a:rPr>
              <a:t>ĐOẠN</a:t>
            </a:r>
          </a:p>
          <a:p>
            <a:pPr>
              <a:lnSpc>
                <a:spcPct val="150000"/>
              </a:lnSpc>
              <a:defRPr/>
            </a:pPr>
            <a:r>
              <a:rPr lang="vi-VN" sz="2800" b="1" dirty="0">
                <a:latin typeface="Times New Roman" panose="02020603050405020304" pitchFamily="18" charset="0"/>
                <a:ea typeface="Helvetica-Compressed" panose="02020500000000000000" pitchFamily="18" charset="0"/>
                <a:cs typeface="Helvetica-Compressed" panose="02020500000000000000" pitchFamily="18" charset="0"/>
              </a:rPr>
              <a:t>Đoạn 1 (từ đầu đến xin theo)</a:t>
            </a:r>
          </a:p>
          <a:p>
            <a:pPr>
              <a:lnSpc>
                <a:spcPct val="150000"/>
              </a:lnSpc>
              <a:defRPr/>
            </a:pPr>
            <a:r>
              <a:rPr lang="vi-VN" sz="2800" b="1" dirty="0">
                <a:latin typeface="Times New Roman" panose="02020603050405020304" pitchFamily="18" charset="0"/>
                <a:ea typeface="Helvetica-Compressed" panose="02020500000000000000" pitchFamily="18" charset="0"/>
                <a:cs typeface="Helvetica-Compressed" panose="02020500000000000000" pitchFamily="18" charset="0"/>
              </a:rPr>
              <a:t>Đoạn 2 (tiếp theo cho đến bị cọp vồ)</a:t>
            </a:r>
          </a:p>
          <a:p>
            <a:pPr>
              <a:lnSpc>
                <a:spcPct val="150000"/>
              </a:lnSpc>
              <a:defRPr/>
            </a:pPr>
            <a:r>
              <a:rPr lang="vi-VN" sz="2800" b="1" dirty="0">
                <a:latin typeface="Times New Roman" panose="02020603050405020304" pitchFamily="18" charset="0"/>
                <a:ea typeface="Helvetica-Compressed" panose="02020500000000000000" pitchFamily="18" charset="0"/>
                <a:cs typeface="Helvetica-Compressed" panose="02020500000000000000" pitchFamily="18" charset="0"/>
              </a:rPr>
              <a:t>Đoạn 3 (phần còn lại)</a:t>
            </a:r>
            <a:endParaRPr lang="en-US" sz="2800" b="1" dirty="0">
              <a:latin typeface="Calibri Light"/>
              <a:ea typeface="Helvetica-Compressed" panose="02020500000000000000" pitchFamily="18" charset="0"/>
              <a:cs typeface="Helvetica-Compressed" panose="02020500000000000000" pitchFamily="18" charset="0"/>
            </a:endParaRPr>
          </a:p>
        </p:txBody>
      </p:sp>
      <p:sp>
        <p:nvSpPr>
          <p:cNvPr id="4" name="TextBox 3">
            <a:extLst>
              <a:ext uri="{FF2B5EF4-FFF2-40B4-BE49-F238E27FC236}">
                <a16:creationId xmlns:a16="http://schemas.microsoft.com/office/drawing/2014/main" id="{7EE63E29-579D-BD89-A1C5-0C971856B2CE}"/>
              </a:ext>
            </a:extLst>
          </p:cNvPr>
          <p:cNvSpPr txBox="1"/>
          <p:nvPr/>
        </p:nvSpPr>
        <p:spPr>
          <a:xfrm>
            <a:off x="7317467" y="1792898"/>
            <a:ext cx="4772041" cy="2608535"/>
          </a:xfrm>
          <a:prstGeom prst="rect">
            <a:avLst/>
          </a:prstGeom>
          <a:noFill/>
        </p:spPr>
        <p:txBody>
          <a:bodyPr wrap="square">
            <a:spAutoFit/>
          </a:bodyPr>
          <a:lstStyle/>
          <a:p>
            <a:pPr>
              <a:lnSpc>
                <a:spcPct val="150000"/>
              </a:lnSpc>
              <a:defRPr/>
            </a:pPr>
            <a:r>
              <a:rPr lang="vi-VN" sz="2800" b="1" dirty="0">
                <a:solidFill>
                  <a:srgbClr val="0070C0"/>
                </a:solidFill>
                <a:latin typeface="Times New Roman" panose="02020603050405020304" pitchFamily="18" charset="0"/>
                <a:ea typeface="Helvetica-Compressed" panose="02020500000000000000" pitchFamily="18" charset="0"/>
                <a:cs typeface="Helvetica-Compressed" panose="02020500000000000000" pitchFamily="18" charset="0"/>
              </a:rPr>
              <a:t>                   Ý</a:t>
            </a:r>
          </a:p>
          <a:p>
            <a:pPr>
              <a:lnSpc>
                <a:spcPct val="150000"/>
              </a:lnSpc>
              <a:defRPr/>
            </a:pPr>
            <a:r>
              <a:rPr lang="vi-VN" sz="2800" b="1" dirty="0">
                <a:latin typeface="Times New Roman" panose="02020603050405020304" pitchFamily="18" charset="0"/>
                <a:ea typeface="Helvetica-Compressed" panose="02020500000000000000" pitchFamily="18" charset="0"/>
                <a:cs typeface="Helvetica-Compressed" panose="02020500000000000000" pitchFamily="18" charset="0"/>
              </a:rPr>
              <a:t>Diễn biến cuộc đấu giữa 2 bên</a:t>
            </a:r>
          </a:p>
          <a:p>
            <a:pPr>
              <a:lnSpc>
                <a:spcPct val="150000"/>
              </a:lnSpc>
              <a:defRPr/>
            </a:pPr>
            <a:r>
              <a:rPr lang="vi-VN" sz="2800" b="1" dirty="0">
                <a:latin typeface="Times New Roman" panose="02020603050405020304" pitchFamily="18" charset="0"/>
                <a:ea typeface="Helvetica-Compressed" panose="02020500000000000000" pitchFamily="18" charset="0"/>
                <a:cs typeface="Helvetica-Compressed" panose="02020500000000000000" pitchFamily="18" charset="0"/>
              </a:rPr>
              <a:t>Kết quả cuộc đấu</a:t>
            </a:r>
          </a:p>
          <a:p>
            <a:pPr>
              <a:lnSpc>
                <a:spcPct val="150000"/>
              </a:lnSpc>
              <a:defRPr/>
            </a:pPr>
            <a:r>
              <a:rPr lang="vi-VN" sz="2800" b="1" dirty="0">
                <a:latin typeface="Times New Roman" panose="02020603050405020304" pitchFamily="18" charset="0"/>
                <a:ea typeface="Helvetica-Compressed" panose="02020500000000000000" pitchFamily="18" charset="0"/>
                <a:cs typeface="Helvetica-Compressed" panose="02020500000000000000" pitchFamily="18" charset="0"/>
              </a:rPr>
              <a:t>Nguyên nhân cóc kiện trời</a:t>
            </a:r>
            <a:endParaRPr lang="en-US" sz="2800" b="1" dirty="0">
              <a:latin typeface="Calibri Light"/>
              <a:ea typeface="Helvetica-Compressed" panose="02020500000000000000" pitchFamily="18" charset="0"/>
              <a:cs typeface="Helvetica-Compressed" panose="02020500000000000000" pitchFamily="18" charset="0"/>
            </a:endParaRPr>
          </a:p>
        </p:txBody>
      </p:sp>
      <p:cxnSp>
        <p:nvCxnSpPr>
          <p:cNvPr id="10" name="Straight Arrow Connector 9">
            <a:extLst>
              <a:ext uri="{FF2B5EF4-FFF2-40B4-BE49-F238E27FC236}">
                <a16:creationId xmlns:a16="http://schemas.microsoft.com/office/drawing/2014/main" id="{EDA65E01-5582-2E33-03D9-3F8E318345FE}"/>
              </a:ext>
            </a:extLst>
          </p:cNvPr>
          <p:cNvCxnSpPr>
            <a:cxnSpLocks/>
          </p:cNvCxnSpPr>
          <p:nvPr/>
        </p:nvCxnSpPr>
        <p:spPr>
          <a:xfrm>
            <a:off x="6211553" y="2828108"/>
            <a:ext cx="1105914" cy="13004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66E76B4-59DA-83B0-8D94-D2A6E11E8F65}"/>
              </a:ext>
            </a:extLst>
          </p:cNvPr>
          <p:cNvCxnSpPr>
            <a:cxnSpLocks/>
          </p:cNvCxnSpPr>
          <p:nvPr/>
        </p:nvCxnSpPr>
        <p:spPr>
          <a:xfrm flipV="1">
            <a:off x="6431280" y="2859685"/>
            <a:ext cx="886187" cy="5595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F539D62-74A3-EE82-3636-4D7B377CD875}"/>
              </a:ext>
            </a:extLst>
          </p:cNvPr>
          <p:cNvCxnSpPr>
            <a:cxnSpLocks/>
          </p:cNvCxnSpPr>
          <p:nvPr/>
        </p:nvCxnSpPr>
        <p:spPr>
          <a:xfrm flipV="1">
            <a:off x="6211553" y="3501958"/>
            <a:ext cx="1208150" cy="5438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930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10D303-8714-13B4-AC8F-FB5F724FABE9}"/>
              </a:ext>
            </a:extLst>
          </p:cNvPr>
          <p:cNvPicPr>
            <a:picLocks noChangeAspect="1"/>
          </p:cNvPicPr>
          <p:nvPr/>
        </p:nvPicPr>
        <p:blipFill>
          <a:blip r:embed="rId2"/>
          <a:stretch>
            <a:fillRect/>
          </a:stretch>
        </p:blipFill>
        <p:spPr>
          <a:xfrm>
            <a:off x="3588327" y="1796337"/>
            <a:ext cx="6539346" cy="1680324"/>
          </a:xfrm>
          <a:prstGeom prst="rect">
            <a:avLst/>
          </a:prstGeom>
        </p:spPr>
      </p:pic>
    </p:spTree>
    <p:extLst>
      <p:ext uri="{BB962C8B-B14F-4D97-AF65-F5344CB8AC3E}">
        <p14:creationId xmlns:p14="http://schemas.microsoft.com/office/powerpoint/2010/main" val="159872529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8A7D499-A678-7CDB-13AE-EFBB09B4C51A}"/>
              </a:ext>
            </a:extLst>
          </p:cNvPr>
          <p:cNvSpPr/>
          <p:nvPr/>
        </p:nvSpPr>
        <p:spPr>
          <a:xfrm>
            <a:off x="823546" y="19610"/>
            <a:ext cx="12130454" cy="683839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a:defRPr/>
            </a:pPr>
            <a:endParaRPr lang="en-US">
              <a:solidFill>
                <a:prstClr val="black"/>
              </a:solidFill>
              <a:latin typeface="Calibri" panose="020F0502020204030204"/>
            </a:endParaRPr>
          </a:p>
        </p:txBody>
      </p:sp>
      <p:sp>
        <p:nvSpPr>
          <p:cNvPr id="5" name="TextBox 4">
            <a:extLst>
              <a:ext uri="{FF2B5EF4-FFF2-40B4-BE49-F238E27FC236}">
                <a16:creationId xmlns:a16="http://schemas.microsoft.com/office/drawing/2014/main" id="{9F2DDC36-58F2-403C-BA0B-2480FE3B9CE9}"/>
              </a:ext>
            </a:extLst>
          </p:cNvPr>
          <p:cNvSpPr txBox="1"/>
          <p:nvPr/>
        </p:nvSpPr>
        <p:spPr>
          <a:xfrm>
            <a:off x="1491762" y="281476"/>
            <a:ext cx="9768254" cy="707886"/>
          </a:xfrm>
          <a:prstGeom prst="rect">
            <a:avLst/>
          </a:prstGeom>
          <a:noFill/>
        </p:spPr>
        <p:txBody>
          <a:bodyPr wrap="square">
            <a:spAutoFit/>
          </a:bodyPr>
          <a:lstStyle/>
          <a:p>
            <a:pPr>
              <a:defRPr/>
            </a:pPr>
            <a:r>
              <a:rPr lang="vi-VN" sz="4000" b="1" dirty="0">
                <a:solidFill>
                  <a:srgbClr val="FF0000"/>
                </a:solidFill>
                <a:latin typeface="Times New Roman" panose="02020603050405020304" pitchFamily="18" charset="0"/>
                <a:ea typeface="Helvetica-Compressed" panose="02020500000000000000" pitchFamily="18" charset="0"/>
                <a:cs typeface="Helvetica-Compressed" panose="02020500000000000000" pitchFamily="18" charset="0"/>
              </a:rPr>
              <a:t> Truyện giúp em hiểu thêm điều gì?</a:t>
            </a:r>
            <a:endParaRPr lang="en-US" sz="4000" b="1" dirty="0">
              <a:solidFill>
                <a:srgbClr val="FF0000"/>
              </a:solidFill>
              <a:latin typeface="Calibri Light"/>
              <a:ea typeface="Helvetica-Compressed" panose="02020500000000000000" pitchFamily="18" charset="0"/>
              <a:cs typeface="Helvetica-Compressed" panose="02020500000000000000" pitchFamily="18" charset="0"/>
            </a:endParaRPr>
          </a:p>
        </p:txBody>
      </p:sp>
      <p:pic>
        <p:nvPicPr>
          <p:cNvPr id="6" name="Picture 5">
            <a:extLst>
              <a:ext uri="{FF2B5EF4-FFF2-40B4-BE49-F238E27FC236}">
                <a16:creationId xmlns:a16="http://schemas.microsoft.com/office/drawing/2014/main" id="{3B248F5D-DA5F-0AFD-3D5C-875F48E6C8E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9375" b="98177" l="0" r="94327">
                        <a14:foregroundMark x1="79973" y1="24740" x2="49282" y2="16354"/>
                        <a14:foregroundMark x1="49282" y1="16354" x2="25290" y2="17969"/>
                        <a14:foregroundMark x1="25290" y1="17969" x2="5263" y2="27708"/>
                        <a14:foregroundMark x1="5263" y1="27708" x2="5468" y2="98646"/>
                        <a14:foregroundMark x1="5468" y1="98646" x2="38004" y2="93750"/>
                        <a14:foregroundMark x1="38004" y1="93750" x2="40260" y2="54740"/>
                        <a14:foregroundMark x1="40260" y1="54740" x2="63568" y2="64740"/>
                        <a14:foregroundMark x1="63568" y1="64740" x2="25085" y2="68125"/>
                        <a14:foregroundMark x1="25085" y1="68125" x2="70950" y2="69479"/>
                        <a14:foregroundMark x1="70950" y1="69479" x2="34928" y2="77500"/>
                        <a14:foregroundMark x1="34928" y1="77500" x2="65824" y2="82760"/>
                        <a14:foregroundMark x1="65824" y1="82760" x2="90021" y2="72135"/>
                        <a14:foregroundMark x1="90021" y1="72135" x2="94395" y2="43698"/>
                        <a14:foregroundMark x1="94395" y1="43698" x2="85304" y2="27865"/>
                        <a14:foregroundMark x1="85304" y1="27865" x2="42310" y2="19583"/>
                        <a14:foregroundMark x1="42310" y1="19583" x2="18182" y2="27344"/>
                        <a14:foregroundMark x1="18182" y1="27344" x2="19412" y2="52292"/>
                        <a14:foregroundMark x1="19412" y1="52292" x2="29597" y2="56615"/>
                        <a14:foregroundMark x1="53178" y1="39427" x2="67601" y2="62135"/>
                        <a14:foregroundMark x1="67601" y1="62135" x2="66576" y2="59844"/>
                        <a14:foregroundMark x1="85304" y1="53750" x2="72317" y2="38802"/>
                        <a14:foregroundMark x1="72317" y1="38802" x2="17567" y2="44583"/>
                        <a14:foregroundMark x1="17567" y1="44583" x2="66986" y2="47344"/>
                        <a14:foregroundMark x1="66986" y1="47344" x2="19139" y2="32083"/>
                        <a14:foregroundMark x1="19139" y1="32083" x2="19891" y2="35781"/>
                        <a14:foregroundMark x1="80451" y1="42708" x2="52837" y2="32969"/>
                        <a14:foregroundMark x1="52837" y1="32969" x2="40533" y2="47760"/>
                        <a14:foregroundMark x1="40533" y1="47760" x2="36774" y2="64427"/>
                        <a14:foregroundMark x1="36774" y1="64427" x2="22078" y2="63125"/>
                        <a14:foregroundMark x1="60629" y1="55781" x2="49487" y2="34063"/>
                        <a14:foregroundMark x1="49487" y1="34063" x2="10526" y2="28229"/>
                        <a14:foregroundMark x1="10526" y1="28229" x2="16678" y2="27187"/>
                        <a14:foregroundMark x1="30075" y1="26354" x2="3486" y2="56927"/>
                        <a14:foregroundMark x1="3486" y1="56927" x2="26042" y2="69010"/>
                        <a14:foregroundMark x1="26042" y1="69010" x2="17498" y2="39010"/>
                        <a14:foregroundMark x1="17498" y1="39010" x2="25837" y2="31667"/>
                        <a14:foregroundMark x1="23103" y1="30469" x2="36569" y2="57240"/>
                        <a14:foregroundMark x1="36569" y1="57240" x2="52085" y2="57813"/>
                        <a14:foregroundMark x1="78332" y1="44740" x2="86603" y2="65885"/>
                        <a14:foregroundMark x1="86603" y1="65885" x2="87628" y2="44063"/>
                        <a14:foregroundMark x1="87628" y1="44063" x2="83732" y2="41875"/>
                        <a14:foregroundMark x1="87970" y1="36563" x2="71155" y2="53073"/>
                        <a14:foregroundMark x1="71155" y1="53073" x2="78332" y2="73177"/>
                        <a14:foregroundMark x1="78332" y1="73177" x2="96651" y2="60208"/>
                        <a14:foregroundMark x1="96651" y1="60208" x2="91114" y2="39531"/>
                        <a14:foregroundMark x1="91114" y1="39531" x2="86945" y2="36979"/>
                        <a14:foregroundMark x1="92276" y1="37396" x2="50923" y2="23750"/>
                        <a14:foregroundMark x1="50923" y1="23750" x2="52905" y2="40729"/>
                        <a14:foregroundMark x1="52905" y1="40729" x2="82638" y2="51302"/>
                        <a14:foregroundMark x1="82638" y1="51302" x2="82638" y2="51302"/>
                        <a14:foregroundMark x1="74026" y1="34531" x2="18524" y2="26042"/>
                        <a14:foregroundMark x1="18524" y1="26042" x2="820" y2="36302"/>
                        <a14:foregroundMark x1="820" y1="36302" x2="1162" y2="41510"/>
                        <a14:foregroundMark x1="53657" y1="29635" x2="19139" y2="39271"/>
                        <a14:foregroundMark x1="19139" y1="39271" x2="68" y2="50469"/>
                        <a14:foregroundMark x1="68" y1="50469" x2="68" y2="50469"/>
                        <a14:foregroundMark x1="20437" y1="31302" x2="6083" y2="50469"/>
                        <a14:foregroundMark x1="6083" y1="50469" x2="2256" y2="66823"/>
                        <a14:foregroundMark x1="17772" y1="33333" x2="1162" y2="65156"/>
                        <a14:foregroundMark x1="27409" y1="31667" x2="7724" y2="49896"/>
                        <a14:foregroundMark x1="7724" y1="49896" x2="35817" y2="65573"/>
                        <a14:foregroundMark x1="35817" y1="65573" x2="34928" y2="38021"/>
                        <a14:foregroundMark x1="34928" y1="38021" x2="33288" y2="34948"/>
                        <a14:foregroundMark x1="67601" y1="70052" x2="34381" y2="70469"/>
                        <a14:foregroundMark x1="34381" y1="70469" x2="51538" y2="91458"/>
                        <a14:foregroundMark x1="51538" y1="91458" x2="81271" y2="92760"/>
                        <a14:foregroundMark x1="81271" y1="92760" x2="80998" y2="92135"/>
                        <a14:foregroundMark x1="82092" y1="84792" x2="59604" y2="93438"/>
                        <a14:foregroundMark x1="59604" y1="93438" x2="14969" y2="78490"/>
                        <a14:foregroundMark x1="14969" y1="78490" x2="22625" y2="67240"/>
                        <a14:foregroundMark x1="78879" y1="83958" x2="93985" y2="49740"/>
                        <a14:foregroundMark x1="93985" y1="49740" x2="77033" y2="33177"/>
                        <a14:foregroundMark x1="77033" y1="33177" x2="31511" y2="22188"/>
                        <a14:foregroundMark x1="31511" y1="22188" x2="12919" y2="25990"/>
                        <a14:foregroundMark x1="84211" y1="47604" x2="29597" y2="27187"/>
                        <a14:foregroundMark x1="94395" y1="57813" x2="62338" y2="32917"/>
                        <a14:foregroundMark x1="62338" y1="32917" x2="4375" y2="28802"/>
                        <a14:foregroundMark x1="82638" y1="85208" x2="47573" y2="97292"/>
                        <a14:foregroundMark x1="47573" y1="97292" x2="24129" y2="98177"/>
                        <a14:foregroundMark x1="24129" y1="98177" x2="15106" y2="96198"/>
                        <a14:backgroundMark x1="84757" y1="21875" x2="86945" y2="18229"/>
                        <a14:backgroundMark x1="88517" y1="19844" x2="90021" y2="625"/>
                        <a14:backgroundMark x1="90021" y1="625" x2="86603" y2="17292"/>
                        <a14:backgroundMark x1="86603" y1="17292" x2="94395" y2="4740"/>
                      </a14:backgroundRemoval>
                    </a14:imgEffect>
                  </a14:imgLayer>
                </a14:imgProps>
              </a:ext>
              <a:ext uri="{28A0092B-C50C-407E-A947-70E740481C1C}">
                <a14:useLocalDpi xmlns:a14="http://schemas.microsoft.com/office/drawing/2010/main" val="0"/>
              </a:ext>
            </a:extLst>
          </a:blip>
          <a:srcRect t="17221"/>
          <a:stretch/>
        </p:blipFill>
        <p:spPr>
          <a:xfrm>
            <a:off x="823546" y="4114800"/>
            <a:ext cx="2347547" cy="2638580"/>
          </a:xfrm>
          <a:prstGeom prst="rect">
            <a:avLst/>
          </a:prstGeom>
        </p:spPr>
      </p:pic>
      <p:pic>
        <p:nvPicPr>
          <p:cNvPr id="9" name="Picture 8">
            <a:extLst>
              <a:ext uri="{FF2B5EF4-FFF2-40B4-BE49-F238E27FC236}">
                <a16:creationId xmlns:a16="http://schemas.microsoft.com/office/drawing/2014/main" id="{3869A0F7-0C1A-9909-3E2C-81B3ABF7B3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6826" y="3846233"/>
            <a:ext cx="2475663" cy="2908090"/>
          </a:xfrm>
          <a:prstGeom prst="rect">
            <a:avLst/>
          </a:prstGeom>
        </p:spPr>
      </p:pic>
      <p:sp>
        <p:nvSpPr>
          <p:cNvPr id="7" name="TextBox 6">
            <a:extLst>
              <a:ext uri="{FF2B5EF4-FFF2-40B4-BE49-F238E27FC236}">
                <a16:creationId xmlns:a16="http://schemas.microsoft.com/office/drawing/2014/main" id="{68C493D6-3AA0-9D46-7BD4-2180A93D0476}"/>
              </a:ext>
            </a:extLst>
          </p:cNvPr>
          <p:cNvSpPr txBox="1"/>
          <p:nvPr/>
        </p:nvSpPr>
        <p:spPr>
          <a:xfrm>
            <a:off x="1370743" y="1423124"/>
            <a:ext cx="10733334" cy="2123658"/>
          </a:xfrm>
          <a:prstGeom prst="rect">
            <a:avLst/>
          </a:prstGeom>
          <a:noFill/>
        </p:spPr>
        <p:txBody>
          <a:bodyPr wrap="square">
            <a:spAutoFit/>
          </a:bodyPr>
          <a:lstStyle/>
          <a:p>
            <a:pPr algn="just">
              <a:defRPr/>
            </a:pPr>
            <a:r>
              <a:rPr lang="vi-VN" sz="4400" dirty="0">
                <a:solidFill>
                  <a:srgbClr val="000000"/>
                </a:solidFill>
                <a:latin typeface="Times New Roman" panose="02020603050405020304" pitchFamily="18" charset="0"/>
                <a:ea typeface="Helvetica-Compressed" panose="02020500000000000000" pitchFamily="18" charset="0"/>
                <a:cs typeface="Helvetica-Compressed" panose="02020500000000000000" pitchFamily="18" charset="0"/>
              </a:rPr>
              <a:t>- Khi làm một việc gì đó thì phải quyết tâm làm đến cùng và sắp xếp công việc một cách hợp lí. </a:t>
            </a:r>
            <a:endParaRPr lang="en-US" sz="4400" dirty="0">
              <a:solidFill>
                <a:prstClr val="black"/>
              </a:solidFill>
              <a:latin typeface="Calibri Light"/>
              <a:ea typeface="Helvetica-Compressed" panose="02020500000000000000" pitchFamily="18" charset="0"/>
              <a:cs typeface="Helvetica-Compressed" panose="02020500000000000000" pitchFamily="18" charset="0"/>
            </a:endParaRPr>
          </a:p>
        </p:txBody>
      </p:sp>
    </p:spTree>
    <p:extLst>
      <p:ext uri="{BB962C8B-B14F-4D97-AF65-F5344CB8AC3E}">
        <p14:creationId xmlns:p14="http://schemas.microsoft.com/office/powerpoint/2010/main" val="2907270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9E3E4A-7799-41CE-9782-BCFF20592609}"/>
              </a:ext>
            </a:extLst>
          </p:cNvPr>
          <p:cNvSpPr txBox="1"/>
          <p:nvPr/>
        </p:nvSpPr>
        <p:spPr>
          <a:xfrm>
            <a:off x="4643458" y="301990"/>
            <a:ext cx="3855776" cy="646331"/>
          </a:xfrm>
          <a:prstGeom prst="rect">
            <a:avLst/>
          </a:prstGeom>
          <a:noFill/>
        </p:spPr>
        <p:txBody>
          <a:bodyPr wrap="square">
            <a:spAutoFit/>
          </a:bodyPr>
          <a:lstStyle/>
          <a:p>
            <a:pPr algn="ctr">
              <a:defRPr/>
            </a:pPr>
            <a:r>
              <a:rPr lang="vi-VN" sz="3600" b="1" dirty="0">
                <a:solidFill>
                  <a:srgbClr val="9254D0"/>
                </a:solidFill>
                <a:latin typeface="Times New Roman" panose="02020603050405020304" pitchFamily="18" charset="0"/>
                <a:ea typeface="Arial" panose="020B0604020202020204" pitchFamily="34" charset="0"/>
                <a:cs typeface="Times New Roman" panose="02020603050405020304" pitchFamily="18" charset="0"/>
              </a:rPr>
              <a:t>NỘI DUNG BÀI:</a:t>
            </a:r>
            <a:endParaRPr lang="en-US" sz="3600" b="1" dirty="0">
              <a:solidFill>
                <a:srgbClr val="9254D0"/>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9ECEC0A0-0A07-F5AC-92E0-55D8840A648B}"/>
              </a:ext>
            </a:extLst>
          </p:cNvPr>
          <p:cNvGrpSpPr/>
          <p:nvPr/>
        </p:nvGrpSpPr>
        <p:grpSpPr>
          <a:xfrm>
            <a:off x="2649421" y="1072912"/>
            <a:ext cx="9677400" cy="3066871"/>
            <a:chOff x="6157120" y="3943528"/>
            <a:chExt cx="9677400" cy="3066871"/>
          </a:xfrm>
        </p:grpSpPr>
        <p:pic>
          <p:nvPicPr>
            <p:cNvPr id="3" name="Picture 6" descr="Khung viền đẹp - Mẫu khung viền bìa Giáo án, Báo cáo, Luận văn">
              <a:extLst>
                <a:ext uri="{FF2B5EF4-FFF2-40B4-BE49-F238E27FC236}">
                  <a16:creationId xmlns:a16="http://schemas.microsoft.com/office/drawing/2014/main" id="{1A858CEB-29A5-D909-8781-479670347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462384" y="638264"/>
              <a:ext cx="3066871" cy="9677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BD9A80-4CB2-E223-DE88-81D03E39090C}"/>
                </a:ext>
              </a:extLst>
            </p:cNvPr>
            <p:cNvSpPr txBox="1"/>
            <p:nvPr/>
          </p:nvSpPr>
          <p:spPr>
            <a:xfrm>
              <a:off x="6745427" y="4724400"/>
              <a:ext cx="8307250" cy="1323439"/>
            </a:xfrm>
            <a:prstGeom prst="rect">
              <a:avLst/>
            </a:prstGeom>
            <a:noFill/>
          </p:spPr>
          <p:txBody>
            <a:bodyPr wrap="square" rtlCol="0">
              <a:spAutoFit/>
            </a:bodyPr>
            <a:lstStyle/>
            <a:p>
              <a:pPr algn="just"/>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văn</a:t>
              </a:r>
              <a:r>
                <a:rPr lang="en-US" sz="4000" b="1" i="1" dirty="0">
                  <a:solidFill>
                    <a:srgbClr val="FF0000"/>
                  </a:solidFill>
                  <a:latin typeface="Times New Roman" panose="02020603050405020304" pitchFamily="18" charset="0"/>
                  <a:cs typeface="Times New Roman" panose="02020603050405020304" pitchFamily="18" charset="0"/>
                </a:rPr>
                <a:t> </a:t>
              </a:r>
              <a:r>
                <a:rPr lang="nl-NL" sz="4000" b="1" dirty="0">
                  <a:solidFill>
                    <a:srgbClr val="FF0000"/>
                  </a:solidFill>
                  <a:latin typeface="Times New Roman" panose="02020603050405020304" pitchFamily="18" charset="0"/>
                  <a:cs typeface="Times New Roman" panose="02020603050405020304" pitchFamily="18" charset="0"/>
                </a:rPr>
                <a:t>giải thích vì sao hễ cóc nghiến răng thì trời đổ mưa.</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3813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223867B-0522-E7E1-F475-F9E083373018}"/>
              </a:ext>
            </a:extLst>
          </p:cNvPr>
          <p:cNvSpPr/>
          <p:nvPr/>
        </p:nvSpPr>
        <p:spPr>
          <a:xfrm>
            <a:off x="1752601" y="2570284"/>
            <a:ext cx="9753600" cy="2001716"/>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rgbClr val="FFFDEE"/>
          </a:solidFill>
          <a:ln w="4961" cap="flat">
            <a:noFill/>
            <a:prstDash val="solid"/>
            <a:miter/>
          </a:ln>
        </p:spPr>
        <p:txBody>
          <a:bodyPr rtlCol="0" anchor="ctr"/>
          <a:lstStyle/>
          <a:p>
            <a:pPr>
              <a:defRPr/>
            </a:pPr>
            <a:endParaRPr lang="en-US">
              <a:solidFill>
                <a:prstClr val="black"/>
              </a:solidFill>
              <a:latin typeface="Calibri" panose="020F0502020204030204"/>
            </a:endParaRPr>
          </a:p>
        </p:txBody>
      </p:sp>
      <p:pic>
        <p:nvPicPr>
          <p:cNvPr id="4" name="Google Shape;228;p8">
            <a:extLst>
              <a:ext uri="{FF2B5EF4-FFF2-40B4-BE49-F238E27FC236}">
                <a16:creationId xmlns:a16="http://schemas.microsoft.com/office/drawing/2014/main" id="{2503DF89-0174-AC60-3295-71259D06B870}"/>
              </a:ext>
            </a:extLst>
          </p:cNvPr>
          <p:cNvPicPr preferRelativeResize="0"/>
          <p:nvPr/>
        </p:nvPicPr>
        <p:blipFill rotWithShape="1">
          <a:blip r:embed="rId2">
            <a:alphaModFix/>
          </a:blip>
          <a:srcRect/>
          <a:stretch/>
        </p:blipFill>
        <p:spPr>
          <a:xfrm>
            <a:off x="5867400" y="797092"/>
            <a:ext cx="1600200" cy="1773195"/>
          </a:xfrm>
          <a:prstGeom prst="rect">
            <a:avLst/>
          </a:prstGeom>
          <a:noFill/>
          <a:ln>
            <a:noFill/>
          </a:ln>
        </p:spPr>
      </p:pic>
      <p:pic>
        <p:nvPicPr>
          <p:cNvPr id="5" name="图片 10">
            <a:extLst>
              <a:ext uri="{FF2B5EF4-FFF2-40B4-BE49-F238E27FC236}">
                <a16:creationId xmlns:a16="http://schemas.microsoft.com/office/drawing/2014/main" id="{AE01FF43-6BAD-DD6D-8A6E-B0A658012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1648" y="13799"/>
            <a:ext cx="2342354" cy="3987196"/>
          </a:xfrm>
          <a:prstGeom prst="rect">
            <a:avLst/>
          </a:prstGeom>
        </p:spPr>
      </p:pic>
      <p:pic>
        <p:nvPicPr>
          <p:cNvPr id="9" name="Picture 8">
            <a:extLst>
              <a:ext uri="{FF2B5EF4-FFF2-40B4-BE49-F238E27FC236}">
                <a16:creationId xmlns:a16="http://schemas.microsoft.com/office/drawing/2014/main" id="{44506850-0162-62D6-02F4-8D4A7B3BE977}"/>
              </a:ext>
            </a:extLst>
          </p:cNvPr>
          <p:cNvPicPr>
            <a:picLocks noChangeAspect="1"/>
          </p:cNvPicPr>
          <p:nvPr/>
        </p:nvPicPr>
        <p:blipFill>
          <a:blip r:embed="rId4"/>
          <a:stretch>
            <a:fillRect/>
          </a:stretch>
        </p:blipFill>
        <p:spPr>
          <a:xfrm>
            <a:off x="2473090" y="2570287"/>
            <a:ext cx="8388824" cy="1908213"/>
          </a:xfrm>
          <a:prstGeom prst="rect">
            <a:avLst/>
          </a:prstGeom>
        </p:spPr>
      </p:pic>
    </p:spTree>
    <p:extLst>
      <p:ext uri="{BB962C8B-B14F-4D97-AF65-F5344CB8AC3E}">
        <p14:creationId xmlns:p14="http://schemas.microsoft.com/office/powerpoint/2010/main" val="397315938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4053" y="2079314"/>
            <a:ext cx="6000361" cy="1323439"/>
          </a:xfrm>
          <a:prstGeom prst="rect">
            <a:avLst/>
          </a:prstGeom>
          <a:noFill/>
        </p:spPr>
        <p:txBody>
          <a:bodyPr wrap="none" lIns="91440" tIns="45720" rIns="91440" bIns="45720">
            <a:spAutoFit/>
          </a:bodyPr>
          <a:lstStyle/>
          <a:p>
            <a:pPr algn="ctr"/>
            <a:r>
              <a:rPr lang="vi-VN"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Nói và nghe</a:t>
            </a:r>
            <a:endPar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8727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6872654" y="3635619"/>
            <a:ext cx="606670" cy="501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4</a:t>
            </a:r>
            <a:endParaRPr lang="en-US" sz="3200" b="1" dirty="0">
              <a:latin typeface="+mj-lt"/>
            </a:endParaRPr>
          </a:p>
        </p:txBody>
      </p:sp>
      <p:grpSp>
        <p:nvGrpSpPr>
          <p:cNvPr id="30" name="Group 29"/>
          <p:cNvGrpSpPr/>
          <p:nvPr/>
        </p:nvGrpSpPr>
        <p:grpSpPr>
          <a:xfrm>
            <a:off x="254978" y="888026"/>
            <a:ext cx="13179669" cy="5838093"/>
            <a:chOff x="0" y="325316"/>
            <a:chExt cx="12192001" cy="6541477"/>
          </a:xfrm>
        </p:grpSpPr>
        <p:grpSp>
          <p:nvGrpSpPr>
            <p:cNvPr id="14" name="Group 13"/>
            <p:cNvGrpSpPr/>
            <p:nvPr/>
          </p:nvGrpSpPr>
          <p:grpSpPr>
            <a:xfrm>
              <a:off x="0" y="3578469"/>
              <a:ext cx="6002216" cy="3279530"/>
              <a:chOff x="0" y="3578469"/>
              <a:chExt cx="6002216" cy="3279530"/>
            </a:xfrm>
          </p:grpSpPr>
          <p:pic>
            <p:nvPicPr>
              <p:cNvPr id="6" name="Picture 5"/>
              <p:cNvPicPr>
                <a:picLocks noChangeAspect="1"/>
              </p:cNvPicPr>
              <p:nvPr/>
            </p:nvPicPr>
            <p:blipFill rotWithShape="1">
              <a:blip r:embed="rId2"/>
              <a:srcRect l="2275" t="3003" r="1909"/>
              <a:stretch/>
            </p:blipFill>
            <p:spPr>
              <a:xfrm>
                <a:off x="0" y="3578469"/>
                <a:ext cx="6002216" cy="3279530"/>
              </a:xfrm>
              <a:prstGeom prst="rect">
                <a:avLst/>
              </a:prstGeom>
            </p:spPr>
          </p:pic>
          <p:sp>
            <p:nvSpPr>
              <p:cNvPr id="12" name="Oval 11"/>
              <p:cNvSpPr/>
              <p:nvPr/>
            </p:nvSpPr>
            <p:spPr>
              <a:xfrm>
                <a:off x="0" y="3578469"/>
                <a:ext cx="606670" cy="50116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sz="3200" b="1" dirty="0">
                    <a:latin typeface="+mj-lt"/>
                  </a:rPr>
                  <a:t>3</a:t>
                </a:r>
                <a:endParaRPr lang="en-US" sz="3200" b="1" dirty="0">
                  <a:latin typeface="+mj-lt"/>
                </a:endParaRPr>
              </a:p>
            </p:txBody>
          </p:sp>
        </p:grpSp>
        <p:grpSp>
          <p:nvGrpSpPr>
            <p:cNvPr id="21" name="Group 20"/>
            <p:cNvGrpSpPr/>
            <p:nvPr/>
          </p:nvGrpSpPr>
          <p:grpSpPr>
            <a:xfrm>
              <a:off x="6110654" y="325316"/>
              <a:ext cx="6081347" cy="3310303"/>
              <a:chOff x="6110654" y="-48359"/>
              <a:chExt cx="6081347" cy="3675185"/>
            </a:xfrm>
          </p:grpSpPr>
          <p:pic>
            <p:nvPicPr>
              <p:cNvPr id="22" name="Picture 21"/>
              <p:cNvPicPr>
                <a:picLocks noChangeAspect="1"/>
              </p:cNvPicPr>
              <p:nvPr/>
            </p:nvPicPr>
            <p:blipFill rotWithShape="1">
              <a:blip r:embed="rId3"/>
              <a:srcRect l="1871" r="1346" b="2176"/>
              <a:stretch/>
            </p:blipFill>
            <p:spPr>
              <a:xfrm>
                <a:off x="6110654" y="-48359"/>
                <a:ext cx="6081347" cy="3675185"/>
              </a:xfrm>
              <a:prstGeom prst="rect">
                <a:avLst/>
              </a:prstGeom>
            </p:spPr>
          </p:pic>
          <p:sp>
            <p:nvSpPr>
              <p:cNvPr id="23" name="Oval 22"/>
              <p:cNvSpPr/>
              <p:nvPr/>
            </p:nvSpPr>
            <p:spPr>
              <a:xfrm>
                <a:off x="6110654" y="0"/>
                <a:ext cx="606670" cy="50116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sz="3200" b="1" dirty="0">
                    <a:latin typeface="+mj-lt"/>
                  </a:rPr>
                  <a:t>2</a:t>
                </a:r>
                <a:endParaRPr lang="en-US" sz="3200" b="1" dirty="0">
                  <a:latin typeface="+mj-lt"/>
                </a:endParaRPr>
              </a:p>
            </p:txBody>
          </p:sp>
        </p:grpSp>
        <p:grpSp>
          <p:nvGrpSpPr>
            <p:cNvPr id="24" name="Group 23"/>
            <p:cNvGrpSpPr/>
            <p:nvPr/>
          </p:nvGrpSpPr>
          <p:grpSpPr>
            <a:xfrm>
              <a:off x="6110654" y="3635620"/>
              <a:ext cx="6049108" cy="3231173"/>
              <a:chOff x="6110654" y="3626827"/>
              <a:chExt cx="6049108" cy="3231173"/>
            </a:xfrm>
          </p:grpSpPr>
          <p:pic>
            <p:nvPicPr>
              <p:cNvPr id="25" name="Picture 24"/>
              <p:cNvPicPr>
                <a:picLocks noChangeAspect="1"/>
              </p:cNvPicPr>
              <p:nvPr/>
            </p:nvPicPr>
            <p:blipFill rotWithShape="1">
              <a:blip r:embed="rId4"/>
              <a:srcRect l="4240" t="5208" r="1316" b="3906"/>
              <a:stretch/>
            </p:blipFill>
            <p:spPr>
              <a:xfrm>
                <a:off x="6110654" y="3626827"/>
                <a:ext cx="6049108" cy="3231173"/>
              </a:xfrm>
              <a:prstGeom prst="rect">
                <a:avLst/>
              </a:prstGeom>
            </p:spPr>
          </p:pic>
          <p:sp>
            <p:nvSpPr>
              <p:cNvPr id="26" name="Oval 25"/>
              <p:cNvSpPr/>
              <p:nvPr/>
            </p:nvSpPr>
            <p:spPr>
              <a:xfrm>
                <a:off x="6138496" y="3626827"/>
                <a:ext cx="606670" cy="50116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sz="3200" b="1" dirty="0">
                    <a:latin typeface="+mj-lt"/>
                  </a:rPr>
                  <a:t>4</a:t>
                </a:r>
                <a:endParaRPr lang="en-US" sz="3200" b="1" dirty="0">
                  <a:latin typeface="+mj-lt"/>
                </a:endParaRPr>
              </a:p>
            </p:txBody>
          </p:sp>
        </p:grpSp>
        <p:grpSp>
          <p:nvGrpSpPr>
            <p:cNvPr id="27" name="Group 26"/>
            <p:cNvGrpSpPr/>
            <p:nvPr/>
          </p:nvGrpSpPr>
          <p:grpSpPr>
            <a:xfrm>
              <a:off x="29307" y="382466"/>
              <a:ext cx="6049108" cy="3261946"/>
              <a:chOff x="0" y="0"/>
              <a:chExt cx="6049108" cy="3578469"/>
            </a:xfrm>
          </p:grpSpPr>
          <p:pic>
            <p:nvPicPr>
              <p:cNvPr id="28" name="Picture 27"/>
              <p:cNvPicPr>
                <a:picLocks noChangeAspect="1"/>
              </p:cNvPicPr>
              <p:nvPr/>
            </p:nvPicPr>
            <p:blipFill rotWithShape="1">
              <a:blip r:embed="rId5"/>
              <a:srcRect l="2025" t="1960" r="623" b="2940"/>
              <a:stretch/>
            </p:blipFill>
            <p:spPr>
              <a:xfrm>
                <a:off x="0" y="0"/>
                <a:ext cx="6049108" cy="3578469"/>
              </a:xfrm>
              <a:prstGeom prst="rect">
                <a:avLst/>
              </a:prstGeom>
            </p:spPr>
          </p:pic>
          <p:sp>
            <p:nvSpPr>
              <p:cNvPr id="29" name="Oval 28"/>
              <p:cNvSpPr/>
              <p:nvPr/>
            </p:nvSpPr>
            <p:spPr>
              <a:xfrm>
                <a:off x="29307" y="0"/>
                <a:ext cx="606670" cy="50116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200" b="1" dirty="0">
                    <a:latin typeface="+mj-lt"/>
                  </a:rPr>
                  <a:t>1</a:t>
                </a:r>
                <a:endParaRPr lang="en-US" sz="3200" b="1" dirty="0">
                  <a:latin typeface="+mj-lt"/>
                </a:endParaRPr>
              </a:p>
            </p:txBody>
          </p:sp>
        </p:grpSp>
      </p:grpSp>
      <p:sp>
        <p:nvSpPr>
          <p:cNvPr id="31" name="TextBox 30"/>
          <p:cNvSpPr txBox="1"/>
          <p:nvPr/>
        </p:nvSpPr>
        <p:spPr>
          <a:xfrm>
            <a:off x="0" y="-34168"/>
            <a:ext cx="6383216"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1. Nói về sự việc trong từng tranh</a:t>
            </a:r>
            <a:endParaRPr lang="en-US" sz="32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5254869" y="380774"/>
            <a:ext cx="2787163" cy="584775"/>
          </a:xfrm>
          <a:prstGeom prst="rect">
            <a:avLst/>
          </a:prstGeom>
          <a:noFill/>
        </p:spPr>
        <p:txBody>
          <a:bodyPr wrap="square" rtlCol="0">
            <a:spAutoFit/>
          </a:bodyPr>
          <a:lstStyle/>
          <a:p>
            <a:r>
              <a:rPr lang="vi-VN" sz="3200" b="1" dirty="0">
                <a:solidFill>
                  <a:srgbClr val="C00000"/>
                </a:solidFill>
                <a:latin typeface="Times New Roman" panose="02020603050405020304" pitchFamily="18" charset="0"/>
                <a:cs typeface="Times New Roman" panose="02020603050405020304" pitchFamily="18" charset="0"/>
              </a:rPr>
              <a:t>Cóc kiện Trời</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633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575" y="70341"/>
            <a:ext cx="7543802"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2. Kể lại từng đoạn câu chuyện theo tranh</a:t>
            </a:r>
            <a:endParaRPr lang="en-US" sz="32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F1185AB-1904-4A05-2770-914661ACD4C6}"/>
              </a:ext>
            </a:extLst>
          </p:cNvPr>
          <p:cNvSpPr txBox="1"/>
          <p:nvPr/>
        </p:nvSpPr>
        <p:spPr>
          <a:xfrm>
            <a:off x="448410" y="1325688"/>
            <a:ext cx="5087813" cy="4524315"/>
          </a:xfrm>
          <a:prstGeom prst="rect">
            <a:avLst/>
          </a:prstGeom>
          <a:noFill/>
        </p:spPr>
        <p:txBody>
          <a:bodyPr wrap="square" rtlCol="0">
            <a:spAutoFit/>
          </a:bodyPr>
          <a:lstStyle/>
          <a:p>
            <a:pPr indent="747713" algn="just">
              <a:defRPr/>
            </a:pPr>
            <a:r>
              <a:rPr lang="vi-VN" sz="32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Ngày xưa, có một năm trời hạn hán, ruộng đồng nứt nẻ, cây cối trụi trơ, chim muông khát khô.</a:t>
            </a:r>
          </a:p>
          <a:p>
            <a:pPr indent="747713" algn="just">
              <a:defRPr/>
            </a:pPr>
            <a:r>
              <a:rPr lang="vi-VN" sz="32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Cóc thấy nguy quá, bèn lên thiên đình kiện Trời. Dọc đường, gặp cua, gấu, cọp, ong, cáo. Tất cả đều xin đi theo.</a:t>
            </a:r>
          </a:p>
        </p:txBody>
      </p:sp>
      <p:pic>
        <p:nvPicPr>
          <p:cNvPr id="6" name="Picture 5"/>
          <p:cNvPicPr>
            <a:picLocks noChangeAspect="1"/>
          </p:cNvPicPr>
          <p:nvPr/>
        </p:nvPicPr>
        <p:blipFill rotWithShape="1">
          <a:blip r:embed="rId2"/>
          <a:srcRect l="2025" t="1960" r="623" b="2940"/>
          <a:stretch/>
        </p:blipFill>
        <p:spPr>
          <a:xfrm>
            <a:off x="5679831" y="791308"/>
            <a:ext cx="7341577" cy="5794130"/>
          </a:xfrm>
          <a:prstGeom prst="rect">
            <a:avLst/>
          </a:prstGeom>
        </p:spPr>
      </p:pic>
    </p:spTree>
    <p:extLst>
      <p:ext uri="{BB962C8B-B14F-4D97-AF65-F5344CB8AC3E}">
        <p14:creationId xmlns:p14="http://schemas.microsoft.com/office/powerpoint/2010/main" val="152824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71" r="1346" b="2176"/>
          <a:stretch/>
        </p:blipFill>
        <p:spPr>
          <a:xfrm>
            <a:off x="7356144" y="386863"/>
            <a:ext cx="5946618" cy="6128239"/>
          </a:xfrm>
          <a:prstGeom prst="rect">
            <a:avLst/>
          </a:prstGeom>
        </p:spPr>
      </p:pic>
      <p:sp>
        <p:nvSpPr>
          <p:cNvPr id="5" name="TextBox 4">
            <a:extLst>
              <a:ext uri="{FF2B5EF4-FFF2-40B4-BE49-F238E27FC236}">
                <a16:creationId xmlns:a16="http://schemas.microsoft.com/office/drawing/2014/main" id="{D03C22D2-0658-A3D2-93BA-DC770FA55A35}"/>
              </a:ext>
            </a:extLst>
          </p:cNvPr>
          <p:cNvSpPr txBox="1"/>
          <p:nvPr/>
        </p:nvSpPr>
        <p:spPr>
          <a:xfrm>
            <a:off x="351693" y="108425"/>
            <a:ext cx="6799734" cy="6555641"/>
          </a:xfrm>
          <a:prstGeom prst="rect">
            <a:avLst/>
          </a:prstGeom>
          <a:noFill/>
        </p:spPr>
        <p:txBody>
          <a:bodyPr wrap="square" rtlCol="0">
            <a:spAutoFit/>
          </a:bodyPr>
          <a:lstStyle/>
          <a:p>
            <a:pPr indent="747713" algn="just">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Đến cửa Nhà Trời, chỉ thấy một cái trống to, cóc bảo:</a:t>
            </a:r>
          </a:p>
          <a:p>
            <a:pPr indent="747713" algn="just">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 Anh cua bò vào chum nước này, cô ong đợi sau cánh cửa. Còn chị cáo, anh gấu, anh cọp thì nấp hai bên.</a:t>
            </a:r>
          </a:p>
          <a:p>
            <a:pPr indent="747713" algn="just">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Tree>
    <p:extLst>
      <p:ext uri="{BB962C8B-B14F-4D97-AF65-F5344CB8AC3E}">
        <p14:creationId xmlns:p14="http://schemas.microsoft.com/office/powerpoint/2010/main" val="214712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B3760D-0B31-3707-630F-463F4DC0BC77}"/>
              </a:ext>
            </a:extLst>
          </p:cNvPr>
          <p:cNvSpPr txBox="1"/>
          <p:nvPr/>
        </p:nvSpPr>
        <p:spPr>
          <a:xfrm>
            <a:off x="334109" y="524933"/>
            <a:ext cx="6172199" cy="5509200"/>
          </a:xfrm>
          <a:prstGeom prst="rect">
            <a:avLst/>
          </a:prstGeom>
          <a:noFill/>
        </p:spPr>
        <p:txBody>
          <a:bodyPr wrap="square" rtlCol="0">
            <a:spAutoFit/>
          </a:bodyPr>
          <a:lstStyle/>
          <a:p>
            <a:pPr indent="688975" algn="just">
              <a:defRPr/>
            </a:pPr>
            <a:r>
              <a:rPr lang="vi-VN" sz="32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Trời đành mời cóc vào. Cóc tâu:</a:t>
            </a:r>
          </a:p>
          <a:p>
            <a:pPr indent="688975" algn="just">
              <a:defRPr/>
            </a:pPr>
            <a:r>
              <a:rPr lang="vi-VN" sz="32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 Muôn tâu Thượng đế! Đã lâu lắm rồi, trần gian không hề có mưa. Thượng đế cần làm mưa ngay để cứu muôn loài.</a:t>
            </a:r>
          </a:p>
          <a:p>
            <a:pPr indent="688975" algn="just">
              <a:defRPr/>
            </a:pPr>
            <a:r>
              <a:rPr lang="vi-VN" sz="32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Trời dịu giọng:</a:t>
            </a:r>
          </a:p>
          <a:p>
            <a:pPr indent="688975" algn="just">
              <a:defRPr/>
            </a:pPr>
            <a:r>
              <a:rPr lang="vi-VN" sz="32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 Thôi cậu về đi. Ta sẽ cho mưa xuống!</a:t>
            </a:r>
          </a:p>
          <a:p>
            <a:pPr indent="688975" algn="just">
              <a:defRPr/>
            </a:pPr>
            <a:r>
              <a:rPr lang="vi-VN" sz="32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Lại còn dặn thêm:</a:t>
            </a:r>
          </a:p>
          <a:p>
            <a:pPr indent="688975" algn="just">
              <a:defRPr/>
            </a:pPr>
            <a:r>
              <a:rPr lang="vi-VN" sz="32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 Lần sau, hễ muốn mưa, cậu chỉ cần nghiến răng báo hiệu cho ta!</a:t>
            </a:r>
          </a:p>
        </p:txBody>
      </p:sp>
      <p:pic>
        <p:nvPicPr>
          <p:cNvPr id="5" name="Picture 4"/>
          <p:cNvPicPr>
            <a:picLocks noChangeAspect="1"/>
          </p:cNvPicPr>
          <p:nvPr/>
        </p:nvPicPr>
        <p:blipFill rotWithShape="1">
          <a:blip r:embed="rId2"/>
          <a:srcRect l="2275" t="3003" r="1909"/>
          <a:stretch/>
        </p:blipFill>
        <p:spPr>
          <a:xfrm>
            <a:off x="6664570" y="360486"/>
            <a:ext cx="6655777" cy="5838092"/>
          </a:xfrm>
          <a:prstGeom prst="rect">
            <a:avLst/>
          </a:prstGeom>
        </p:spPr>
      </p:pic>
    </p:spTree>
    <p:extLst>
      <p:ext uri="{BB962C8B-B14F-4D97-AF65-F5344CB8AC3E}">
        <p14:creationId xmlns:p14="http://schemas.microsoft.com/office/powerpoint/2010/main" val="202242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240" t="5208" r="1316" b="3906"/>
          <a:stretch/>
        </p:blipFill>
        <p:spPr>
          <a:xfrm>
            <a:off x="163773" y="149469"/>
            <a:ext cx="13388454" cy="5492860"/>
          </a:xfrm>
          <a:prstGeom prst="rect">
            <a:avLst/>
          </a:prstGeom>
        </p:spPr>
      </p:pic>
      <p:sp>
        <p:nvSpPr>
          <p:cNvPr id="5" name="Rectangle 4"/>
          <p:cNvSpPr/>
          <p:nvPr/>
        </p:nvSpPr>
        <p:spPr>
          <a:xfrm>
            <a:off x="2013439" y="5642329"/>
            <a:ext cx="9812215" cy="1077218"/>
          </a:xfrm>
          <a:prstGeom prst="rect">
            <a:avLst/>
          </a:prstGeom>
        </p:spPr>
        <p:txBody>
          <a:bodyPr wrap="square">
            <a:spAutoFit/>
          </a:bodyPr>
          <a:lstStyle/>
          <a:p>
            <a:pPr indent="347663">
              <a:defRPr/>
            </a:pPr>
            <a:r>
              <a:rPr lang="vi-VN" sz="32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    Cóc về đến trần gian thì nước đã ngập cả ruộng đồng.</a:t>
            </a:r>
          </a:p>
          <a:p>
            <a:pPr indent="347663">
              <a:defRPr/>
            </a:pPr>
            <a:r>
              <a:rPr lang="vi-VN" sz="32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Từ đó, hễ cóc nghiến răng là trời đổ mưa.</a:t>
            </a:r>
          </a:p>
        </p:txBody>
      </p:sp>
    </p:spTree>
    <p:extLst>
      <p:ext uri="{BB962C8B-B14F-4D97-AF65-F5344CB8AC3E}">
        <p14:creationId xmlns:p14="http://schemas.microsoft.com/office/powerpoint/2010/main" val="310549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89" y="573206"/>
            <a:ext cx="12296632" cy="567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38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1850" y="1028700"/>
            <a:ext cx="6915150" cy="553998"/>
          </a:xfrm>
          <a:prstGeom prst="rect">
            <a:avLst/>
          </a:prstGeom>
          <a:noFill/>
        </p:spPr>
        <p:txBody>
          <a:bodyPr wrap="square" rtlCol="0">
            <a:spAutoFit/>
          </a:bodyPr>
          <a:lstStyle/>
          <a:p>
            <a:pPr algn="ctr"/>
            <a:r>
              <a:rPr lang="en-US" sz="3000" b="1" dirty="0" err="1">
                <a:solidFill>
                  <a:srgbClr val="FF0000"/>
                </a:solidFill>
                <a:latin typeface="Times New Roman" panose="02020603050405020304" pitchFamily="18" charset="0"/>
                <a:cs typeface="Times New Roman" panose="02020603050405020304" pitchFamily="18" charset="0"/>
              </a:rPr>
              <a:t>Tìm</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lời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giải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cho</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đố</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sau</a:t>
            </a:r>
            <a:r>
              <a:rPr lang="en-US" sz="3000" b="1" dirty="0">
                <a:solidFill>
                  <a:srgbClr val="FF0000"/>
                </a:solidFill>
                <a:latin typeface="Times New Roman" panose="02020603050405020304" pitchFamily="18" charset="0"/>
                <a:cs typeface="Times New Roman" panose="02020603050405020304" pitchFamily="18" charset="0"/>
              </a:rPr>
              <a:t>  :</a:t>
            </a:r>
          </a:p>
        </p:txBody>
      </p:sp>
      <p:sp>
        <p:nvSpPr>
          <p:cNvPr id="6" name="TextBox 5"/>
          <p:cNvSpPr txBox="1"/>
          <p:nvPr/>
        </p:nvSpPr>
        <p:spPr>
          <a:xfrm>
            <a:off x="1837176" y="1828800"/>
            <a:ext cx="9078474" cy="2400657"/>
          </a:xfrm>
          <a:prstGeom prst="rect">
            <a:avLst/>
          </a:prstGeom>
          <a:noFill/>
        </p:spPr>
        <p:txBody>
          <a:bodyPr wrap="square" rtlCol="0">
            <a:spAutoFit/>
          </a:bodyPr>
          <a:lstStyle/>
          <a:p>
            <a:pPr algn="ctr"/>
            <a:r>
              <a:rPr lang="en-US" sz="3000" b="1" dirty="0" err="1">
                <a:solidFill>
                  <a:srgbClr val="0000CC"/>
                </a:solidFill>
                <a:latin typeface="Times New Roman" panose="02020603050405020304" pitchFamily="18" charset="0"/>
                <a:cs typeface="Times New Roman" panose="02020603050405020304" pitchFamily="18" charset="0"/>
              </a:rPr>
              <a:t>Trông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tôi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xấu</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xí</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xù</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xì</a:t>
            </a:r>
            <a:endParaRPr lang="en-US" sz="3000" b="1" dirty="0">
              <a:solidFill>
                <a:srgbClr val="0000CC"/>
              </a:solidFill>
              <a:latin typeface="Times New Roman" panose="02020603050405020304" pitchFamily="18" charset="0"/>
              <a:cs typeface="Times New Roman" panose="02020603050405020304" pitchFamily="18" charset="0"/>
            </a:endParaRPr>
          </a:p>
          <a:p>
            <a:pPr algn="ctr"/>
            <a:r>
              <a:rPr lang="en-US" sz="3000" b="1" dirty="0" err="1">
                <a:solidFill>
                  <a:srgbClr val="0000CC"/>
                </a:solidFill>
                <a:latin typeface="Times New Roman" panose="02020603050405020304" pitchFamily="18" charset="0"/>
                <a:cs typeface="Times New Roman" panose="02020603050405020304" pitchFamily="18" charset="0"/>
              </a:rPr>
              <a:t>Đêm</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về</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người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ngủ</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tối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về</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bắt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sâu</a:t>
            </a:r>
            <a:r>
              <a:rPr lang="en-US" sz="3000" b="1" dirty="0">
                <a:solidFill>
                  <a:srgbClr val="0000CC"/>
                </a:solidFill>
                <a:latin typeface="Times New Roman" panose="02020603050405020304" pitchFamily="18" charset="0"/>
                <a:cs typeface="Times New Roman" panose="02020603050405020304" pitchFamily="18" charset="0"/>
              </a:rPr>
              <a:t> </a:t>
            </a:r>
          </a:p>
          <a:p>
            <a:pPr algn="ctr"/>
            <a:r>
              <a:rPr lang="en-US" sz="3000" b="1" dirty="0" err="1">
                <a:solidFill>
                  <a:srgbClr val="0000CC"/>
                </a:solidFill>
                <a:latin typeface="Times New Roman" panose="02020603050405020304" pitchFamily="18" charset="0"/>
                <a:cs typeface="Times New Roman" panose="02020603050405020304" pitchFamily="18" charset="0"/>
              </a:rPr>
              <a:t>Khi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nào</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trời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nắng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quá</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lâu</a:t>
            </a:r>
            <a:endParaRPr lang="en-US" sz="3000" b="1" dirty="0">
              <a:solidFill>
                <a:srgbClr val="0000CC"/>
              </a:solidFill>
              <a:latin typeface="Times New Roman" panose="02020603050405020304" pitchFamily="18" charset="0"/>
              <a:cs typeface="Times New Roman" panose="02020603050405020304" pitchFamily="18" charset="0"/>
            </a:endParaRPr>
          </a:p>
          <a:p>
            <a:pPr algn="ctr"/>
            <a:r>
              <a:rPr lang="en-US" sz="3000" b="1" dirty="0" err="1">
                <a:solidFill>
                  <a:srgbClr val="0000CC"/>
                </a:solidFill>
                <a:latin typeface="Times New Roman" panose="02020603050405020304" pitchFamily="18" charset="0"/>
                <a:cs typeface="Times New Roman" panose="02020603050405020304" pitchFamily="18" charset="0"/>
              </a:rPr>
              <a:t>Tôi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kêu</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mấy</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tiếng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mưa</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đâu</a:t>
            </a:r>
            <a:r>
              <a:rPr lang="en-US" sz="3000" b="1" dirty="0">
                <a:solidFill>
                  <a:srgbClr val="0000CC"/>
                </a:solidFill>
                <a:latin typeface="Times New Roman" panose="02020603050405020304" pitchFamily="18" charset="0"/>
                <a:cs typeface="Times New Roman" panose="02020603050405020304" pitchFamily="18" charset="0"/>
              </a:rPr>
              <a:t> quay </a:t>
            </a:r>
            <a:r>
              <a:rPr lang="en-US" sz="3000" b="1" dirty="0" err="1">
                <a:solidFill>
                  <a:srgbClr val="0000CC"/>
                </a:solidFill>
                <a:latin typeface="Times New Roman" panose="02020603050405020304" pitchFamily="18" charset="0"/>
                <a:cs typeface="Times New Roman" panose="02020603050405020304" pitchFamily="18" charset="0"/>
              </a:rPr>
              <a:t>về</a:t>
            </a:r>
            <a:r>
              <a:rPr lang="en-US" sz="1350" dirty="0"/>
              <a:t>. </a:t>
            </a:r>
          </a:p>
          <a:p>
            <a:pPr algn="r"/>
            <a:r>
              <a:rPr lang="en-US" sz="1350" dirty="0"/>
              <a:t>                                            </a:t>
            </a:r>
            <a:r>
              <a:rPr lang="en-US" sz="3000" b="1" i="1" dirty="0">
                <a:solidFill>
                  <a:srgbClr val="0000CC"/>
                </a:solidFill>
                <a:latin typeface="Times New Roman" panose="02020603050405020304" pitchFamily="18" charset="0"/>
                <a:cs typeface="Times New Roman" panose="02020603050405020304" pitchFamily="18" charset="0"/>
              </a:rPr>
              <a:t>( </a:t>
            </a:r>
            <a:r>
              <a:rPr lang="en-US" sz="3000" b="1" i="1" dirty="0" err="1">
                <a:solidFill>
                  <a:srgbClr val="0000CC"/>
                </a:solidFill>
                <a:latin typeface="Times New Roman" panose="02020603050405020304" pitchFamily="18" charset="0"/>
                <a:cs typeface="Times New Roman" panose="02020603050405020304" pitchFamily="18" charset="0"/>
              </a:rPr>
              <a:t>Là</a:t>
            </a:r>
            <a:r>
              <a:rPr lang="en-US" sz="3000" b="1" i="1" dirty="0">
                <a:solidFill>
                  <a:srgbClr val="0000CC"/>
                </a:solidFill>
                <a:latin typeface="Times New Roman" panose="02020603050405020304" pitchFamily="18" charset="0"/>
                <a:cs typeface="Times New Roman" panose="02020603050405020304" pitchFamily="18" charset="0"/>
              </a:rPr>
              <a:t> con </a:t>
            </a:r>
            <a:r>
              <a:rPr lang="en-US" sz="3000" b="1" i="1" dirty="0" err="1">
                <a:solidFill>
                  <a:srgbClr val="0000CC"/>
                </a:solidFill>
                <a:latin typeface="Times New Roman" panose="02020603050405020304" pitchFamily="18" charset="0"/>
                <a:cs typeface="Times New Roman" panose="02020603050405020304" pitchFamily="18" charset="0"/>
              </a:rPr>
              <a:t>gì</a:t>
            </a:r>
            <a:r>
              <a:rPr lang="en-US" sz="3000" b="1" i="1" dirty="0">
                <a:solidFill>
                  <a:srgbClr val="0000CC"/>
                </a:solidFill>
                <a:latin typeface="Times New Roman" panose="02020603050405020304" pitchFamily="18" charset="0"/>
                <a:cs typeface="Times New Roman" panose="02020603050405020304" pitchFamily="18" charset="0"/>
              </a:rPr>
              <a:t> ? )</a:t>
            </a:r>
          </a:p>
        </p:txBody>
      </p:sp>
      <p:pic>
        <p:nvPicPr>
          <p:cNvPr id="3" name="Picture 2">
            <a:extLst>
              <a:ext uri="{FF2B5EF4-FFF2-40B4-BE49-F238E27FC236}">
                <a16:creationId xmlns:a16="http://schemas.microsoft.com/office/drawing/2014/main" id="{E3941E83-AFCD-33E7-32A6-880AD1561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850" y="4206374"/>
            <a:ext cx="5143500" cy="2537326"/>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80" y="4353"/>
            <a:ext cx="13781167" cy="6900023"/>
          </a:xfrm>
          <a:prstGeom prst="rect">
            <a:avLst/>
          </a:prstGeom>
        </p:spPr>
      </p:pic>
      <p:sp>
        <p:nvSpPr>
          <p:cNvPr id="60" name="Rectangle 59"/>
          <p:cNvSpPr/>
          <p:nvPr/>
        </p:nvSpPr>
        <p:spPr>
          <a:xfrm>
            <a:off x="3372665" y="157121"/>
            <a:ext cx="10241853" cy="2305342"/>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defTabSz="1088230">
              <a:lnSpc>
                <a:spcPct val="150000"/>
              </a:lnSpc>
              <a:defRPr/>
            </a:pPr>
            <a:r>
              <a:rPr lang="en-US" sz="6000" b="1" dirty="0">
                <a:solidFill>
                  <a:prstClr val="white"/>
                </a:solidFill>
                <a:latin typeface="Times New Roman" panose="02020603050405020304" pitchFamily="18" charset="0"/>
                <a:cs typeface="Times New Roman" panose="02020603050405020304" pitchFamily="18" charset="0"/>
              </a:rPr>
              <a:t>  </a:t>
            </a:r>
            <a:r>
              <a:rPr lang="vi-VN" sz="6000" dirty="0">
                <a:solidFill>
                  <a:prstClr val="white"/>
                </a:solidFill>
                <a:latin typeface="-apple-system"/>
              </a:rPr>
              <a:t>Con gì đi kiện ông trời?</a:t>
            </a:r>
          </a:p>
        </p:txBody>
      </p:sp>
      <p:grpSp>
        <p:nvGrpSpPr>
          <p:cNvPr id="69" name="Group 68"/>
          <p:cNvGrpSpPr/>
          <p:nvPr/>
        </p:nvGrpSpPr>
        <p:grpSpPr>
          <a:xfrm>
            <a:off x="2733930" y="2561214"/>
            <a:ext cx="8501005" cy="929406"/>
            <a:chOff x="1139780" y="2822887"/>
            <a:chExt cx="7597820" cy="1063311"/>
          </a:xfrm>
        </p:grpSpPr>
        <p:grpSp>
          <p:nvGrpSpPr>
            <p:cNvPr id="23" name="Group 22"/>
            <p:cNvGrpSpPr/>
            <p:nvPr/>
          </p:nvGrpSpPr>
          <p:grpSpPr>
            <a:xfrm>
              <a:off x="1139780" y="2822887"/>
              <a:ext cx="7597820" cy="1063311"/>
              <a:chOff x="1139780" y="2790695"/>
              <a:chExt cx="4733934" cy="863210"/>
            </a:xfrm>
          </p:grpSpPr>
          <p:sp>
            <p:nvSpPr>
              <p:cNvPr id="18" name="Parallelogram 17"/>
              <p:cNvSpPr/>
              <p:nvPr/>
            </p:nvSpPr>
            <p:spPr>
              <a:xfrm>
                <a:off x="1139780" y="3102576"/>
                <a:ext cx="4733934" cy="551329"/>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3000" b="1" dirty="0" err="1">
                    <a:solidFill>
                      <a:prstClr val="white"/>
                    </a:solidFill>
                    <a:latin typeface="Times New Roman" panose="02020603050405020304" pitchFamily="18" charset="0"/>
                    <a:cs typeface="Times New Roman" panose="02020603050405020304" pitchFamily="18" charset="0"/>
                  </a:rPr>
                  <a:t>Nhái</a:t>
                </a:r>
                <a:r>
                  <a:rPr lang="en-US" sz="3000" b="1" dirty="0">
                    <a:solidFill>
                      <a:prstClr val="white"/>
                    </a:solidFill>
                    <a:latin typeface="Times New Roman" panose="02020603050405020304" pitchFamily="18" charset="0"/>
                    <a:cs typeface="Times New Roman" panose="02020603050405020304" pitchFamily="18" charset="0"/>
                  </a:rPr>
                  <a:t> </a:t>
                </a:r>
                <a:endParaRPr lang="en-US" sz="2800" b="1" kern="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A</a:t>
                </a:r>
              </a:p>
            </p:txBody>
          </p:sp>
          <p:sp>
            <p:nvSpPr>
              <p:cNvPr id="22" name="Rectangle 21"/>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42" name="Straight Connector 41"/>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3211666" y="109209"/>
            <a:ext cx="435158" cy="2369158"/>
            <a:chOff x="1322576" y="181190"/>
            <a:chExt cx="387790" cy="2372165"/>
          </a:xfrm>
        </p:grpSpPr>
        <p:grpSp>
          <p:nvGrpSpPr>
            <p:cNvPr id="53" name="Group 52"/>
            <p:cNvGrpSpPr/>
            <p:nvPr/>
          </p:nvGrpSpPr>
          <p:grpSpPr>
            <a:xfrm>
              <a:off x="1322576" y="1227176"/>
              <a:ext cx="286946" cy="286946"/>
              <a:chOff x="505017" y="3509933"/>
              <a:chExt cx="286946" cy="286946"/>
            </a:xfrm>
          </p:grpSpPr>
          <p:sp>
            <p:nvSpPr>
              <p:cNvPr id="54" name="Oval 53"/>
              <p:cNvSpPr/>
              <p:nvPr/>
            </p:nvSpPr>
            <p:spPr>
              <a:xfrm>
                <a:off x="505017" y="350993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55" name="Oval 54"/>
              <p:cNvSpPr/>
              <p:nvPr/>
            </p:nvSpPr>
            <p:spPr>
              <a:xfrm>
                <a:off x="587032" y="358926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sp>
          <p:nvSpPr>
            <p:cNvPr id="57" name="Left Bracket 56"/>
            <p:cNvSpPr/>
            <p:nvPr/>
          </p:nvSpPr>
          <p:spPr>
            <a:xfrm>
              <a:off x="1465654" y="181190"/>
              <a:ext cx="244712" cy="2372165"/>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86751">
                <a:defRPr/>
              </a:pPr>
              <a:endParaRPr lang="en-US" sz="2900" kern="0">
                <a:solidFill>
                  <a:sysClr val="windowText" lastClr="000000"/>
                </a:solidFill>
              </a:endParaRPr>
            </a:p>
          </p:txBody>
        </p:sp>
      </p:grpSp>
      <p:sp>
        <p:nvSpPr>
          <p:cNvPr id="58" name="Left Bracket 57"/>
          <p:cNvSpPr/>
          <p:nvPr/>
        </p:nvSpPr>
        <p:spPr>
          <a:xfrm flipH="1">
            <a:off x="12599237" y="125613"/>
            <a:ext cx="1122359" cy="2369158"/>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grpSp>
        <p:nvGrpSpPr>
          <p:cNvPr id="121" name="Group 120"/>
          <p:cNvGrpSpPr/>
          <p:nvPr/>
        </p:nvGrpSpPr>
        <p:grpSpPr>
          <a:xfrm>
            <a:off x="2733930" y="3670943"/>
            <a:ext cx="8501005" cy="929406"/>
            <a:chOff x="1139780" y="2822887"/>
            <a:chExt cx="7597820" cy="1063311"/>
          </a:xfrm>
        </p:grpSpPr>
        <p:grpSp>
          <p:nvGrpSpPr>
            <p:cNvPr id="122" name="Group 121"/>
            <p:cNvGrpSpPr/>
            <p:nvPr/>
          </p:nvGrpSpPr>
          <p:grpSpPr>
            <a:xfrm>
              <a:off x="1139780" y="2822887"/>
              <a:ext cx="7597820" cy="1063311"/>
              <a:chOff x="1139780" y="2790695"/>
              <a:chExt cx="4733934" cy="863210"/>
            </a:xfrm>
          </p:grpSpPr>
          <p:sp>
            <p:nvSpPr>
              <p:cNvPr id="124" name="Parallelogram 123"/>
              <p:cNvSpPr/>
              <p:nvPr/>
            </p:nvSpPr>
            <p:spPr>
              <a:xfrm>
                <a:off x="1139780" y="3102576"/>
                <a:ext cx="4733934" cy="551329"/>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2700" b="1" dirty="0" err="1">
                    <a:solidFill>
                      <a:prstClr val="white"/>
                    </a:solidFill>
                    <a:latin typeface="Times New Roman" panose="02020603050405020304" pitchFamily="18" charset="0"/>
                    <a:cs typeface="Times New Roman" panose="02020603050405020304" pitchFamily="18" charset="0"/>
                  </a:rPr>
                  <a:t>Ếch</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25" name="Parallelogram 124"/>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B</a:t>
                </a:r>
              </a:p>
            </p:txBody>
          </p:sp>
          <p:sp>
            <p:nvSpPr>
              <p:cNvPr id="126" name="Rectangle 125"/>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23" name="Straight Connector 122"/>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2733930" y="4755526"/>
            <a:ext cx="8501005" cy="929408"/>
            <a:chOff x="1139780" y="2822885"/>
            <a:chExt cx="7597820" cy="1063314"/>
          </a:xfrm>
        </p:grpSpPr>
        <p:grpSp>
          <p:nvGrpSpPr>
            <p:cNvPr id="128" name="Group 127"/>
            <p:cNvGrpSpPr/>
            <p:nvPr/>
          </p:nvGrpSpPr>
          <p:grpSpPr>
            <a:xfrm>
              <a:off x="1139780" y="2822885"/>
              <a:ext cx="7597820" cy="1063314"/>
              <a:chOff x="1139780" y="2790695"/>
              <a:chExt cx="4733934" cy="863213"/>
            </a:xfrm>
          </p:grpSpPr>
          <p:sp>
            <p:nvSpPr>
              <p:cNvPr id="130" name="Parallelogram 129"/>
              <p:cNvSpPr/>
              <p:nvPr/>
            </p:nvSpPr>
            <p:spPr>
              <a:xfrm>
                <a:off x="1139780" y="3102578"/>
                <a:ext cx="4733934" cy="551330"/>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2700" b="1" dirty="0" err="1">
                    <a:solidFill>
                      <a:prstClr val="white"/>
                    </a:solidFill>
                    <a:latin typeface="Times New Roman" panose="02020603050405020304" pitchFamily="18" charset="0"/>
                    <a:cs typeface="Times New Roman" panose="02020603050405020304" pitchFamily="18" charset="0"/>
                  </a:rPr>
                  <a:t>Ểnh</a:t>
                </a:r>
                <a:r>
                  <a:rPr lang="en-US" sz="2700" b="1" dirty="0">
                    <a:solidFill>
                      <a:prstClr val="white"/>
                    </a:solidFill>
                    <a:latin typeface="Times New Roman" panose="02020603050405020304" pitchFamily="18" charset="0"/>
                    <a:cs typeface="Times New Roman" panose="02020603050405020304" pitchFamily="18" charset="0"/>
                  </a:rPr>
                  <a:t> </a:t>
                </a:r>
                <a:r>
                  <a:rPr lang="en-US" sz="2700" b="1" dirty="0" err="1">
                    <a:solidFill>
                      <a:prstClr val="white"/>
                    </a:solidFill>
                    <a:latin typeface="Times New Roman" panose="02020603050405020304" pitchFamily="18" charset="0"/>
                    <a:cs typeface="Times New Roman" panose="02020603050405020304" pitchFamily="18" charset="0"/>
                  </a:rPr>
                  <a:t>ương</a:t>
                </a:r>
                <a:r>
                  <a:rPr lang="en-US" sz="2700" b="1" dirty="0">
                    <a:solidFill>
                      <a:prstClr val="white"/>
                    </a:solidFill>
                    <a:latin typeface="Times New Roman" panose="02020603050405020304" pitchFamily="18" charset="0"/>
                    <a:cs typeface="Times New Roman" panose="02020603050405020304" pitchFamily="18" charset="0"/>
                  </a:rPr>
                  <a:t> </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31" name="Parallelogram 130"/>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C</a:t>
                </a:r>
              </a:p>
            </p:txBody>
          </p:sp>
          <p:sp>
            <p:nvSpPr>
              <p:cNvPr id="132" name="Rectangle 131"/>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29" name="Straight Connector 128"/>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989518" y="93532"/>
            <a:ext cx="1073216" cy="957501"/>
            <a:chOff x="83662" y="159259"/>
            <a:chExt cx="1082288" cy="1084917"/>
          </a:xfrm>
        </p:grpSpPr>
        <p:sp>
          <p:nvSpPr>
            <p:cNvPr id="10" name="Oval 9"/>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rgbClr val="008CF5"/>
                </a:solidFill>
                <a:latin typeface="Arial" panose="020B0604020202020204" pitchFamily="34" charset="0"/>
                <a:cs typeface="Arial" panose="020B0604020202020204" pitchFamily="34" charset="0"/>
              </a:endParaRPr>
            </a:p>
          </p:txBody>
        </p:sp>
        <p:pic>
          <p:nvPicPr>
            <p:cNvPr id="82" name="Picture 81"/>
            <p:cNvPicPr>
              <a:picLocks noChangeAspect="1"/>
            </p:cNvPicPr>
            <p:nvPr/>
          </p:nvPicPr>
          <p:blipFill>
            <a:blip r:embed="rId11"/>
            <a:stretch>
              <a:fillRect/>
            </a:stretch>
          </p:blipFill>
          <p:spPr>
            <a:xfrm>
              <a:off x="83662" y="159259"/>
              <a:ext cx="1082288" cy="1082288"/>
            </a:xfrm>
            <a:prstGeom prst="rect">
              <a:avLst/>
            </a:prstGeom>
          </p:spPr>
        </p:pic>
        <p:pic>
          <p:nvPicPr>
            <p:cNvPr id="81" name="Picture 80"/>
            <p:cNvPicPr>
              <a:picLocks noChangeAspect="1"/>
            </p:cNvPicPr>
            <p:nvPr/>
          </p:nvPicPr>
          <p:blipFill>
            <a:blip r:embed="rId12"/>
            <a:stretch>
              <a:fillRect/>
            </a:stretch>
          </p:blipFill>
          <p:spPr>
            <a:xfrm>
              <a:off x="140649" y="240741"/>
              <a:ext cx="757177" cy="937456"/>
            </a:xfrm>
            <a:prstGeom prst="rect">
              <a:avLst/>
            </a:prstGeom>
          </p:spPr>
        </p:pic>
        <p:sp>
          <p:nvSpPr>
            <p:cNvPr id="3" name="TextBox 2"/>
            <p:cNvSpPr txBox="1"/>
            <p:nvPr/>
          </p:nvSpPr>
          <p:spPr>
            <a:xfrm>
              <a:off x="355195" y="267725"/>
              <a:ext cx="545102" cy="976451"/>
            </a:xfrm>
            <a:prstGeom prst="rect">
              <a:avLst/>
            </a:prstGeom>
            <a:noFill/>
          </p:spPr>
          <p:txBody>
            <a:bodyPr wrap="none" rtlCol="0">
              <a:spAutoFit/>
            </a:bodyPr>
            <a:lstStyle/>
            <a:p>
              <a:pPr algn="ctr" defTabSz="1086751">
                <a:defRPr/>
              </a:pPr>
              <a:r>
                <a:rPr lang="en-US" sz="5000" b="1" kern="0" dirty="0">
                  <a:solidFill>
                    <a:srgbClr val="008CF5"/>
                  </a:solidFill>
                  <a:latin typeface="Arial" panose="020B0604020202020204" pitchFamily="34" charset="0"/>
                  <a:cs typeface="Arial" panose="020B0604020202020204" pitchFamily="34" charset="0"/>
                </a:rPr>
                <a:t>1</a:t>
              </a:r>
            </a:p>
          </p:txBody>
        </p:sp>
      </p:grpSp>
      <p:grpSp>
        <p:nvGrpSpPr>
          <p:cNvPr id="151" name="Group 150"/>
          <p:cNvGrpSpPr/>
          <p:nvPr/>
        </p:nvGrpSpPr>
        <p:grpSpPr>
          <a:xfrm>
            <a:off x="2370400" y="4037360"/>
            <a:ext cx="321995" cy="1188342"/>
            <a:chOff x="471240" y="3515623"/>
            <a:chExt cx="286946" cy="1189850"/>
          </a:xfrm>
        </p:grpSpPr>
        <p:cxnSp>
          <p:nvCxnSpPr>
            <p:cNvPr id="139" name="Straight Connector 138"/>
            <p:cNvCxnSpPr>
              <a:endCxn id="141" idx="0"/>
            </p:cNvCxnSpPr>
            <p:nvPr/>
          </p:nvCxnSpPr>
          <p:spPr>
            <a:xfrm>
              <a:off x="614713" y="3515623"/>
              <a:ext cx="0" cy="902904"/>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471240" y="4418527"/>
              <a:ext cx="286946" cy="286946"/>
              <a:chOff x="452190" y="3163606"/>
              <a:chExt cx="286946" cy="286946"/>
            </a:xfrm>
          </p:grpSpPr>
          <p:sp>
            <p:nvSpPr>
              <p:cNvPr id="141" name="Oval 140"/>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42" name="Oval 141"/>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grpSp>
        <p:nvGrpSpPr>
          <p:cNvPr id="150" name="Group 149"/>
          <p:cNvGrpSpPr/>
          <p:nvPr/>
        </p:nvGrpSpPr>
        <p:grpSpPr>
          <a:xfrm>
            <a:off x="2370400" y="3013908"/>
            <a:ext cx="321995" cy="1150294"/>
            <a:chOff x="471240" y="2490868"/>
            <a:chExt cx="286946" cy="1151755"/>
          </a:xfrm>
        </p:grpSpPr>
        <p:cxnSp>
          <p:nvCxnSpPr>
            <p:cNvPr id="116" name="Straight Connector 115"/>
            <p:cNvCxnSpPr>
              <a:stCxn id="20" idx="4"/>
              <a:endCxn id="118" idx="0"/>
            </p:cNvCxnSpPr>
            <p:nvPr/>
          </p:nvCxnSpPr>
          <p:spPr>
            <a:xfrm>
              <a:off x="600199" y="2490868"/>
              <a:ext cx="14514" cy="864809"/>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471240" y="3355677"/>
              <a:ext cx="286946" cy="286946"/>
              <a:chOff x="452190" y="3163606"/>
              <a:chExt cx="286946" cy="286946"/>
            </a:xfrm>
          </p:grpSpPr>
          <p:sp>
            <p:nvSpPr>
              <p:cNvPr id="118" name="Oval 117"/>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19" name="Oval 118"/>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grpSp>
        <p:nvGrpSpPr>
          <p:cNvPr id="149" name="Group 148"/>
          <p:cNvGrpSpPr/>
          <p:nvPr/>
        </p:nvGrpSpPr>
        <p:grpSpPr>
          <a:xfrm>
            <a:off x="2370400" y="1048708"/>
            <a:ext cx="321995" cy="1965200"/>
            <a:chOff x="471240" y="574185"/>
            <a:chExt cx="286946" cy="1967695"/>
          </a:xfrm>
        </p:grpSpPr>
        <p:cxnSp>
          <p:nvCxnSpPr>
            <p:cNvPr id="13" name="Straight Connector 12"/>
            <p:cNvCxnSpPr>
              <a:stCxn id="82" idx="2"/>
              <a:endCxn id="20" idx="0"/>
            </p:cNvCxnSpPr>
            <p:nvPr/>
          </p:nvCxnSpPr>
          <p:spPr>
            <a:xfrm>
              <a:off x="610012" y="574185"/>
              <a:ext cx="4701" cy="1680749"/>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471240" y="2254934"/>
              <a:ext cx="286946" cy="286946"/>
              <a:chOff x="452190" y="3133126"/>
              <a:chExt cx="286946" cy="286946"/>
            </a:xfrm>
          </p:grpSpPr>
          <p:sp>
            <p:nvSpPr>
              <p:cNvPr id="20" name="Oval 19"/>
              <p:cNvSpPr/>
              <p:nvPr/>
            </p:nvSpPr>
            <p:spPr>
              <a:xfrm>
                <a:off x="452190" y="313312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21" name="Oval 20"/>
              <p:cNvSpPr/>
              <p:nvPr/>
            </p:nvSpPr>
            <p:spPr>
              <a:xfrm>
                <a:off x="531824" y="3217049"/>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sp>
        <p:nvSpPr>
          <p:cNvPr id="65" name="Rectangle 64"/>
          <p:cNvSpPr/>
          <p:nvPr/>
        </p:nvSpPr>
        <p:spPr>
          <a:xfrm>
            <a:off x="1829068" y="1238372"/>
            <a:ext cx="1425273" cy="126851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30</a:t>
            </a:r>
          </a:p>
        </p:txBody>
      </p:sp>
      <p:grpSp>
        <p:nvGrpSpPr>
          <p:cNvPr id="67" name="Group 66"/>
          <p:cNvGrpSpPr/>
          <p:nvPr/>
        </p:nvGrpSpPr>
        <p:grpSpPr>
          <a:xfrm>
            <a:off x="1829063" y="1228860"/>
            <a:ext cx="1425273" cy="1269733"/>
            <a:chOff x="-1408548" y="1800614"/>
            <a:chExt cx="1270128" cy="1271345"/>
          </a:xfrm>
        </p:grpSpPr>
        <p:sp>
          <p:nvSpPr>
            <p:cNvPr id="68" name="Rectangle 6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0" name="Rectangle 69"/>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29</a:t>
              </a:r>
            </a:p>
          </p:txBody>
        </p:sp>
      </p:grpSp>
      <p:grpSp>
        <p:nvGrpSpPr>
          <p:cNvPr id="71" name="Group 70"/>
          <p:cNvGrpSpPr/>
          <p:nvPr/>
        </p:nvGrpSpPr>
        <p:grpSpPr>
          <a:xfrm>
            <a:off x="1829061" y="1228856"/>
            <a:ext cx="1425273" cy="1268940"/>
            <a:chOff x="-1408548" y="1801408"/>
            <a:chExt cx="1270128" cy="1270551"/>
          </a:xfrm>
        </p:grpSpPr>
        <p:sp>
          <p:nvSpPr>
            <p:cNvPr id="72" name="Rectangle 7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3" name="Rectangle 72"/>
            <p:cNvSpPr/>
            <p:nvPr/>
          </p:nvSpPr>
          <p:spPr>
            <a:xfrm>
              <a:off x="-1408547" y="1801408"/>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28</a:t>
              </a:r>
            </a:p>
          </p:txBody>
        </p:sp>
      </p:grpSp>
      <p:grpSp>
        <p:nvGrpSpPr>
          <p:cNvPr id="74" name="Group 73"/>
          <p:cNvGrpSpPr/>
          <p:nvPr/>
        </p:nvGrpSpPr>
        <p:grpSpPr>
          <a:xfrm>
            <a:off x="1829060" y="1228644"/>
            <a:ext cx="1425273" cy="1268940"/>
            <a:chOff x="-1408548" y="1801408"/>
            <a:chExt cx="1270128" cy="1270551"/>
          </a:xfrm>
        </p:grpSpPr>
        <p:sp>
          <p:nvSpPr>
            <p:cNvPr id="75" name="Rectangle 7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6" name="Rectangle 75"/>
            <p:cNvSpPr/>
            <p:nvPr/>
          </p:nvSpPr>
          <p:spPr>
            <a:xfrm>
              <a:off x="-1408547" y="1801408"/>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27</a:t>
              </a:r>
            </a:p>
          </p:txBody>
        </p:sp>
      </p:grpSp>
      <p:grpSp>
        <p:nvGrpSpPr>
          <p:cNvPr id="77" name="Group 76"/>
          <p:cNvGrpSpPr/>
          <p:nvPr/>
        </p:nvGrpSpPr>
        <p:grpSpPr>
          <a:xfrm>
            <a:off x="1829058" y="1228648"/>
            <a:ext cx="1425273" cy="1269733"/>
            <a:chOff x="-1408548" y="1800614"/>
            <a:chExt cx="1270128" cy="1271345"/>
          </a:xfrm>
        </p:grpSpPr>
        <p:sp>
          <p:nvSpPr>
            <p:cNvPr id="78" name="Rectangle 7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9" name="Rectangle 78"/>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26</a:t>
              </a:r>
            </a:p>
          </p:txBody>
        </p:sp>
      </p:grpSp>
      <p:grpSp>
        <p:nvGrpSpPr>
          <p:cNvPr id="83" name="Group 82"/>
          <p:cNvGrpSpPr/>
          <p:nvPr/>
        </p:nvGrpSpPr>
        <p:grpSpPr>
          <a:xfrm>
            <a:off x="1829057" y="1228648"/>
            <a:ext cx="1425273" cy="1269733"/>
            <a:chOff x="-1408548" y="1800614"/>
            <a:chExt cx="1270128" cy="1271345"/>
          </a:xfrm>
        </p:grpSpPr>
        <p:sp>
          <p:nvSpPr>
            <p:cNvPr id="84" name="Rectangle 8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85" name="Rectangle 84"/>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25</a:t>
              </a:r>
            </a:p>
          </p:txBody>
        </p:sp>
      </p:grpSp>
      <p:grpSp>
        <p:nvGrpSpPr>
          <p:cNvPr id="86" name="Group 85"/>
          <p:cNvGrpSpPr/>
          <p:nvPr/>
        </p:nvGrpSpPr>
        <p:grpSpPr>
          <a:xfrm>
            <a:off x="1829052" y="1228279"/>
            <a:ext cx="1425273" cy="1269733"/>
            <a:chOff x="-1408548" y="1800614"/>
            <a:chExt cx="1270128" cy="1271345"/>
          </a:xfrm>
        </p:grpSpPr>
        <p:sp>
          <p:nvSpPr>
            <p:cNvPr id="87" name="Rectangle 86"/>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88" name="Rectangle 87"/>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24</a:t>
              </a:r>
            </a:p>
          </p:txBody>
        </p:sp>
      </p:grpSp>
      <p:grpSp>
        <p:nvGrpSpPr>
          <p:cNvPr id="89" name="Group 88"/>
          <p:cNvGrpSpPr/>
          <p:nvPr/>
        </p:nvGrpSpPr>
        <p:grpSpPr>
          <a:xfrm>
            <a:off x="1829051" y="1228279"/>
            <a:ext cx="1425273" cy="1269733"/>
            <a:chOff x="-1408548" y="1800614"/>
            <a:chExt cx="1270128" cy="1271345"/>
          </a:xfrm>
        </p:grpSpPr>
        <p:sp>
          <p:nvSpPr>
            <p:cNvPr id="90" name="Rectangle 89"/>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1" name="Rectangle 90"/>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23</a:t>
              </a:r>
            </a:p>
          </p:txBody>
        </p:sp>
      </p:grpSp>
      <p:grpSp>
        <p:nvGrpSpPr>
          <p:cNvPr id="92" name="Group 91"/>
          <p:cNvGrpSpPr/>
          <p:nvPr/>
        </p:nvGrpSpPr>
        <p:grpSpPr>
          <a:xfrm>
            <a:off x="1829041" y="1227536"/>
            <a:ext cx="1425273" cy="1269733"/>
            <a:chOff x="-1408548" y="1800614"/>
            <a:chExt cx="1270128" cy="1271345"/>
          </a:xfrm>
        </p:grpSpPr>
        <p:sp>
          <p:nvSpPr>
            <p:cNvPr id="93" name="Rectangle 9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4" name="Rectangle 93"/>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22</a:t>
              </a:r>
            </a:p>
          </p:txBody>
        </p:sp>
      </p:grpSp>
      <p:grpSp>
        <p:nvGrpSpPr>
          <p:cNvPr id="95" name="Group 94"/>
          <p:cNvGrpSpPr/>
          <p:nvPr/>
        </p:nvGrpSpPr>
        <p:grpSpPr>
          <a:xfrm>
            <a:off x="1829040" y="1226956"/>
            <a:ext cx="1425273" cy="1269733"/>
            <a:chOff x="-1408548" y="1800614"/>
            <a:chExt cx="1270128" cy="1271345"/>
          </a:xfrm>
        </p:grpSpPr>
        <p:sp>
          <p:nvSpPr>
            <p:cNvPr id="96" name="Rectangle 9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7" name="Rectangle 96"/>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21</a:t>
              </a:r>
            </a:p>
          </p:txBody>
        </p:sp>
      </p:grpSp>
      <p:grpSp>
        <p:nvGrpSpPr>
          <p:cNvPr id="98" name="Group 97"/>
          <p:cNvGrpSpPr/>
          <p:nvPr/>
        </p:nvGrpSpPr>
        <p:grpSpPr>
          <a:xfrm>
            <a:off x="1829039" y="1226346"/>
            <a:ext cx="1425273" cy="1269733"/>
            <a:chOff x="-1408548" y="1800614"/>
            <a:chExt cx="1270128" cy="1271345"/>
          </a:xfrm>
        </p:grpSpPr>
        <p:sp>
          <p:nvSpPr>
            <p:cNvPr id="99" name="Rectangle 98"/>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0" name="Rectangle 99"/>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20</a:t>
              </a:r>
            </a:p>
          </p:txBody>
        </p:sp>
      </p:grpSp>
      <p:grpSp>
        <p:nvGrpSpPr>
          <p:cNvPr id="101" name="Group 100"/>
          <p:cNvGrpSpPr/>
          <p:nvPr/>
        </p:nvGrpSpPr>
        <p:grpSpPr>
          <a:xfrm>
            <a:off x="1825996" y="1226338"/>
            <a:ext cx="1425273" cy="1269678"/>
            <a:chOff x="-1408548" y="1801832"/>
            <a:chExt cx="1270128" cy="1271290"/>
          </a:xfrm>
        </p:grpSpPr>
        <p:sp>
          <p:nvSpPr>
            <p:cNvPr id="102" name="Rectangle 10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3" name="Rectangle 102"/>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19</a:t>
              </a:r>
            </a:p>
          </p:txBody>
        </p:sp>
      </p:grpSp>
      <p:grpSp>
        <p:nvGrpSpPr>
          <p:cNvPr id="104" name="Group 103"/>
          <p:cNvGrpSpPr/>
          <p:nvPr/>
        </p:nvGrpSpPr>
        <p:grpSpPr>
          <a:xfrm>
            <a:off x="1821712" y="1238079"/>
            <a:ext cx="1425273" cy="1269678"/>
            <a:chOff x="-1408548" y="1801832"/>
            <a:chExt cx="1270128" cy="1271290"/>
          </a:xfrm>
        </p:grpSpPr>
        <p:sp>
          <p:nvSpPr>
            <p:cNvPr id="105" name="Rectangle 10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6" name="Rectangle 105"/>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18</a:t>
              </a:r>
            </a:p>
          </p:txBody>
        </p:sp>
      </p:grpSp>
      <p:grpSp>
        <p:nvGrpSpPr>
          <p:cNvPr id="107" name="Group 106"/>
          <p:cNvGrpSpPr/>
          <p:nvPr/>
        </p:nvGrpSpPr>
        <p:grpSpPr>
          <a:xfrm>
            <a:off x="1821711" y="1242496"/>
            <a:ext cx="1425273" cy="1269678"/>
            <a:chOff x="-1408548" y="1801832"/>
            <a:chExt cx="1270128" cy="1271290"/>
          </a:xfrm>
        </p:grpSpPr>
        <p:sp>
          <p:nvSpPr>
            <p:cNvPr id="108" name="Rectangle 10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9" name="Rectangle 108"/>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17</a:t>
              </a:r>
            </a:p>
          </p:txBody>
        </p:sp>
      </p:grpSp>
      <p:grpSp>
        <p:nvGrpSpPr>
          <p:cNvPr id="110" name="Group 109"/>
          <p:cNvGrpSpPr/>
          <p:nvPr/>
        </p:nvGrpSpPr>
        <p:grpSpPr>
          <a:xfrm>
            <a:off x="1821711" y="1235906"/>
            <a:ext cx="1425273" cy="1269678"/>
            <a:chOff x="-1408548" y="1801832"/>
            <a:chExt cx="1270128" cy="1271290"/>
          </a:xfrm>
        </p:grpSpPr>
        <p:sp>
          <p:nvSpPr>
            <p:cNvPr id="111" name="Rectangle 110"/>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12" name="Rectangle 111"/>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16</a:t>
              </a:r>
            </a:p>
          </p:txBody>
        </p:sp>
      </p:grpSp>
      <p:grpSp>
        <p:nvGrpSpPr>
          <p:cNvPr id="113" name="Group 112"/>
          <p:cNvGrpSpPr/>
          <p:nvPr/>
        </p:nvGrpSpPr>
        <p:grpSpPr>
          <a:xfrm>
            <a:off x="1821708" y="1236833"/>
            <a:ext cx="1425273" cy="1269678"/>
            <a:chOff x="-1408548" y="1801832"/>
            <a:chExt cx="1270128" cy="1271290"/>
          </a:xfrm>
        </p:grpSpPr>
        <p:sp>
          <p:nvSpPr>
            <p:cNvPr id="114" name="Rectangle 11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15" name="Rectangle 114"/>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15</a:t>
              </a:r>
            </a:p>
          </p:txBody>
        </p:sp>
      </p:grpSp>
      <p:grpSp>
        <p:nvGrpSpPr>
          <p:cNvPr id="120" name="Group 119"/>
          <p:cNvGrpSpPr/>
          <p:nvPr/>
        </p:nvGrpSpPr>
        <p:grpSpPr>
          <a:xfrm>
            <a:off x="1821707" y="1232416"/>
            <a:ext cx="1425273" cy="1269678"/>
            <a:chOff x="-1408548" y="1801832"/>
            <a:chExt cx="1270128" cy="1271290"/>
          </a:xfrm>
        </p:grpSpPr>
        <p:sp>
          <p:nvSpPr>
            <p:cNvPr id="133" name="Rectangle 13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34" name="Rectangle 13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14</a:t>
              </a:r>
            </a:p>
          </p:txBody>
        </p:sp>
      </p:grpSp>
      <p:grpSp>
        <p:nvGrpSpPr>
          <p:cNvPr id="135" name="Group 134"/>
          <p:cNvGrpSpPr/>
          <p:nvPr/>
        </p:nvGrpSpPr>
        <p:grpSpPr>
          <a:xfrm>
            <a:off x="1821707" y="1231256"/>
            <a:ext cx="1425273" cy="1269678"/>
            <a:chOff x="-1408548" y="1801832"/>
            <a:chExt cx="1270128" cy="1271290"/>
          </a:xfrm>
        </p:grpSpPr>
        <p:sp>
          <p:nvSpPr>
            <p:cNvPr id="136" name="Rectangle 13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37" name="Rectangle 13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13</a:t>
              </a:r>
            </a:p>
          </p:txBody>
        </p:sp>
      </p:grpSp>
      <p:grpSp>
        <p:nvGrpSpPr>
          <p:cNvPr id="138" name="Group 137"/>
          <p:cNvGrpSpPr/>
          <p:nvPr/>
        </p:nvGrpSpPr>
        <p:grpSpPr>
          <a:xfrm>
            <a:off x="1821705" y="1239608"/>
            <a:ext cx="1425273" cy="1269678"/>
            <a:chOff x="-1408548" y="1801832"/>
            <a:chExt cx="1270128" cy="1271290"/>
          </a:xfrm>
        </p:grpSpPr>
        <p:sp>
          <p:nvSpPr>
            <p:cNvPr id="143" name="Rectangle 14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44" name="Rectangle 14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12</a:t>
              </a:r>
            </a:p>
          </p:txBody>
        </p:sp>
      </p:grpSp>
      <p:grpSp>
        <p:nvGrpSpPr>
          <p:cNvPr id="145" name="Group 144"/>
          <p:cNvGrpSpPr/>
          <p:nvPr/>
        </p:nvGrpSpPr>
        <p:grpSpPr>
          <a:xfrm>
            <a:off x="1821704" y="1233027"/>
            <a:ext cx="1425273" cy="1269678"/>
            <a:chOff x="-1408548" y="1801832"/>
            <a:chExt cx="1270128" cy="1271290"/>
          </a:xfrm>
        </p:grpSpPr>
        <p:sp>
          <p:nvSpPr>
            <p:cNvPr id="146" name="Rectangle 14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47" name="Rectangle 14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11</a:t>
              </a:r>
            </a:p>
          </p:txBody>
        </p:sp>
      </p:grpSp>
      <p:grpSp>
        <p:nvGrpSpPr>
          <p:cNvPr id="148" name="Group 147"/>
          <p:cNvGrpSpPr/>
          <p:nvPr/>
        </p:nvGrpSpPr>
        <p:grpSpPr>
          <a:xfrm>
            <a:off x="1821704" y="1235884"/>
            <a:ext cx="1425273" cy="1269678"/>
            <a:chOff x="-1408548" y="1801832"/>
            <a:chExt cx="1270128" cy="1271290"/>
          </a:xfrm>
        </p:grpSpPr>
        <p:sp>
          <p:nvSpPr>
            <p:cNvPr id="152" name="Rectangle 15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64" name="Rectangle 16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10</a:t>
              </a:r>
            </a:p>
          </p:txBody>
        </p:sp>
      </p:grpSp>
      <p:grpSp>
        <p:nvGrpSpPr>
          <p:cNvPr id="165" name="Group 164"/>
          <p:cNvGrpSpPr/>
          <p:nvPr/>
        </p:nvGrpSpPr>
        <p:grpSpPr>
          <a:xfrm>
            <a:off x="1823540" y="1242457"/>
            <a:ext cx="1425273" cy="1269678"/>
            <a:chOff x="-1408548" y="1801832"/>
            <a:chExt cx="1270128" cy="1271290"/>
          </a:xfrm>
        </p:grpSpPr>
        <p:sp>
          <p:nvSpPr>
            <p:cNvPr id="166" name="Rectangle 16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67" name="Rectangle 16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9</a:t>
              </a:r>
            </a:p>
          </p:txBody>
        </p:sp>
      </p:grpSp>
      <p:grpSp>
        <p:nvGrpSpPr>
          <p:cNvPr id="168" name="Group 167"/>
          <p:cNvGrpSpPr/>
          <p:nvPr/>
        </p:nvGrpSpPr>
        <p:grpSpPr>
          <a:xfrm>
            <a:off x="1821702" y="1234708"/>
            <a:ext cx="1425273" cy="1269678"/>
            <a:chOff x="-1408548" y="1801832"/>
            <a:chExt cx="1270128" cy="1271290"/>
          </a:xfrm>
        </p:grpSpPr>
        <p:sp>
          <p:nvSpPr>
            <p:cNvPr id="169" name="Rectangle 168"/>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0" name="Rectangle 169"/>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8</a:t>
              </a:r>
            </a:p>
          </p:txBody>
        </p:sp>
      </p:grpSp>
      <p:grpSp>
        <p:nvGrpSpPr>
          <p:cNvPr id="171" name="Group 170"/>
          <p:cNvGrpSpPr/>
          <p:nvPr/>
        </p:nvGrpSpPr>
        <p:grpSpPr>
          <a:xfrm>
            <a:off x="1823431" y="1242781"/>
            <a:ext cx="1425273" cy="1269678"/>
            <a:chOff x="-1408548" y="1801832"/>
            <a:chExt cx="1270128" cy="1271290"/>
          </a:xfrm>
        </p:grpSpPr>
        <p:sp>
          <p:nvSpPr>
            <p:cNvPr id="172" name="Rectangle 17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3" name="Rectangle 172"/>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7</a:t>
              </a:r>
            </a:p>
          </p:txBody>
        </p:sp>
      </p:grpSp>
      <p:grpSp>
        <p:nvGrpSpPr>
          <p:cNvPr id="174" name="Group 173"/>
          <p:cNvGrpSpPr/>
          <p:nvPr/>
        </p:nvGrpSpPr>
        <p:grpSpPr>
          <a:xfrm>
            <a:off x="1823431" y="1242779"/>
            <a:ext cx="1425273" cy="1269678"/>
            <a:chOff x="-1408548" y="1801832"/>
            <a:chExt cx="1270128" cy="1271290"/>
          </a:xfrm>
        </p:grpSpPr>
        <p:sp>
          <p:nvSpPr>
            <p:cNvPr id="175" name="Rectangle 17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6" name="Rectangle 175"/>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6</a:t>
              </a:r>
            </a:p>
          </p:txBody>
        </p:sp>
      </p:grpSp>
      <p:grpSp>
        <p:nvGrpSpPr>
          <p:cNvPr id="177" name="Group 176"/>
          <p:cNvGrpSpPr/>
          <p:nvPr/>
        </p:nvGrpSpPr>
        <p:grpSpPr>
          <a:xfrm>
            <a:off x="1823431" y="1239610"/>
            <a:ext cx="1425273" cy="1269678"/>
            <a:chOff x="-1408548" y="1801832"/>
            <a:chExt cx="1270128" cy="1271290"/>
          </a:xfrm>
        </p:grpSpPr>
        <p:sp>
          <p:nvSpPr>
            <p:cNvPr id="178" name="Rectangle 17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9" name="Rectangle 178"/>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5</a:t>
              </a:r>
            </a:p>
          </p:txBody>
        </p:sp>
      </p:grpSp>
      <p:grpSp>
        <p:nvGrpSpPr>
          <p:cNvPr id="180" name="Group 179"/>
          <p:cNvGrpSpPr/>
          <p:nvPr/>
        </p:nvGrpSpPr>
        <p:grpSpPr>
          <a:xfrm>
            <a:off x="1821701" y="1237597"/>
            <a:ext cx="1425273" cy="1269678"/>
            <a:chOff x="-1408548" y="1801832"/>
            <a:chExt cx="1270128" cy="1271290"/>
          </a:xfrm>
        </p:grpSpPr>
        <p:sp>
          <p:nvSpPr>
            <p:cNvPr id="181" name="Rectangle 180"/>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2" name="Rectangle 181"/>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4</a:t>
              </a:r>
            </a:p>
          </p:txBody>
        </p:sp>
      </p:grpSp>
      <p:grpSp>
        <p:nvGrpSpPr>
          <p:cNvPr id="183" name="Group 182"/>
          <p:cNvGrpSpPr/>
          <p:nvPr/>
        </p:nvGrpSpPr>
        <p:grpSpPr>
          <a:xfrm>
            <a:off x="1821701" y="1236294"/>
            <a:ext cx="1425273" cy="1269678"/>
            <a:chOff x="-1408548" y="1801832"/>
            <a:chExt cx="1270128" cy="1271290"/>
          </a:xfrm>
        </p:grpSpPr>
        <p:sp>
          <p:nvSpPr>
            <p:cNvPr id="184" name="Rectangle 18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5" name="Rectangle 184"/>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3</a:t>
              </a:r>
            </a:p>
          </p:txBody>
        </p:sp>
      </p:grpSp>
      <p:grpSp>
        <p:nvGrpSpPr>
          <p:cNvPr id="186" name="Group 185"/>
          <p:cNvGrpSpPr/>
          <p:nvPr/>
        </p:nvGrpSpPr>
        <p:grpSpPr>
          <a:xfrm>
            <a:off x="1819867" y="1237441"/>
            <a:ext cx="1425273" cy="1269678"/>
            <a:chOff x="-1408548" y="1801832"/>
            <a:chExt cx="1270128" cy="1271290"/>
          </a:xfrm>
        </p:grpSpPr>
        <p:sp>
          <p:nvSpPr>
            <p:cNvPr id="187" name="Rectangle 186"/>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8" name="Rectangle 187"/>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2</a:t>
              </a:r>
            </a:p>
          </p:txBody>
        </p:sp>
      </p:grpSp>
      <p:grpSp>
        <p:nvGrpSpPr>
          <p:cNvPr id="189" name="Group 188"/>
          <p:cNvGrpSpPr/>
          <p:nvPr/>
        </p:nvGrpSpPr>
        <p:grpSpPr>
          <a:xfrm>
            <a:off x="1824323" y="1238023"/>
            <a:ext cx="1425273" cy="1269678"/>
            <a:chOff x="-1408548" y="1801832"/>
            <a:chExt cx="1270128" cy="1271290"/>
          </a:xfrm>
        </p:grpSpPr>
        <p:sp>
          <p:nvSpPr>
            <p:cNvPr id="190" name="Rectangle 189"/>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91" name="Rectangle 190"/>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1</a:t>
              </a:r>
            </a:p>
          </p:txBody>
        </p:sp>
      </p:grpSp>
      <p:grpSp>
        <p:nvGrpSpPr>
          <p:cNvPr id="192" name="Group 191"/>
          <p:cNvGrpSpPr/>
          <p:nvPr/>
        </p:nvGrpSpPr>
        <p:grpSpPr>
          <a:xfrm>
            <a:off x="1819863" y="1236437"/>
            <a:ext cx="1425273" cy="1269678"/>
            <a:chOff x="-1408548" y="1801832"/>
            <a:chExt cx="1270128" cy="1271290"/>
          </a:xfrm>
        </p:grpSpPr>
        <p:sp>
          <p:nvSpPr>
            <p:cNvPr id="193" name="Rectangle 19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94" name="Rectangle 19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FF00"/>
                  </a:solidFill>
                  <a:latin typeface="Arial Black" panose="020B0A04020102020204" pitchFamily="34" charset="0"/>
                  <a:cs typeface="Arial" panose="020B0604020202020204" pitchFamily="34" charset="0"/>
                </a:rPr>
                <a:t>0</a:t>
              </a:r>
            </a:p>
          </p:txBody>
        </p:sp>
      </p:grpSp>
      <p:sp>
        <p:nvSpPr>
          <p:cNvPr id="195" name="Left Brace 194"/>
          <p:cNvSpPr/>
          <p:nvPr/>
        </p:nvSpPr>
        <p:spPr>
          <a:xfrm rot="16200000">
            <a:off x="2421289" y="1784896"/>
            <a:ext cx="218088" cy="1448006"/>
          </a:xfrm>
          <a:prstGeom prst="leftBrace">
            <a:avLst/>
          </a:prstGeom>
          <a:ln w="12700">
            <a:solidFill>
              <a:srgbClr val="00FF4E"/>
            </a:solidFill>
          </a:ln>
          <a:effectLst>
            <a:glow rad="63500">
              <a:srgbClr val="00FF4E">
                <a:alpha val="40000"/>
              </a:srgbClr>
            </a:glow>
          </a:effectLst>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sp>
        <p:nvSpPr>
          <p:cNvPr id="196" name="Left Brace 195"/>
          <p:cNvSpPr/>
          <p:nvPr/>
        </p:nvSpPr>
        <p:spPr>
          <a:xfrm rot="5400000">
            <a:off x="2421289" y="509443"/>
            <a:ext cx="218088" cy="1448006"/>
          </a:xfrm>
          <a:prstGeom prst="leftBrace">
            <a:avLst/>
          </a:prstGeom>
          <a:ln w="12700">
            <a:solidFill>
              <a:srgbClr val="00FF4E"/>
            </a:solidFill>
          </a:ln>
          <a:effectLst>
            <a:glow rad="63500">
              <a:srgbClr val="00FF4E">
                <a:alpha val="40000"/>
              </a:srgbClr>
            </a:glow>
          </a:effectLst>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pic>
        <p:nvPicPr>
          <p:cNvPr id="197" name="Picture 196">
            <a:hlinkHover r:id="" action="ppaction://noaction" highlightClick="1">
              <a:snd r:embed="rId13" name="applause.wav"/>
            </a:hlinkHover>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256532" y="5539387"/>
            <a:ext cx="1542015" cy="1314266"/>
          </a:xfrm>
          <a:prstGeom prst="rect">
            <a:avLst/>
          </a:prstGeom>
        </p:spPr>
      </p:pic>
      <p:grpSp>
        <p:nvGrpSpPr>
          <p:cNvPr id="154" name="Group 153"/>
          <p:cNvGrpSpPr/>
          <p:nvPr/>
        </p:nvGrpSpPr>
        <p:grpSpPr>
          <a:xfrm>
            <a:off x="2590436" y="5817118"/>
            <a:ext cx="8568030" cy="952226"/>
            <a:chOff x="1042755" y="2345728"/>
            <a:chExt cx="7657724" cy="1089413"/>
          </a:xfrm>
        </p:grpSpPr>
        <p:grpSp>
          <p:nvGrpSpPr>
            <p:cNvPr id="155" name="Group 154"/>
            <p:cNvGrpSpPr/>
            <p:nvPr/>
          </p:nvGrpSpPr>
          <p:grpSpPr>
            <a:xfrm>
              <a:off x="1102659" y="2345728"/>
              <a:ext cx="7597820" cy="1089413"/>
              <a:chOff x="1116651" y="2403320"/>
              <a:chExt cx="4733934" cy="884396"/>
            </a:xfrm>
          </p:grpSpPr>
          <p:sp>
            <p:nvSpPr>
              <p:cNvPr id="157" name="Parallelogram 156"/>
              <p:cNvSpPr/>
              <p:nvPr/>
            </p:nvSpPr>
            <p:spPr>
              <a:xfrm>
                <a:off x="1116651" y="2736386"/>
                <a:ext cx="4733934" cy="551330"/>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2700" b="1" dirty="0" err="1">
                    <a:solidFill>
                      <a:prstClr val="white"/>
                    </a:solidFill>
                    <a:latin typeface="Times New Roman" panose="02020603050405020304" pitchFamily="18" charset="0"/>
                    <a:cs typeface="Times New Roman" panose="02020603050405020304" pitchFamily="18" charset="0"/>
                  </a:rPr>
                  <a:t>Cóc</a:t>
                </a:r>
                <a:r>
                  <a:rPr lang="en-US" sz="2700" b="1" dirty="0">
                    <a:solidFill>
                      <a:prstClr val="white"/>
                    </a:solidFill>
                    <a:latin typeface="Times New Roman" panose="02020603050405020304" pitchFamily="18" charset="0"/>
                    <a:cs typeface="Times New Roman" panose="02020603050405020304" pitchFamily="18" charset="0"/>
                  </a:rPr>
                  <a:t> </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58" name="Parallelogram 157"/>
              <p:cNvSpPr/>
              <p:nvPr/>
            </p:nvSpPr>
            <p:spPr>
              <a:xfrm flipH="1">
                <a:off x="1147960" y="2403320"/>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D</a:t>
                </a:r>
              </a:p>
            </p:txBody>
          </p:sp>
          <p:sp>
            <p:nvSpPr>
              <p:cNvPr id="159" name="Rectangle 158"/>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56" name="Straight Connector 155"/>
            <p:cNvCxnSpPr/>
            <p:nvPr/>
          </p:nvCxnSpPr>
          <p:spPr>
            <a:xfrm>
              <a:off x="1042755" y="3435116"/>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2363146" y="5038978"/>
            <a:ext cx="321995" cy="1188342"/>
            <a:chOff x="471240" y="3515623"/>
            <a:chExt cx="286946" cy="1189850"/>
          </a:xfrm>
        </p:grpSpPr>
        <p:cxnSp>
          <p:nvCxnSpPr>
            <p:cNvPr id="161" name="Straight Connector 160"/>
            <p:cNvCxnSpPr>
              <a:endCxn id="163" idx="0"/>
            </p:cNvCxnSpPr>
            <p:nvPr/>
          </p:nvCxnSpPr>
          <p:spPr>
            <a:xfrm>
              <a:off x="614713" y="3515623"/>
              <a:ext cx="0" cy="902904"/>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471240" y="4418527"/>
              <a:ext cx="286946" cy="286946"/>
              <a:chOff x="452190" y="3163606"/>
              <a:chExt cx="286946" cy="286946"/>
            </a:xfrm>
          </p:grpSpPr>
          <p:sp>
            <p:nvSpPr>
              <p:cNvPr id="163" name="Oval 162"/>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98" name="Oval 197"/>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sp>
        <p:nvSpPr>
          <p:cNvPr id="199" name="Parallelogram 198">
            <a:extLst>
              <a:ext uri="{FF2B5EF4-FFF2-40B4-BE49-F238E27FC236}">
                <a16:creationId xmlns:a16="http://schemas.microsoft.com/office/drawing/2014/main" id="{2F49FDB9-1979-B46A-3ED1-F7C622C4EDDC}"/>
              </a:ext>
            </a:extLst>
          </p:cNvPr>
          <p:cNvSpPr/>
          <p:nvPr/>
        </p:nvSpPr>
        <p:spPr>
          <a:xfrm>
            <a:off x="2659092" y="6175713"/>
            <a:ext cx="8508674" cy="593609"/>
          </a:xfrm>
          <a:prstGeom prst="parallelogram">
            <a:avLst/>
          </a:prstGeom>
          <a:solidFill>
            <a:srgbClr val="0ABD41">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algn="ctr" defTabSz="1086751">
              <a:defRPr/>
            </a:pPr>
            <a:endParaRPr lang="en-US" sz="2000"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18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ppt_w</p:attrName>
                                        </p:attrNameLst>
                                      </p:cBhvr>
                                      <p:tavLst>
                                        <p:tav tm="0">
                                          <p:val>
                                            <p:fltVal val="0"/>
                                          </p:val>
                                        </p:tav>
                                        <p:tav tm="100000">
                                          <p:val>
                                            <p:strVal val="#ppt_w"/>
                                          </p:val>
                                        </p:tav>
                                      </p:tavLst>
                                    </p:anim>
                                    <p:anim calcmode="lin" valueType="num">
                                      <p:cBhvr>
                                        <p:cTn id="8" dur="400" fill="hold"/>
                                        <p:tgtEl>
                                          <p:spTgt spid="2"/>
                                        </p:tgtEl>
                                        <p:attrNameLst>
                                          <p:attrName>ppt_h</p:attrName>
                                        </p:attrNameLst>
                                      </p:cBhvr>
                                      <p:tavLst>
                                        <p:tav tm="0">
                                          <p:val>
                                            <p:fltVal val="0"/>
                                          </p:val>
                                        </p:tav>
                                        <p:tav tm="100000">
                                          <p:val>
                                            <p:strVal val="#ppt_h"/>
                                          </p:val>
                                        </p:tav>
                                      </p:tavLst>
                                    </p:anim>
                                    <p:anim calcmode="lin" valueType="num">
                                      <p:cBhvr>
                                        <p:cTn id="9" dur="400" fill="hold"/>
                                        <p:tgtEl>
                                          <p:spTgt spid="2"/>
                                        </p:tgtEl>
                                        <p:attrNameLst>
                                          <p:attrName>style.rotation</p:attrName>
                                        </p:attrNameLst>
                                      </p:cBhvr>
                                      <p:tavLst>
                                        <p:tav tm="0">
                                          <p:val>
                                            <p:fltVal val="360"/>
                                          </p:val>
                                        </p:tav>
                                        <p:tav tm="100000">
                                          <p:val>
                                            <p:fltVal val="0"/>
                                          </p:val>
                                        </p:tav>
                                      </p:tavLst>
                                    </p:anim>
                                    <p:animEffect transition="in" filter="fade">
                                      <p:cBhvr>
                                        <p:cTn id="10" dur="4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202901__bluebloomers__electronic-beeps.wav"/>
                                        </p:tgtEl>
                                      </p:cMediaNode>
                                    </p:audio>
                                  </p:subTnLst>
                                </p:cTn>
                              </p:par>
                            </p:childTnLst>
                          </p:cTn>
                        </p:par>
                        <p:par>
                          <p:cTn id="11" fill="hold">
                            <p:stCondLst>
                              <p:cond delay="400"/>
                            </p:stCondLst>
                            <p:childTnLst>
                              <p:par>
                                <p:cTn id="12" presetID="9"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dissolve">
                                      <p:cBhvr>
                                        <p:cTn id="14" dur="300"/>
                                        <p:tgtEl>
                                          <p:spTgt spid="61"/>
                                        </p:tgtEl>
                                      </p:cBhvr>
                                    </p:animEffect>
                                  </p:childTnLst>
                                </p:cTn>
                              </p:par>
                            </p:childTnLst>
                          </p:cTn>
                        </p:par>
                        <p:par>
                          <p:cTn id="15" fill="hold">
                            <p:stCondLst>
                              <p:cond delay="700"/>
                            </p:stCondLst>
                            <p:childTnLst>
                              <p:par>
                                <p:cTn id="16" presetID="2" presetClass="entr" presetSubtype="8"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childTnLst>
                          </p:cTn>
                        </p:par>
                        <p:par>
                          <p:cTn id="20" fill="hold">
                            <p:stCondLst>
                              <p:cond delay="1200"/>
                            </p:stCondLst>
                            <p:childTnLst>
                              <p:par>
                                <p:cTn id="21" presetID="14" presetClass="entr" presetSubtype="1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randombar(horizontal)">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wipe(up)">
                                      <p:cBhvr>
                                        <p:cTn id="28" dur="500"/>
                                        <p:tgtEl>
                                          <p:spTgt spid="149"/>
                                        </p:tgtEl>
                                      </p:cBhvr>
                                    </p:animEffect>
                                  </p:childTnLst>
                                  <p:subTnLst>
                                    <p:audio>
                                      <p:cMediaNode>
                                        <p:cTn display="0" masterRel="sameClick">
                                          <p:stCondLst>
                                            <p:cond evt="begin" delay="0">
                                              <p:tn val="26"/>
                                            </p:cond>
                                          </p:stCondLst>
                                          <p:endCondLst>
                                            <p:cond evt="onStopAudio" delay="0">
                                              <p:tgtEl>
                                                <p:sldTgt/>
                                              </p:tgtEl>
                                            </p:cond>
                                          </p:endCondLst>
                                        </p:cTn>
                                        <p:tgtEl>
                                          <p:sndTgt r:embed="rId4" name="menu_toggle_tone - Copy.wav"/>
                                        </p:tgtEl>
                                      </p:cMediaNode>
                                    </p:audio>
                                  </p:subTnLst>
                                </p:cTn>
                              </p:par>
                            </p:childTnLst>
                          </p:cTn>
                        </p:par>
                        <p:par>
                          <p:cTn id="29" fill="hold">
                            <p:stCondLst>
                              <p:cond delay="500"/>
                            </p:stCondLst>
                            <p:childTnLst>
                              <p:par>
                                <p:cTn id="30" presetID="17" presetClass="entr" presetSubtype="8"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p:cTn id="32" dur="500" fill="hold"/>
                                        <p:tgtEl>
                                          <p:spTgt spid="69"/>
                                        </p:tgtEl>
                                        <p:attrNameLst>
                                          <p:attrName>ppt_x</p:attrName>
                                        </p:attrNameLst>
                                      </p:cBhvr>
                                      <p:tavLst>
                                        <p:tav tm="0">
                                          <p:val>
                                            <p:strVal val="#ppt_x-#ppt_w/2"/>
                                          </p:val>
                                        </p:tav>
                                        <p:tav tm="100000">
                                          <p:val>
                                            <p:strVal val="#ppt_x"/>
                                          </p:val>
                                        </p:tav>
                                      </p:tavLst>
                                    </p:anim>
                                    <p:anim calcmode="lin" valueType="num">
                                      <p:cBhvr>
                                        <p:cTn id="33" dur="500" fill="hold"/>
                                        <p:tgtEl>
                                          <p:spTgt spid="69"/>
                                        </p:tgtEl>
                                        <p:attrNameLst>
                                          <p:attrName>ppt_y</p:attrName>
                                        </p:attrNameLst>
                                      </p:cBhvr>
                                      <p:tavLst>
                                        <p:tav tm="0">
                                          <p:val>
                                            <p:strVal val="#ppt_y"/>
                                          </p:val>
                                        </p:tav>
                                        <p:tav tm="100000">
                                          <p:val>
                                            <p:strVal val="#ppt_y"/>
                                          </p:val>
                                        </p:tav>
                                      </p:tavLst>
                                    </p:anim>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30"/>
                                            </p:cond>
                                          </p:stCondLst>
                                          <p:endCondLst>
                                            <p:cond evt="onStopAudio" delay="0">
                                              <p:tgtEl>
                                                <p:sldTgt/>
                                              </p:tgtEl>
                                            </p:cond>
                                          </p:endCondLst>
                                        </p:cTn>
                                        <p:tgtEl>
                                          <p:sndTgt r:embed="rId5" name="3beeps.wav"/>
                                        </p:tgtEl>
                                      </p:cMediaNode>
                                    </p:audio>
                                  </p:sub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wipe(up)">
                                      <p:cBhvr>
                                        <p:cTn id="39" dur="500"/>
                                        <p:tgtEl>
                                          <p:spTgt spid="150"/>
                                        </p:tgtEl>
                                      </p:cBhvr>
                                    </p:animEffect>
                                  </p:childTnLst>
                                  <p:subTnLst>
                                    <p:audio>
                                      <p:cMediaNode>
                                        <p:cTn display="0" masterRel="sameClick">
                                          <p:stCondLst>
                                            <p:cond evt="begin" delay="0">
                                              <p:tn val="37"/>
                                            </p:cond>
                                          </p:stCondLst>
                                          <p:endCondLst>
                                            <p:cond evt="onStopAudio" delay="0">
                                              <p:tgtEl>
                                                <p:sldTgt/>
                                              </p:tgtEl>
                                            </p:cond>
                                          </p:endCondLst>
                                        </p:cTn>
                                        <p:tgtEl>
                                          <p:sndTgt r:embed="rId4" name="menu_toggle_tone - Copy.wav"/>
                                        </p:tgtEl>
                                      </p:cMediaNode>
                                    </p:audio>
                                  </p:subTnLst>
                                </p:cTn>
                              </p:par>
                            </p:childTnLst>
                          </p:cTn>
                        </p:par>
                        <p:par>
                          <p:cTn id="40" fill="hold">
                            <p:stCondLst>
                              <p:cond delay="1500"/>
                            </p:stCondLst>
                            <p:childTnLst>
                              <p:par>
                                <p:cTn id="41" presetID="17" presetClass="entr" presetSubtype="8"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500" fill="hold"/>
                                        <p:tgtEl>
                                          <p:spTgt spid="121"/>
                                        </p:tgtEl>
                                        <p:attrNameLst>
                                          <p:attrName>ppt_x</p:attrName>
                                        </p:attrNameLst>
                                      </p:cBhvr>
                                      <p:tavLst>
                                        <p:tav tm="0">
                                          <p:val>
                                            <p:strVal val="#ppt_x-#ppt_w/2"/>
                                          </p:val>
                                        </p:tav>
                                        <p:tav tm="100000">
                                          <p:val>
                                            <p:strVal val="#ppt_x"/>
                                          </p:val>
                                        </p:tav>
                                      </p:tavLst>
                                    </p:anim>
                                    <p:anim calcmode="lin" valueType="num">
                                      <p:cBhvr>
                                        <p:cTn id="44" dur="500" fill="hold"/>
                                        <p:tgtEl>
                                          <p:spTgt spid="121"/>
                                        </p:tgtEl>
                                        <p:attrNameLst>
                                          <p:attrName>ppt_y</p:attrName>
                                        </p:attrNameLst>
                                      </p:cBhvr>
                                      <p:tavLst>
                                        <p:tav tm="0">
                                          <p:val>
                                            <p:strVal val="#ppt_y"/>
                                          </p:val>
                                        </p:tav>
                                        <p:tav tm="100000">
                                          <p:val>
                                            <p:strVal val="#ppt_y"/>
                                          </p:val>
                                        </p:tav>
                                      </p:tavLst>
                                    </p:anim>
                                    <p:anim calcmode="lin" valueType="num">
                                      <p:cBhvr>
                                        <p:cTn id="45" dur="500" fill="hold"/>
                                        <p:tgtEl>
                                          <p:spTgt spid="121"/>
                                        </p:tgtEl>
                                        <p:attrNameLst>
                                          <p:attrName>ppt_w</p:attrName>
                                        </p:attrNameLst>
                                      </p:cBhvr>
                                      <p:tavLst>
                                        <p:tav tm="0">
                                          <p:val>
                                            <p:fltVal val="0"/>
                                          </p:val>
                                        </p:tav>
                                        <p:tav tm="100000">
                                          <p:val>
                                            <p:strVal val="#ppt_w"/>
                                          </p:val>
                                        </p:tav>
                                      </p:tavLst>
                                    </p:anim>
                                    <p:anim calcmode="lin" valueType="num">
                                      <p:cBhvr>
                                        <p:cTn id="46" dur="500" fill="hold"/>
                                        <p:tgtEl>
                                          <p:spTgt spid="12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41"/>
                                            </p:cond>
                                          </p:stCondLst>
                                          <p:endCondLst>
                                            <p:cond evt="onStopAudio" delay="0">
                                              <p:tgtEl>
                                                <p:sldTgt/>
                                              </p:tgtEl>
                                            </p:cond>
                                          </p:endCondLst>
                                        </p:cTn>
                                        <p:tgtEl>
                                          <p:sndTgt r:embed="rId5" name="3beeps.wav"/>
                                        </p:tgtEl>
                                      </p:cMediaNode>
                                    </p:audio>
                                  </p:sub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up)">
                                      <p:cBhvr>
                                        <p:cTn id="50" dur="500"/>
                                        <p:tgtEl>
                                          <p:spTgt spid="151"/>
                                        </p:tgtEl>
                                      </p:cBhvr>
                                    </p:animEffect>
                                  </p:childTnLst>
                                  <p:subTnLst>
                                    <p:audio>
                                      <p:cMediaNode>
                                        <p:cTn display="0" masterRel="sameClick">
                                          <p:stCondLst>
                                            <p:cond evt="begin" delay="0">
                                              <p:tn val="48"/>
                                            </p:cond>
                                          </p:stCondLst>
                                          <p:endCondLst>
                                            <p:cond evt="onStopAudio" delay="0">
                                              <p:tgtEl>
                                                <p:sldTgt/>
                                              </p:tgtEl>
                                            </p:cond>
                                          </p:endCondLst>
                                        </p:cTn>
                                        <p:tgtEl>
                                          <p:sndTgt r:embed="rId4" name="menu_toggle_tone - Copy.wav"/>
                                        </p:tgtEl>
                                      </p:cMediaNode>
                                    </p:audio>
                                  </p:subTnLst>
                                </p:cTn>
                              </p:par>
                            </p:childTnLst>
                          </p:cTn>
                        </p:par>
                        <p:par>
                          <p:cTn id="51" fill="hold">
                            <p:stCondLst>
                              <p:cond delay="2500"/>
                            </p:stCondLst>
                            <p:childTnLst>
                              <p:par>
                                <p:cTn id="52" presetID="17" presetClass="entr" presetSubtype="8" fill="hold" nodeType="afterEffect">
                                  <p:stCondLst>
                                    <p:cond delay="0"/>
                                  </p:stCondLst>
                                  <p:childTnLst>
                                    <p:set>
                                      <p:cBhvr>
                                        <p:cTn id="53" dur="1" fill="hold">
                                          <p:stCondLst>
                                            <p:cond delay="0"/>
                                          </p:stCondLst>
                                        </p:cTn>
                                        <p:tgtEl>
                                          <p:spTgt spid="127"/>
                                        </p:tgtEl>
                                        <p:attrNameLst>
                                          <p:attrName>style.visibility</p:attrName>
                                        </p:attrNameLst>
                                      </p:cBhvr>
                                      <p:to>
                                        <p:strVal val="visible"/>
                                      </p:to>
                                    </p:set>
                                    <p:anim calcmode="lin" valueType="num">
                                      <p:cBhvr>
                                        <p:cTn id="54" dur="500" fill="hold"/>
                                        <p:tgtEl>
                                          <p:spTgt spid="127"/>
                                        </p:tgtEl>
                                        <p:attrNameLst>
                                          <p:attrName>ppt_x</p:attrName>
                                        </p:attrNameLst>
                                      </p:cBhvr>
                                      <p:tavLst>
                                        <p:tav tm="0">
                                          <p:val>
                                            <p:strVal val="#ppt_x-#ppt_w/2"/>
                                          </p:val>
                                        </p:tav>
                                        <p:tav tm="100000">
                                          <p:val>
                                            <p:strVal val="#ppt_x"/>
                                          </p:val>
                                        </p:tav>
                                      </p:tavLst>
                                    </p:anim>
                                    <p:anim calcmode="lin" valueType="num">
                                      <p:cBhvr>
                                        <p:cTn id="55" dur="500" fill="hold"/>
                                        <p:tgtEl>
                                          <p:spTgt spid="127"/>
                                        </p:tgtEl>
                                        <p:attrNameLst>
                                          <p:attrName>ppt_y</p:attrName>
                                        </p:attrNameLst>
                                      </p:cBhvr>
                                      <p:tavLst>
                                        <p:tav tm="0">
                                          <p:val>
                                            <p:strVal val="#ppt_y"/>
                                          </p:val>
                                        </p:tav>
                                        <p:tav tm="100000">
                                          <p:val>
                                            <p:strVal val="#ppt_y"/>
                                          </p:val>
                                        </p:tav>
                                      </p:tavLst>
                                    </p:anim>
                                    <p:anim calcmode="lin" valueType="num">
                                      <p:cBhvr>
                                        <p:cTn id="56" dur="500" fill="hold"/>
                                        <p:tgtEl>
                                          <p:spTgt spid="127"/>
                                        </p:tgtEl>
                                        <p:attrNameLst>
                                          <p:attrName>ppt_w</p:attrName>
                                        </p:attrNameLst>
                                      </p:cBhvr>
                                      <p:tavLst>
                                        <p:tav tm="0">
                                          <p:val>
                                            <p:fltVal val="0"/>
                                          </p:val>
                                        </p:tav>
                                        <p:tav tm="100000">
                                          <p:val>
                                            <p:strVal val="#ppt_w"/>
                                          </p:val>
                                        </p:tav>
                                      </p:tavLst>
                                    </p:anim>
                                    <p:anim calcmode="lin" valueType="num">
                                      <p:cBhvr>
                                        <p:cTn id="57" dur="500" fill="hold"/>
                                        <p:tgtEl>
                                          <p:spTgt spid="12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52"/>
                                            </p:cond>
                                          </p:stCondLst>
                                          <p:endCondLst>
                                            <p:cond evt="onStopAudio" delay="0">
                                              <p:tgtEl>
                                                <p:sldTgt/>
                                              </p:tgtEl>
                                            </p:cond>
                                          </p:endCondLst>
                                        </p:cTn>
                                        <p:tgtEl>
                                          <p:sndTgt r:embed="rId5" name="3beeps.wav"/>
                                        </p:tgtEl>
                                      </p:cMediaNode>
                                    </p:audio>
                                  </p:sub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160"/>
                                        </p:tgtEl>
                                        <p:attrNameLst>
                                          <p:attrName>style.visibility</p:attrName>
                                        </p:attrNameLst>
                                      </p:cBhvr>
                                      <p:to>
                                        <p:strVal val="visible"/>
                                      </p:to>
                                    </p:set>
                                    <p:animEffect transition="in" filter="wipe(up)">
                                      <p:cBhvr>
                                        <p:cTn id="61" dur="500"/>
                                        <p:tgtEl>
                                          <p:spTgt spid="160"/>
                                        </p:tgtEl>
                                      </p:cBhvr>
                                    </p:animEffect>
                                  </p:childTnLst>
                                  <p:subTnLst>
                                    <p:audio>
                                      <p:cMediaNode>
                                        <p:cTn display="0" masterRel="sameClick">
                                          <p:stCondLst>
                                            <p:cond evt="begin" delay="0">
                                              <p:tn val="59"/>
                                            </p:cond>
                                          </p:stCondLst>
                                          <p:endCondLst>
                                            <p:cond evt="onStopAudio" delay="0">
                                              <p:tgtEl>
                                                <p:sldTgt/>
                                              </p:tgtEl>
                                            </p:cond>
                                          </p:endCondLst>
                                        </p:cTn>
                                        <p:tgtEl>
                                          <p:sndTgt r:embed="rId4" name="menu_toggle_tone - Copy.wav"/>
                                        </p:tgtEl>
                                      </p:cMediaNode>
                                    </p:audio>
                                  </p:subTnLst>
                                </p:cTn>
                              </p:par>
                            </p:childTnLst>
                          </p:cTn>
                        </p:par>
                        <p:par>
                          <p:cTn id="62" fill="hold">
                            <p:stCondLst>
                              <p:cond delay="3500"/>
                            </p:stCondLst>
                            <p:childTnLst>
                              <p:par>
                                <p:cTn id="63" presetID="17" presetClass="entr" presetSubtype="8"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500" fill="hold"/>
                                        <p:tgtEl>
                                          <p:spTgt spid="154"/>
                                        </p:tgtEl>
                                        <p:attrNameLst>
                                          <p:attrName>ppt_x</p:attrName>
                                        </p:attrNameLst>
                                      </p:cBhvr>
                                      <p:tavLst>
                                        <p:tav tm="0">
                                          <p:val>
                                            <p:strVal val="#ppt_x-#ppt_w/2"/>
                                          </p:val>
                                        </p:tav>
                                        <p:tav tm="100000">
                                          <p:val>
                                            <p:strVal val="#ppt_x"/>
                                          </p:val>
                                        </p:tav>
                                      </p:tavLst>
                                    </p:anim>
                                    <p:anim calcmode="lin" valueType="num">
                                      <p:cBhvr>
                                        <p:cTn id="66" dur="500" fill="hold"/>
                                        <p:tgtEl>
                                          <p:spTgt spid="154"/>
                                        </p:tgtEl>
                                        <p:attrNameLst>
                                          <p:attrName>ppt_y</p:attrName>
                                        </p:attrNameLst>
                                      </p:cBhvr>
                                      <p:tavLst>
                                        <p:tav tm="0">
                                          <p:val>
                                            <p:strVal val="#ppt_y"/>
                                          </p:val>
                                        </p:tav>
                                        <p:tav tm="100000">
                                          <p:val>
                                            <p:strVal val="#ppt_y"/>
                                          </p:val>
                                        </p:tav>
                                      </p:tavLst>
                                    </p:anim>
                                    <p:anim calcmode="lin" valueType="num">
                                      <p:cBhvr>
                                        <p:cTn id="67" dur="500" fill="hold"/>
                                        <p:tgtEl>
                                          <p:spTgt spid="154"/>
                                        </p:tgtEl>
                                        <p:attrNameLst>
                                          <p:attrName>ppt_w</p:attrName>
                                        </p:attrNameLst>
                                      </p:cBhvr>
                                      <p:tavLst>
                                        <p:tav tm="0">
                                          <p:val>
                                            <p:fltVal val="0"/>
                                          </p:val>
                                        </p:tav>
                                        <p:tav tm="100000">
                                          <p:val>
                                            <p:strVal val="#ppt_w"/>
                                          </p:val>
                                        </p:tav>
                                      </p:tavLst>
                                    </p:anim>
                                    <p:anim calcmode="lin" valueType="num">
                                      <p:cBhvr>
                                        <p:cTn id="68" dur="500" fill="hold"/>
                                        <p:tgtEl>
                                          <p:spTgt spid="15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63"/>
                                            </p:cond>
                                          </p:stCondLst>
                                          <p:endCondLst>
                                            <p:cond evt="onStopAudio" delay="0">
                                              <p:tgtEl>
                                                <p:sldTgt/>
                                              </p:tgtEl>
                                            </p:cond>
                                          </p:endCondLst>
                                        </p:cTn>
                                        <p:tgtEl>
                                          <p:sndTgt r:embed="rId5" name="3beeps.wav"/>
                                        </p:tgtEl>
                                      </p:cMediaNode>
                                    </p:audio>
                                  </p:subTnLst>
                                </p:cTn>
                              </p:par>
                            </p:childTnLst>
                          </p:cTn>
                        </p:par>
                        <p:par>
                          <p:cTn id="69" fill="hold">
                            <p:stCondLst>
                              <p:cond delay="4000"/>
                            </p:stCondLst>
                            <p:childTnLst>
                              <p:par>
                                <p:cTn id="70" presetID="17" presetClass="entr" presetSubtype="1" fill="hold" grpId="0" nodeType="afterEffect">
                                  <p:stCondLst>
                                    <p:cond delay="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300" fill="hold"/>
                                        <p:tgtEl>
                                          <p:spTgt spid="196"/>
                                        </p:tgtEl>
                                        <p:attrNameLst>
                                          <p:attrName>ppt_x</p:attrName>
                                        </p:attrNameLst>
                                      </p:cBhvr>
                                      <p:tavLst>
                                        <p:tav tm="0">
                                          <p:val>
                                            <p:strVal val="#ppt_x"/>
                                          </p:val>
                                        </p:tav>
                                        <p:tav tm="100000">
                                          <p:val>
                                            <p:strVal val="#ppt_x"/>
                                          </p:val>
                                        </p:tav>
                                      </p:tavLst>
                                    </p:anim>
                                    <p:anim calcmode="lin" valueType="num">
                                      <p:cBhvr>
                                        <p:cTn id="73" dur="300" fill="hold"/>
                                        <p:tgtEl>
                                          <p:spTgt spid="196"/>
                                        </p:tgtEl>
                                        <p:attrNameLst>
                                          <p:attrName>ppt_y</p:attrName>
                                        </p:attrNameLst>
                                      </p:cBhvr>
                                      <p:tavLst>
                                        <p:tav tm="0">
                                          <p:val>
                                            <p:strVal val="#ppt_y-#ppt_h/2"/>
                                          </p:val>
                                        </p:tav>
                                        <p:tav tm="100000">
                                          <p:val>
                                            <p:strVal val="#ppt_y"/>
                                          </p:val>
                                        </p:tav>
                                      </p:tavLst>
                                    </p:anim>
                                    <p:anim calcmode="lin" valueType="num">
                                      <p:cBhvr>
                                        <p:cTn id="74" dur="300" fill="hold"/>
                                        <p:tgtEl>
                                          <p:spTgt spid="196"/>
                                        </p:tgtEl>
                                        <p:attrNameLst>
                                          <p:attrName>ppt_w</p:attrName>
                                        </p:attrNameLst>
                                      </p:cBhvr>
                                      <p:tavLst>
                                        <p:tav tm="0">
                                          <p:val>
                                            <p:strVal val="#ppt_w"/>
                                          </p:val>
                                        </p:tav>
                                        <p:tav tm="100000">
                                          <p:val>
                                            <p:strVal val="#ppt_w"/>
                                          </p:val>
                                        </p:tav>
                                      </p:tavLst>
                                    </p:anim>
                                    <p:anim calcmode="lin" valueType="num">
                                      <p:cBhvr>
                                        <p:cTn id="75" dur="300" fill="hold"/>
                                        <p:tgtEl>
                                          <p:spTgt spid="19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6" name="menu_toggle_tone.wav"/>
                                        </p:tgtEl>
                                      </p:cMediaNode>
                                    </p:audio>
                                  </p:subTnLst>
                                </p:cTn>
                              </p:par>
                              <p:par>
                                <p:cTn id="76" presetID="17" presetClass="entr" presetSubtype="4" fill="hold" grpId="0" nodeType="withEffect">
                                  <p:stCondLst>
                                    <p:cond delay="0"/>
                                  </p:stCondLst>
                                  <p:childTnLst>
                                    <p:set>
                                      <p:cBhvr>
                                        <p:cTn id="77" dur="1" fill="hold">
                                          <p:stCondLst>
                                            <p:cond delay="0"/>
                                          </p:stCondLst>
                                        </p:cTn>
                                        <p:tgtEl>
                                          <p:spTgt spid="195"/>
                                        </p:tgtEl>
                                        <p:attrNameLst>
                                          <p:attrName>style.visibility</p:attrName>
                                        </p:attrNameLst>
                                      </p:cBhvr>
                                      <p:to>
                                        <p:strVal val="visible"/>
                                      </p:to>
                                    </p:set>
                                    <p:anim calcmode="lin" valueType="num">
                                      <p:cBhvr>
                                        <p:cTn id="78" dur="300" fill="hold"/>
                                        <p:tgtEl>
                                          <p:spTgt spid="195"/>
                                        </p:tgtEl>
                                        <p:attrNameLst>
                                          <p:attrName>ppt_x</p:attrName>
                                        </p:attrNameLst>
                                      </p:cBhvr>
                                      <p:tavLst>
                                        <p:tav tm="0">
                                          <p:val>
                                            <p:strVal val="#ppt_x"/>
                                          </p:val>
                                        </p:tav>
                                        <p:tav tm="100000">
                                          <p:val>
                                            <p:strVal val="#ppt_x"/>
                                          </p:val>
                                        </p:tav>
                                      </p:tavLst>
                                    </p:anim>
                                    <p:anim calcmode="lin" valueType="num">
                                      <p:cBhvr>
                                        <p:cTn id="79" dur="300" fill="hold"/>
                                        <p:tgtEl>
                                          <p:spTgt spid="195"/>
                                        </p:tgtEl>
                                        <p:attrNameLst>
                                          <p:attrName>ppt_y</p:attrName>
                                        </p:attrNameLst>
                                      </p:cBhvr>
                                      <p:tavLst>
                                        <p:tav tm="0">
                                          <p:val>
                                            <p:strVal val="#ppt_y+#ppt_h/2"/>
                                          </p:val>
                                        </p:tav>
                                        <p:tav tm="100000">
                                          <p:val>
                                            <p:strVal val="#ppt_y"/>
                                          </p:val>
                                        </p:tav>
                                      </p:tavLst>
                                    </p:anim>
                                    <p:anim calcmode="lin" valueType="num">
                                      <p:cBhvr>
                                        <p:cTn id="80" dur="300" fill="hold"/>
                                        <p:tgtEl>
                                          <p:spTgt spid="195"/>
                                        </p:tgtEl>
                                        <p:attrNameLst>
                                          <p:attrName>ppt_w</p:attrName>
                                        </p:attrNameLst>
                                      </p:cBhvr>
                                      <p:tavLst>
                                        <p:tav tm="0">
                                          <p:val>
                                            <p:strVal val="#ppt_w"/>
                                          </p:val>
                                        </p:tav>
                                        <p:tav tm="100000">
                                          <p:val>
                                            <p:strVal val="#ppt_w"/>
                                          </p:val>
                                        </p:tav>
                                      </p:tavLst>
                                    </p:anim>
                                    <p:anim calcmode="lin" valueType="num">
                                      <p:cBhvr>
                                        <p:cTn id="81" dur="300" fill="hold"/>
                                        <p:tgtEl>
                                          <p:spTgt spid="195"/>
                                        </p:tgtEl>
                                        <p:attrNameLst>
                                          <p:attrName>ppt_h</p:attrName>
                                        </p:attrNameLst>
                                      </p:cBhvr>
                                      <p:tavLst>
                                        <p:tav tm="0">
                                          <p:val>
                                            <p:fltVal val="0"/>
                                          </p:val>
                                        </p:tav>
                                        <p:tav tm="100000">
                                          <p:val>
                                            <p:strVal val="#ppt_h"/>
                                          </p:val>
                                        </p:tav>
                                      </p:tavLst>
                                    </p:anim>
                                  </p:childTnLst>
                                </p:cTn>
                              </p:par>
                            </p:childTnLst>
                          </p:cTn>
                        </p:par>
                        <p:par>
                          <p:cTn id="82" fill="hold">
                            <p:stCondLst>
                              <p:cond delay="4300"/>
                            </p:stCondLst>
                            <p:childTnLst>
                              <p:par>
                                <p:cTn id="83" presetID="14" presetClass="entr" presetSubtype="10"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randombar(horizontal)">
                                      <p:cBhvr>
                                        <p:cTn id="85" dur="500"/>
                                        <p:tgtEl>
                                          <p:spTgt spid="65"/>
                                        </p:tgtEl>
                                      </p:cBhvr>
                                    </p:animEffect>
                                  </p:childTnLst>
                                  <p:subTnLst>
                                    <p:audio>
                                      <p:cMediaNode>
                                        <p:cTn display="0" masterRel="sameClick">
                                          <p:stCondLst>
                                            <p:cond evt="begin" delay="0">
                                              <p:tn val="83"/>
                                            </p:cond>
                                          </p:stCondLst>
                                          <p:endCondLst>
                                            <p:cond evt="onStopAudio" delay="0">
                                              <p:tgtEl>
                                                <p:sldTgt/>
                                              </p:tgtEl>
                                            </p:cond>
                                          </p:endCondLst>
                                        </p:cTn>
                                        <p:tgtEl>
                                          <p:sndTgt r:embed="rId7" name="beep.wav"/>
                                        </p:tgtEl>
                                      </p:cMediaNode>
                                    </p:audio>
                                  </p:subTnLst>
                                </p:cTn>
                              </p:par>
                            </p:childTnLst>
                          </p:cTn>
                        </p:par>
                        <p:par>
                          <p:cTn id="86" fill="hold">
                            <p:stCondLst>
                              <p:cond delay="4800"/>
                            </p:stCondLst>
                            <p:childTnLst>
                              <p:par>
                                <p:cTn id="87" presetID="14" presetClass="entr" presetSubtype="10" fill="hold" nodeType="afterEffect">
                                  <p:stCondLst>
                                    <p:cond delay="50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subTnLst>
                                    <p:audio>
                                      <p:cMediaNode>
                                        <p:cTn display="0" masterRel="sameClick">
                                          <p:stCondLst>
                                            <p:cond evt="begin" delay="0">
                                              <p:tn val="87"/>
                                            </p:cond>
                                          </p:stCondLst>
                                          <p:endCondLst>
                                            <p:cond evt="onStopAudio" delay="0">
                                              <p:tgtEl>
                                                <p:sldTgt/>
                                              </p:tgtEl>
                                            </p:cond>
                                          </p:endCondLst>
                                        </p:cTn>
                                        <p:tgtEl>
                                          <p:sndTgt r:embed="rId7" name="beep.wav"/>
                                        </p:tgtEl>
                                      </p:cMediaNode>
                                    </p:audio>
                                  </p:subTnLst>
                                </p:cTn>
                              </p:par>
                            </p:childTnLst>
                          </p:cTn>
                        </p:par>
                        <p:par>
                          <p:cTn id="90" fill="hold">
                            <p:stCondLst>
                              <p:cond delay="5800"/>
                            </p:stCondLst>
                            <p:childTnLst>
                              <p:par>
                                <p:cTn id="91" presetID="14" presetClass="entr" presetSubtype="10" fill="hold" nodeType="afterEffect">
                                  <p:stCondLst>
                                    <p:cond delay="500"/>
                                  </p:stCondLst>
                                  <p:childTnLst>
                                    <p:set>
                                      <p:cBhvr>
                                        <p:cTn id="92" dur="1" fill="hold">
                                          <p:stCondLst>
                                            <p:cond delay="0"/>
                                          </p:stCondLst>
                                        </p:cTn>
                                        <p:tgtEl>
                                          <p:spTgt spid="71"/>
                                        </p:tgtEl>
                                        <p:attrNameLst>
                                          <p:attrName>style.visibility</p:attrName>
                                        </p:attrNameLst>
                                      </p:cBhvr>
                                      <p:to>
                                        <p:strVal val="visible"/>
                                      </p:to>
                                    </p:set>
                                    <p:animEffect transition="in" filter="randombar(horizontal)">
                                      <p:cBhvr>
                                        <p:cTn id="93" dur="500"/>
                                        <p:tgtEl>
                                          <p:spTgt spid="71"/>
                                        </p:tgtEl>
                                      </p:cBhvr>
                                    </p:animEffect>
                                  </p:childTnLst>
                                  <p:subTnLst>
                                    <p:audio>
                                      <p:cMediaNode>
                                        <p:cTn display="0" masterRel="sameClick">
                                          <p:stCondLst>
                                            <p:cond evt="begin" delay="0">
                                              <p:tn val="91"/>
                                            </p:cond>
                                          </p:stCondLst>
                                          <p:endCondLst>
                                            <p:cond evt="onStopAudio" delay="0">
                                              <p:tgtEl>
                                                <p:sldTgt/>
                                              </p:tgtEl>
                                            </p:cond>
                                          </p:endCondLst>
                                        </p:cTn>
                                        <p:tgtEl>
                                          <p:sndTgt r:embed="rId7" name="beep.wav"/>
                                        </p:tgtEl>
                                      </p:cMediaNode>
                                    </p:audio>
                                  </p:subTnLst>
                                </p:cTn>
                              </p:par>
                            </p:childTnLst>
                          </p:cTn>
                        </p:par>
                        <p:par>
                          <p:cTn id="94" fill="hold">
                            <p:stCondLst>
                              <p:cond delay="6800"/>
                            </p:stCondLst>
                            <p:childTnLst>
                              <p:par>
                                <p:cTn id="95" presetID="14" presetClass="entr" presetSubtype="10" fill="hold" nodeType="afterEffect">
                                  <p:stCondLst>
                                    <p:cond delay="500"/>
                                  </p:stCondLst>
                                  <p:childTnLst>
                                    <p:set>
                                      <p:cBhvr>
                                        <p:cTn id="96" dur="1" fill="hold">
                                          <p:stCondLst>
                                            <p:cond delay="0"/>
                                          </p:stCondLst>
                                        </p:cTn>
                                        <p:tgtEl>
                                          <p:spTgt spid="74"/>
                                        </p:tgtEl>
                                        <p:attrNameLst>
                                          <p:attrName>style.visibility</p:attrName>
                                        </p:attrNameLst>
                                      </p:cBhvr>
                                      <p:to>
                                        <p:strVal val="visible"/>
                                      </p:to>
                                    </p:set>
                                    <p:animEffect transition="in" filter="randombar(horizontal)">
                                      <p:cBhvr>
                                        <p:cTn id="97" dur="500"/>
                                        <p:tgtEl>
                                          <p:spTgt spid="74"/>
                                        </p:tgtEl>
                                      </p:cBhvr>
                                    </p:animEffect>
                                  </p:childTnLst>
                                  <p:subTnLst>
                                    <p:audio>
                                      <p:cMediaNode>
                                        <p:cTn display="0" masterRel="sameClick">
                                          <p:stCondLst>
                                            <p:cond evt="begin" delay="0">
                                              <p:tn val="95"/>
                                            </p:cond>
                                          </p:stCondLst>
                                          <p:endCondLst>
                                            <p:cond evt="onStopAudio" delay="0">
                                              <p:tgtEl>
                                                <p:sldTgt/>
                                              </p:tgtEl>
                                            </p:cond>
                                          </p:endCondLst>
                                        </p:cTn>
                                        <p:tgtEl>
                                          <p:sndTgt r:embed="rId7" name="beep.wav"/>
                                        </p:tgtEl>
                                      </p:cMediaNode>
                                    </p:audio>
                                  </p:subTnLst>
                                </p:cTn>
                              </p:par>
                            </p:childTnLst>
                          </p:cTn>
                        </p:par>
                        <p:par>
                          <p:cTn id="98" fill="hold">
                            <p:stCondLst>
                              <p:cond delay="7800"/>
                            </p:stCondLst>
                            <p:childTnLst>
                              <p:par>
                                <p:cTn id="99" presetID="14" presetClass="entr" presetSubtype="10" fill="hold" nodeType="afterEffect">
                                  <p:stCondLst>
                                    <p:cond delay="500"/>
                                  </p:stCondLst>
                                  <p:childTnLst>
                                    <p:set>
                                      <p:cBhvr>
                                        <p:cTn id="100" dur="1" fill="hold">
                                          <p:stCondLst>
                                            <p:cond delay="0"/>
                                          </p:stCondLst>
                                        </p:cTn>
                                        <p:tgtEl>
                                          <p:spTgt spid="77"/>
                                        </p:tgtEl>
                                        <p:attrNameLst>
                                          <p:attrName>style.visibility</p:attrName>
                                        </p:attrNameLst>
                                      </p:cBhvr>
                                      <p:to>
                                        <p:strVal val="visible"/>
                                      </p:to>
                                    </p:set>
                                    <p:animEffect transition="in" filter="randombar(horizontal)">
                                      <p:cBhvr>
                                        <p:cTn id="101" dur="500"/>
                                        <p:tgtEl>
                                          <p:spTgt spid="77"/>
                                        </p:tgtEl>
                                      </p:cBhvr>
                                    </p:animEffect>
                                  </p:childTnLst>
                                  <p:subTnLst>
                                    <p:audio>
                                      <p:cMediaNode>
                                        <p:cTn display="0" masterRel="sameClick">
                                          <p:stCondLst>
                                            <p:cond evt="begin" delay="0">
                                              <p:tn val="99"/>
                                            </p:cond>
                                          </p:stCondLst>
                                          <p:endCondLst>
                                            <p:cond evt="onStopAudio" delay="0">
                                              <p:tgtEl>
                                                <p:sldTgt/>
                                              </p:tgtEl>
                                            </p:cond>
                                          </p:endCondLst>
                                        </p:cTn>
                                        <p:tgtEl>
                                          <p:sndTgt r:embed="rId7" name="beep.wav"/>
                                        </p:tgtEl>
                                      </p:cMediaNode>
                                    </p:audio>
                                  </p:subTnLst>
                                </p:cTn>
                              </p:par>
                            </p:childTnLst>
                          </p:cTn>
                        </p:par>
                        <p:par>
                          <p:cTn id="102" fill="hold">
                            <p:stCondLst>
                              <p:cond delay="8800"/>
                            </p:stCondLst>
                            <p:childTnLst>
                              <p:par>
                                <p:cTn id="103" presetID="14" presetClass="entr" presetSubtype="10" fill="hold" nodeType="afterEffect">
                                  <p:stCondLst>
                                    <p:cond delay="500"/>
                                  </p:stCondLst>
                                  <p:childTnLst>
                                    <p:set>
                                      <p:cBhvr>
                                        <p:cTn id="104" dur="1" fill="hold">
                                          <p:stCondLst>
                                            <p:cond delay="0"/>
                                          </p:stCondLst>
                                        </p:cTn>
                                        <p:tgtEl>
                                          <p:spTgt spid="83"/>
                                        </p:tgtEl>
                                        <p:attrNameLst>
                                          <p:attrName>style.visibility</p:attrName>
                                        </p:attrNameLst>
                                      </p:cBhvr>
                                      <p:to>
                                        <p:strVal val="visible"/>
                                      </p:to>
                                    </p:set>
                                    <p:animEffect transition="in" filter="randombar(horizontal)">
                                      <p:cBhvr>
                                        <p:cTn id="105" dur="500"/>
                                        <p:tgtEl>
                                          <p:spTgt spid="83"/>
                                        </p:tgtEl>
                                      </p:cBhvr>
                                    </p:animEffect>
                                  </p:childTnLst>
                                  <p:subTnLst>
                                    <p:audio>
                                      <p:cMediaNode>
                                        <p:cTn display="0" masterRel="sameClick">
                                          <p:stCondLst>
                                            <p:cond evt="begin" delay="0">
                                              <p:tn val="103"/>
                                            </p:cond>
                                          </p:stCondLst>
                                          <p:endCondLst>
                                            <p:cond evt="onStopAudio" delay="0">
                                              <p:tgtEl>
                                                <p:sldTgt/>
                                              </p:tgtEl>
                                            </p:cond>
                                          </p:endCondLst>
                                        </p:cTn>
                                        <p:tgtEl>
                                          <p:sndTgt r:embed="rId7" name="beep.wav"/>
                                        </p:tgtEl>
                                      </p:cMediaNode>
                                    </p:audio>
                                  </p:subTnLst>
                                </p:cTn>
                              </p:par>
                            </p:childTnLst>
                          </p:cTn>
                        </p:par>
                        <p:par>
                          <p:cTn id="106" fill="hold">
                            <p:stCondLst>
                              <p:cond delay="9800"/>
                            </p:stCondLst>
                            <p:childTnLst>
                              <p:par>
                                <p:cTn id="107" presetID="14" presetClass="entr" presetSubtype="10" fill="hold" nodeType="afterEffect">
                                  <p:stCondLst>
                                    <p:cond delay="500"/>
                                  </p:stCondLst>
                                  <p:childTnLst>
                                    <p:set>
                                      <p:cBhvr>
                                        <p:cTn id="108" dur="1" fill="hold">
                                          <p:stCondLst>
                                            <p:cond delay="0"/>
                                          </p:stCondLst>
                                        </p:cTn>
                                        <p:tgtEl>
                                          <p:spTgt spid="86"/>
                                        </p:tgtEl>
                                        <p:attrNameLst>
                                          <p:attrName>style.visibility</p:attrName>
                                        </p:attrNameLst>
                                      </p:cBhvr>
                                      <p:to>
                                        <p:strVal val="visible"/>
                                      </p:to>
                                    </p:set>
                                    <p:animEffect transition="in" filter="randombar(horizontal)">
                                      <p:cBhvr>
                                        <p:cTn id="109" dur="500"/>
                                        <p:tgtEl>
                                          <p:spTgt spid="86"/>
                                        </p:tgtEl>
                                      </p:cBhvr>
                                    </p:animEffect>
                                  </p:childTnLst>
                                  <p:subTnLst>
                                    <p:audio>
                                      <p:cMediaNode>
                                        <p:cTn display="0" masterRel="sameClick">
                                          <p:stCondLst>
                                            <p:cond evt="begin" delay="0">
                                              <p:tn val="107"/>
                                            </p:cond>
                                          </p:stCondLst>
                                          <p:endCondLst>
                                            <p:cond evt="onStopAudio" delay="0">
                                              <p:tgtEl>
                                                <p:sldTgt/>
                                              </p:tgtEl>
                                            </p:cond>
                                          </p:endCondLst>
                                        </p:cTn>
                                        <p:tgtEl>
                                          <p:sndTgt r:embed="rId7" name="beep.wav"/>
                                        </p:tgtEl>
                                      </p:cMediaNode>
                                    </p:audio>
                                  </p:subTnLst>
                                </p:cTn>
                              </p:par>
                            </p:childTnLst>
                          </p:cTn>
                        </p:par>
                        <p:par>
                          <p:cTn id="110" fill="hold">
                            <p:stCondLst>
                              <p:cond delay="10800"/>
                            </p:stCondLst>
                            <p:childTnLst>
                              <p:par>
                                <p:cTn id="111" presetID="14" presetClass="entr" presetSubtype="10" fill="hold" nodeType="afterEffect">
                                  <p:stCondLst>
                                    <p:cond delay="500"/>
                                  </p:stCondLst>
                                  <p:childTnLst>
                                    <p:set>
                                      <p:cBhvr>
                                        <p:cTn id="112" dur="1" fill="hold">
                                          <p:stCondLst>
                                            <p:cond delay="0"/>
                                          </p:stCondLst>
                                        </p:cTn>
                                        <p:tgtEl>
                                          <p:spTgt spid="89"/>
                                        </p:tgtEl>
                                        <p:attrNameLst>
                                          <p:attrName>style.visibility</p:attrName>
                                        </p:attrNameLst>
                                      </p:cBhvr>
                                      <p:to>
                                        <p:strVal val="visible"/>
                                      </p:to>
                                    </p:set>
                                    <p:animEffect transition="in" filter="randombar(horizontal)">
                                      <p:cBhvr>
                                        <p:cTn id="113" dur="500"/>
                                        <p:tgtEl>
                                          <p:spTgt spid="89"/>
                                        </p:tgtEl>
                                      </p:cBhvr>
                                    </p:animEffect>
                                  </p:childTnLst>
                                  <p:subTnLst>
                                    <p:audio>
                                      <p:cMediaNode>
                                        <p:cTn display="0" masterRel="sameClick">
                                          <p:stCondLst>
                                            <p:cond evt="begin" delay="0">
                                              <p:tn val="111"/>
                                            </p:cond>
                                          </p:stCondLst>
                                          <p:endCondLst>
                                            <p:cond evt="onStopAudio" delay="0">
                                              <p:tgtEl>
                                                <p:sldTgt/>
                                              </p:tgtEl>
                                            </p:cond>
                                          </p:endCondLst>
                                        </p:cTn>
                                        <p:tgtEl>
                                          <p:sndTgt r:embed="rId7" name="beep.wav"/>
                                        </p:tgtEl>
                                      </p:cMediaNode>
                                    </p:audio>
                                  </p:subTnLst>
                                </p:cTn>
                              </p:par>
                            </p:childTnLst>
                          </p:cTn>
                        </p:par>
                        <p:par>
                          <p:cTn id="114" fill="hold">
                            <p:stCondLst>
                              <p:cond delay="11800"/>
                            </p:stCondLst>
                            <p:childTnLst>
                              <p:par>
                                <p:cTn id="115" presetID="14" presetClass="entr" presetSubtype="10" fill="hold" nodeType="afterEffect">
                                  <p:stCondLst>
                                    <p:cond delay="500"/>
                                  </p:stCondLst>
                                  <p:childTnLst>
                                    <p:set>
                                      <p:cBhvr>
                                        <p:cTn id="116" dur="1" fill="hold">
                                          <p:stCondLst>
                                            <p:cond delay="0"/>
                                          </p:stCondLst>
                                        </p:cTn>
                                        <p:tgtEl>
                                          <p:spTgt spid="92"/>
                                        </p:tgtEl>
                                        <p:attrNameLst>
                                          <p:attrName>style.visibility</p:attrName>
                                        </p:attrNameLst>
                                      </p:cBhvr>
                                      <p:to>
                                        <p:strVal val="visible"/>
                                      </p:to>
                                    </p:set>
                                    <p:animEffect transition="in" filter="randombar(horizontal)">
                                      <p:cBhvr>
                                        <p:cTn id="117" dur="500"/>
                                        <p:tgtEl>
                                          <p:spTgt spid="92"/>
                                        </p:tgtEl>
                                      </p:cBhvr>
                                    </p:animEffect>
                                  </p:childTnLst>
                                  <p:subTnLst>
                                    <p:audio>
                                      <p:cMediaNode>
                                        <p:cTn display="0" masterRel="sameClick">
                                          <p:stCondLst>
                                            <p:cond evt="begin" delay="0">
                                              <p:tn val="115"/>
                                            </p:cond>
                                          </p:stCondLst>
                                          <p:endCondLst>
                                            <p:cond evt="onStopAudio" delay="0">
                                              <p:tgtEl>
                                                <p:sldTgt/>
                                              </p:tgtEl>
                                            </p:cond>
                                          </p:endCondLst>
                                        </p:cTn>
                                        <p:tgtEl>
                                          <p:sndTgt r:embed="rId7" name="beep.wav"/>
                                        </p:tgtEl>
                                      </p:cMediaNode>
                                    </p:audio>
                                  </p:subTnLst>
                                </p:cTn>
                              </p:par>
                            </p:childTnLst>
                          </p:cTn>
                        </p:par>
                        <p:par>
                          <p:cTn id="118" fill="hold">
                            <p:stCondLst>
                              <p:cond delay="12800"/>
                            </p:stCondLst>
                            <p:childTnLst>
                              <p:par>
                                <p:cTn id="119" presetID="14" presetClass="entr" presetSubtype="10" fill="hold" nodeType="afterEffect">
                                  <p:stCondLst>
                                    <p:cond delay="500"/>
                                  </p:stCondLst>
                                  <p:childTnLst>
                                    <p:set>
                                      <p:cBhvr>
                                        <p:cTn id="120" dur="1" fill="hold">
                                          <p:stCondLst>
                                            <p:cond delay="0"/>
                                          </p:stCondLst>
                                        </p:cTn>
                                        <p:tgtEl>
                                          <p:spTgt spid="95"/>
                                        </p:tgtEl>
                                        <p:attrNameLst>
                                          <p:attrName>style.visibility</p:attrName>
                                        </p:attrNameLst>
                                      </p:cBhvr>
                                      <p:to>
                                        <p:strVal val="visible"/>
                                      </p:to>
                                    </p:set>
                                    <p:animEffect transition="in" filter="randombar(horizontal)">
                                      <p:cBhvr>
                                        <p:cTn id="121" dur="500"/>
                                        <p:tgtEl>
                                          <p:spTgt spid="95"/>
                                        </p:tgtEl>
                                      </p:cBhvr>
                                    </p:animEffect>
                                  </p:childTnLst>
                                  <p:subTnLst>
                                    <p:audio>
                                      <p:cMediaNode>
                                        <p:cTn display="0" masterRel="sameClick">
                                          <p:stCondLst>
                                            <p:cond evt="begin" delay="0">
                                              <p:tn val="119"/>
                                            </p:cond>
                                          </p:stCondLst>
                                          <p:endCondLst>
                                            <p:cond evt="onStopAudio" delay="0">
                                              <p:tgtEl>
                                                <p:sldTgt/>
                                              </p:tgtEl>
                                            </p:cond>
                                          </p:endCondLst>
                                        </p:cTn>
                                        <p:tgtEl>
                                          <p:sndTgt r:embed="rId7" name="beep.wav"/>
                                        </p:tgtEl>
                                      </p:cMediaNode>
                                    </p:audio>
                                  </p:subTnLst>
                                </p:cTn>
                              </p:par>
                            </p:childTnLst>
                          </p:cTn>
                        </p:par>
                        <p:par>
                          <p:cTn id="122" fill="hold">
                            <p:stCondLst>
                              <p:cond delay="13800"/>
                            </p:stCondLst>
                            <p:childTnLst>
                              <p:par>
                                <p:cTn id="123" presetID="14" presetClass="entr" presetSubtype="10" fill="hold" nodeType="afterEffect">
                                  <p:stCondLst>
                                    <p:cond delay="500"/>
                                  </p:stCondLst>
                                  <p:childTnLst>
                                    <p:set>
                                      <p:cBhvr>
                                        <p:cTn id="124" dur="1" fill="hold">
                                          <p:stCondLst>
                                            <p:cond delay="0"/>
                                          </p:stCondLst>
                                        </p:cTn>
                                        <p:tgtEl>
                                          <p:spTgt spid="98"/>
                                        </p:tgtEl>
                                        <p:attrNameLst>
                                          <p:attrName>style.visibility</p:attrName>
                                        </p:attrNameLst>
                                      </p:cBhvr>
                                      <p:to>
                                        <p:strVal val="visible"/>
                                      </p:to>
                                    </p:set>
                                    <p:animEffect transition="in" filter="randombar(horizontal)">
                                      <p:cBhvr>
                                        <p:cTn id="125" dur="500"/>
                                        <p:tgtEl>
                                          <p:spTgt spid="98"/>
                                        </p:tgtEl>
                                      </p:cBhvr>
                                    </p:animEffect>
                                  </p:childTnLst>
                                  <p:subTnLst>
                                    <p:audio>
                                      <p:cMediaNode>
                                        <p:cTn display="0" masterRel="sameClick">
                                          <p:stCondLst>
                                            <p:cond evt="begin" delay="0">
                                              <p:tn val="123"/>
                                            </p:cond>
                                          </p:stCondLst>
                                          <p:endCondLst>
                                            <p:cond evt="onStopAudio" delay="0">
                                              <p:tgtEl>
                                                <p:sldTgt/>
                                              </p:tgtEl>
                                            </p:cond>
                                          </p:endCondLst>
                                        </p:cTn>
                                        <p:tgtEl>
                                          <p:sndTgt r:embed="rId7" name="beep.wav"/>
                                        </p:tgtEl>
                                      </p:cMediaNode>
                                    </p:audio>
                                  </p:subTnLst>
                                </p:cTn>
                              </p:par>
                            </p:childTnLst>
                          </p:cTn>
                        </p:par>
                        <p:par>
                          <p:cTn id="126" fill="hold">
                            <p:stCondLst>
                              <p:cond delay="14800"/>
                            </p:stCondLst>
                            <p:childTnLst>
                              <p:par>
                                <p:cTn id="127" presetID="14" presetClass="entr" presetSubtype="10" fill="hold" nodeType="afterEffect">
                                  <p:stCondLst>
                                    <p:cond delay="500"/>
                                  </p:stCondLst>
                                  <p:childTnLst>
                                    <p:set>
                                      <p:cBhvr>
                                        <p:cTn id="128" dur="1" fill="hold">
                                          <p:stCondLst>
                                            <p:cond delay="0"/>
                                          </p:stCondLst>
                                        </p:cTn>
                                        <p:tgtEl>
                                          <p:spTgt spid="101"/>
                                        </p:tgtEl>
                                        <p:attrNameLst>
                                          <p:attrName>style.visibility</p:attrName>
                                        </p:attrNameLst>
                                      </p:cBhvr>
                                      <p:to>
                                        <p:strVal val="visible"/>
                                      </p:to>
                                    </p:set>
                                    <p:animEffect transition="in" filter="randombar(horizontal)">
                                      <p:cBhvr>
                                        <p:cTn id="129" dur="500"/>
                                        <p:tgtEl>
                                          <p:spTgt spid="101"/>
                                        </p:tgtEl>
                                      </p:cBhvr>
                                    </p:animEffect>
                                  </p:childTnLst>
                                  <p:subTnLst>
                                    <p:audio>
                                      <p:cMediaNode>
                                        <p:cTn display="0" masterRel="sameClick">
                                          <p:stCondLst>
                                            <p:cond evt="begin" delay="0">
                                              <p:tn val="127"/>
                                            </p:cond>
                                          </p:stCondLst>
                                          <p:endCondLst>
                                            <p:cond evt="onStopAudio" delay="0">
                                              <p:tgtEl>
                                                <p:sldTgt/>
                                              </p:tgtEl>
                                            </p:cond>
                                          </p:endCondLst>
                                        </p:cTn>
                                        <p:tgtEl>
                                          <p:sndTgt r:embed="rId7" name="beep.wav"/>
                                        </p:tgtEl>
                                      </p:cMediaNode>
                                    </p:audio>
                                  </p:subTnLst>
                                </p:cTn>
                              </p:par>
                            </p:childTnLst>
                          </p:cTn>
                        </p:par>
                        <p:par>
                          <p:cTn id="130" fill="hold">
                            <p:stCondLst>
                              <p:cond delay="15800"/>
                            </p:stCondLst>
                            <p:childTnLst>
                              <p:par>
                                <p:cTn id="131" presetID="14" presetClass="entr" presetSubtype="10" fill="hold" nodeType="afterEffect">
                                  <p:stCondLst>
                                    <p:cond delay="500"/>
                                  </p:stCondLst>
                                  <p:childTnLst>
                                    <p:set>
                                      <p:cBhvr>
                                        <p:cTn id="132" dur="1" fill="hold">
                                          <p:stCondLst>
                                            <p:cond delay="0"/>
                                          </p:stCondLst>
                                        </p:cTn>
                                        <p:tgtEl>
                                          <p:spTgt spid="104"/>
                                        </p:tgtEl>
                                        <p:attrNameLst>
                                          <p:attrName>style.visibility</p:attrName>
                                        </p:attrNameLst>
                                      </p:cBhvr>
                                      <p:to>
                                        <p:strVal val="visible"/>
                                      </p:to>
                                    </p:set>
                                    <p:animEffect transition="in" filter="randombar(horizontal)">
                                      <p:cBhvr>
                                        <p:cTn id="133" dur="500"/>
                                        <p:tgtEl>
                                          <p:spTgt spid="104"/>
                                        </p:tgtEl>
                                      </p:cBhvr>
                                    </p:animEffect>
                                  </p:childTnLst>
                                  <p:subTnLst>
                                    <p:audio>
                                      <p:cMediaNode>
                                        <p:cTn display="0" masterRel="sameClick">
                                          <p:stCondLst>
                                            <p:cond evt="begin" delay="0">
                                              <p:tn val="131"/>
                                            </p:cond>
                                          </p:stCondLst>
                                          <p:endCondLst>
                                            <p:cond evt="onStopAudio" delay="0">
                                              <p:tgtEl>
                                                <p:sldTgt/>
                                              </p:tgtEl>
                                            </p:cond>
                                          </p:endCondLst>
                                        </p:cTn>
                                        <p:tgtEl>
                                          <p:sndTgt r:embed="rId7" name="beep.wav"/>
                                        </p:tgtEl>
                                      </p:cMediaNode>
                                    </p:audio>
                                  </p:subTnLst>
                                </p:cTn>
                              </p:par>
                            </p:childTnLst>
                          </p:cTn>
                        </p:par>
                        <p:par>
                          <p:cTn id="134" fill="hold">
                            <p:stCondLst>
                              <p:cond delay="16800"/>
                            </p:stCondLst>
                            <p:childTnLst>
                              <p:par>
                                <p:cTn id="135" presetID="14" presetClass="entr" presetSubtype="10" fill="hold" nodeType="afterEffect">
                                  <p:stCondLst>
                                    <p:cond delay="500"/>
                                  </p:stCondLst>
                                  <p:childTnLst>
                                    <p:set>
                                      <p:cBhvr>
                                        <p:cTn id="136" dur="1" fill="hold">
                                          <p:stCondLst>
                                            <p:cond delay="0"/>
                                          </p:stCondLst>
                                        </p:cTn>
                                        <p:tgtEl>
                                          <p:spTgt spid="107"/>
                                        </p:tgtEl>
                                        <p:attrNameLst>
                                          <p:attrName>style.visibility</p:attrName>
                                        </p:attrNameLst>
                                      </p:cBhvr>
                                      <p:to>
                                        <p:strVal val="visible"/>
                                      </p:to>
                                    </p:set>
                                    <p:animEffect transition="in" filter="randombar(horizontal)">
                                      <p:cBhvr>
                                        <p:cTn id="137" dur="500"/>
                                        <p:tgtEl>
                                          <p:spTgt spid="107"/>
                                        </p:tgtEl>
                                      </p:cBhvr>
                                    </p:animEffect>
                                  </p:childTnLst>
                                  <p:subTnLst>
                                    <p:audio>
                                      <p:cMediaNode>
                                        <p:cTn display="0" masterRel="sameClick">
                                          <p:stCondLst>
                                            <p:cond evt="begin" delay="0">
                                              <p:tn val="135"/>
                                            </p:cond>
                                          </p:stCondLst>
                                          <p:endCondLst>
                                            <p:cond evt="onStopAudio" delay="0">
                                              <p:tgtEl>
                                                <p:sldTgt/>
                                              </p:tgtEl>
                                            </p:cond>
                                          </p:endCondLst>
                                        </p:cTn>
                                        <p:tgtEl>
                                          <p:sndTgt r:embed="rId7" name="beep.wav"/>
                                        </p:tgtEl>
                                      </p:cMediaNode>
                                    </p:audio>
                                  </p:subTnLst>
                                </p:cTn>
                              </p:par>
                            </p:childTnLst>
                          </p:cTn>
                        </p:par>
                        <p:par>
                          <p:cTn id="138" fill="hold">
                            <p:stCondLst>
                              <p:cond delay="17800"/>
                            </p:stCondLst>
                            <p:childTnLst>
                              <p:par>
                                <p:cTn id="139" presetID="14" presetClass="entr" presetSubtype="10" fill="hold" nodeType="afterEffect">
                                  <p:stCondLst>
                                    <p:cond delay="500"/>
                                  </p:stCondLst>
                                  <p:childTnLst>
                                    <p:set>
                                      <p:cBhvr>
                                        <p:cTn id="140" dur="1" fill="hold">
                                          <p:stCondLst>
                                            <p:cond delay="0"/>
                                          </p:stCondLst>
                                        </p:cTn>
                                        <p:tgtEl>
                                          <p:spTgt spid="110"/>
                                        </p:tgtEl>
                                        <p:attrNameLst>
                                          <p:attrName>style.visibility</p:attrName>
                                        </p:attrNameLst>
                                      </p:cBhvr>
                                      <p:to>
                                        <p:strVal val="visible"/>
                                      </p:to>
                                    </p:set>
                                    <p:animEffect transition="in" filter="randombar(horizontal)">
                                      <p:cBhvr>
                                        <p:cTn id="141" dur="500"/>
                                        <p:tgtEl>
                                          <p:spTgt spid="110"/>
                                        </p:tgtEl>
                                      </p:cBhvr>
                                    </p:animEffect>
                                  </p:childTnLst>
                                  <p:subTnLst>
                                    <p:audio>
                                      <p:cMediaNode>
                                        <p:cTn display="0" masterRel="sameClick">
                                          <p:stCondLst>
                                            <p:cond evt="begin" delay="0">
                                              <p:tn val="139"/>
                                            </p:cond>
                                          </p:stCondLst>
                                          <p:endCondLst>
                                            <p:cond evt="onStopAudio" delay="0">
                                              <p:tgtEl>
                                                <p:sldTgt/>
                                              </p:tgtEl>
                                            </p:cond>
                                          </p:endCondLst>
                                        </p:cTn>
                                        <p:tgtEl>
                                          <p:sndTgt r:embed="rId7" name="beep.wav"/>
                                        </p:tgtEl>
                                      </p:cMediaNode>
                                    </p:audio>
                                  </p:subTnLst>
                                </p:cTn>
                              </p:par>
                            </p:childTnLst>
                          </p:cTn>
                        </p:par>
                        <p:par>
                          <p:cTn id="142" fill="hold">
                            <p:stCondLst>
                              <p:cond delay="18800"/>
                            </p:stCondLst>
                            <p:childTnLst>
                              <p:par>
                                <p:cTn id="143" presetID="14" presetClass="entr" presetSubtype="10" fill="hold" nodeType="afterEffect">
                                  <p:stCondLst>
                                    <p:cond delay="500"/>
                                  </p:stCondLst>
                                  <p:childTnLst>
                                    <p:set>
                                      <p:cBhvr>
                                        <p:cTn id="144" dur="1" fill="hold">
                                          <p:stCondLst>
                                            <p:cond delay="0"/>
                                          </p:stCondLst>
                                        </p:cTn>
                                        <p:tgtEl>
                                          <p:spTgt spid="113"/>
                                        </p:tgtEl>
                                        <p:attrNameLst>
                                          <p:attrName>style.visibility</p:attrName>
                                        </p:attrNameLst>
                                      </p:cBhvr>
                                      <p:to>
                                        <p:strVal val="visible"/>
                                      </p:to>
                                    </p:set>
                                    <p:animEffect transition="in" filter="randombar(horizontal)">
                                      <p:cBhvr>
                                        <p:cTn id="145" dur="500"/>
                                        <p:tgtEl>
                                          <p:spTgt spid="113"/>
                                        </p:tgtEl>
                                      </p:cBhvr>
                                    </p:animEffect>
                                  </p:childTnLst>
                                  <p:subTnLst>
                                    <p:audio>
                                      <p:cMediaNode>
                                        <p:cTn display="0" masterRel="sameClick">
                                          <p:stCondLst>
                                            <p:cond evt="begin" delay="0">
                                              <p:tn val="143"/>
                                            </p:cond>
                                          </p:stCondLst>
                                          <p:endCondLst>
                                            <p:cond evt="onStopAudio" delay="0">
                                              <p:tgtEl>
                                                <p:sldTgt/>
                                              </p:tgtEl>
                                            </p:cond>
                                          </p:endCondLst>
                                        </p:cTn>
                                        <p:tgtEl>
                                          <p:sndTgt r:embed="rId7" name="beep.wav"/>
                                        </p:tgtEl>
                                      </p:cMediaNode>
                                    </p:audio>
                                  </p:subTnLst>
                                </p:cTn>
                              </p:par>
                            </p:childTnLst>
                          </p:cTn>
                        </p:par>
                        <p:par>
                          <p:cTn id="146" fill="hold">
                            <p:stCondLst>
                              <p:cond delay="19800"/>
                            </p:stCondLst>
                            <p:childTnLst>
                              <p:par>
                                <p:cTn id="147" presetID="14" presetClass="entr" presetSubtype="10" fill="hold" nodeType="afterEffect">
                                  <p:stCondLst>
                                    <p:cond delay="500"/>
                                  </p:stCondLst>
                                  <p:childTnLst>
                                    <p:set>
                                      <p:cBhvr>
                                        <p:cTn id="148" dur="1" fill="hold">
                                          <p:stCondLst>
                                            <p:cond delay="0"/>
                                          </p:stCondLst>
                                        </p:cTn>
                                        <p:tgtEl>
                                          <p:spTgt spid="120"/>
                                        </p:tgtEl>
                                        <p:attrNameLst>
                                          <p:attrName>style.visibility</p:attrName>
                                        </p:attrNameLst>
                                      </p:cBhvr>
                                      <p:to>
                                        <p:strVal val="visible"/>
                                      </p:to>
                                    </p:set>
                                    <p:animEffect transition="in" filter="randombar(horizontal)">
                                      <p:cBhvr>
                                        <p:cTn id="149" dur="500"/>
                                        <p:tgtEl>
                                          <p:spTgt spid="120"/>
                                        </p:tgtEl>
                                      </p:cBhvr>
                                    </p:animEffect>
                                  </p:childTnLst>
                                  <p:subTnLst>
                                    <p:audio>
                                      <p:cMediaNode>
                                        <p:cTn display="0" masterRel="sameClick">
                                          <p:stCondLst>
                                            <p:cond evt="begin" delay="0">
                                              <p:tn val="147"/>
                                            </p:cond>
                                          </p:stCondLst>
                                          <p:endCondLst>
                                            <p:cond evt="onStopAudio" delay="0">
                                              <p:tgtEl>
                                                <p:sldTgt/>
                                              </p:tgtEl>
                                            </p:cond>
                                          </p:endCondLst>
                                        </p:cTn>
                                        <p:tgtEl>
                                          <p:sndTgt r:embed="rId7" name="beep.wav"/>
                                        </p:tgtEl>
                                      </p:cMediaNode>
                                    </p:audio>
                                  </p:subTnLst>
                                </p:cTn>
                              </p:par>
                            </p:childTnLst>
                          </p:cTn>
                        </p:par>
                        <p:par>
                          <p:cTn id="150" fill="hold">
                            <p:stCondLst>
                              <p:cond delay="20800"/>
                            </p:stCondLst>
                            <p:childTnLst>
                              <p:par>
                                <p:cTn id="151" presetID="14" presetClass="entr" presetSubtype="10" fill="hold" nodeType="afterEffect">
                                  <p:stCondLst>
                                    <p:cond delay="500"/>
                                  </p:stCondLst>
                                  <p:childTnLst>
                                    <p:set>
                                      <p:cBhvr>
                                        <p:cTn id="152" dur="1" fill="hold">
                                          <p:stCondLst>
                                            <p:cond delay="0"/>
                                          </p:stCondLst>
                                        </p:cTn>
                                        <p:tgtEl>
                                          <p:spTgt spid="135"/>
                                        </p:tgtEl>
                                        <p:attrNameLst>
                                          <p:attrName>style.visibility</p:attrName>
                                        </p:attrNameLst>
                                      </p:cBhvr>
                                      <p:to>
                                        <p:strVal val="visible"/>
                                      </p:to>
                                    </p:set>
                                    <p:animEffect transition="in" filter="randombar(horizontal)">
                                      <p:cBhvr>
                                        <p:cTn id="153" dur="500"/>
                                        <p:tgtEl>
                                          <p:spTgt spid="135"/>
                                        </p:tgtEl>
                                      </p:cBhvr>
                                    </p:animEffect>
                                  </p:childTnLst>
                                  <p:subTnLst>
                                    <p:audio>
                                      <p:cMediaNode>
                                        <p:cTn display="0" masterRel="sameClick">
                                          <p:stCondLst>
                                            <p:cond evt="begin" delay="0">
                                              <p:tn val="151"/>
                                            </p:cond>
                                          </p:stCondLst>
                                          <p:endCondLst>
                                            <p:cond evt="onStopAudio" delay="0">
                                              <p:tgtEl>
                                                <p:sldTgt/>
                                              </p:tgtEl>
                                            </p:cond>
                                          </p:endCondLst>
                                        </p:cTn>
                                        <p:tgtEl>
                                          <p:sndTgt r:embed="rId7" name="beep.wav"/>
                                        </p:tgtEl>
                                      </p:cMediaNode>
                                    </p:audio>
                                  </p:subTnLst>
                                </p:cTn>
                              </p:par>
                            </p:childTnLst>
                          </p:cTn>
                        </p:par>
                        <p:par>
                          <p:cTn id="154" fill="hold">
                            <p:stCondLst>
                              <p:cond delay="21800"/>
                            </p:stCondLst>
                            <p:childTnLst>
                              <p:par>
                                <p:cTn id="155" presetID="14" presetClass="entr" presetSubtype="10" fill="hold" nodeType="afterEffect">
                                  <p:stCondLst>
                                    <p:cond delay="500"/>
                                  </p:stCondLst>
                                  <p:childTnLst>
                                    <p:set>
                                      <p:cBhvr>
                                        <p:cTn id="156" dur="1" fill="hold">
                                          <p:stCondLst>
                                            <p:cond delay="0"/>
                                          </p:stCondLst>
                                        </p:cTn>
                                        <p:tgtEl>
                                          <p:spTgt spid="138"/>
                                        </p:tgtEl>
                                        <p:attrNameLst>
                                          <p:attrName>style.visibility</p:attrName>
                                        </p:attrNameLst>
                                      </p:cBhvr>
                                      <p:to>
                                        <p:strVal val="visible"/>
                                      </p:to>
                                    </p:set>
                                    <p:animEffect transition="in" filter="randombar(horizontal)">
                                      <p:cBhvr>
                                        <p:cTn id="157" dur="500"/>
                                        <p:tgtEl>
                                          <p:spTgt spid="138"/>
                                        </p:tgtEl>
                                      </p:cBhvr>
                                    </p:animEffect>
                                  </p:childTnLst>
                                  <p:subTnLst>
                                    <p:audio>
                                      <p:cMediaNode>
                                        <p:cTn display="0" masterRel="sameClick">
                                          <p:stCondLst>
                                            <p:cond evt="begin" delay="0">
                                              <p:tn val="155"/>
                                            </p:cond>
                                          </p:stCondLst>
                                          <p:endCondLst>
                                            <p:cond evt="onStopAudio" delay="0">
                                              <p:tgtEl>
                                                <p:sldTgt/>
                                              </p:tgtEl>
                                            </p:cond>
                                          </p:endCondLst>
                                        </p:cTn>
                                        <p:tgtEl>
                                          <p:sndTgt r:embed="rId7" name="beep.wav"/>
                                        </p:tgtEl>
                                      </p:cMediaNode>
                                    </p:audio>
                                  </p:subTnLst>
                                </p:cTn>
                              </p:par>
                            </p:childTnLst>
                          </p:cTn>
                        </p:par>
                        <p:par>
                          <p:cTn id="158" fill="hold">
                            <p:stCondLst>
                              <p:cond delay="22800"/>
                            </p:stCondLst>
                            <p:childTnLst>
                              <p:par>
                                <p:cTn id="159" presetID="14" presetClass="entr" presetSubtype="10" fill="hold" nodeType="afterEffect">
                                  <p:stCondLst>
                                    <p:cond delay="500"/>
                                  </p:stCondLst>
                                  <p:childTnLst>
                                    <p:set>
                                      <p:cBhvr>
                                        <p:cTn id="160" dur="1" fill="hold">
                                          <p:stCondLst>
                                            <p:cond delay="0"/>
                                          </p:stCondLst>
                                        </p:cTn>
                                        <p:tgtEl>
                                          <p:spTgt spid="145"/>
                                        </p:tgtEl>
                                        <p:attrNameLst>
                                          <p:attrName>style.visibility</p:attrName>
                                        </p:attrNameLst>
                                      </p:cBhvr>
                                      <p:to>
                                        <p:strVal val="visible"/>
                                      </p:to>
                                    </p:set>
                                    <p:animEffect transition="in" filter="randombar(horizontal)">
                                      <p:cBhvr>
                                        <p:cTn id="161" dur="500"/>
                                        <p:tgtEl>
                                          <p:spTgt spid="145"/>
                                        </p:tgtEl>
                                      </p:cBhvr>
                                    </p:animEffect>
                                  </p:childTnLst>
                                  <p:subTnLst>
                                    <p:audio>
                                      <p:cMediaNode>
                                        <p:cTn display="0" masterRel="sameClick">
                                          <p:stCondLst>
                                            <p:cond evt="begin" delay="0">
                                              <p:tn val="159"/>
                                            </p:cond>
                                          </p:stCondLst>
                                          <p:endCondLst>
                                            <p:cond evt="onStopAudio" delay="0">
                                              <p:tgtEl>
                                                <p:sldTgt/>
                                              </p:tgtEl>
                                            </p:cond>
                                          </p:endCondLst>
                                        </p:cTn>
                                        <p:tgtEl>
                                          <p:sndTgt r:embed="rId7" name="beep.wav"/>
                                        </p:tgtEl>
                                      </p:cMediaNode>
                                    </p:audio>
                                  </p:subTnLst>
                                </p:cTn>
                              </p:par>
                            </p:childTnLst>
                          </p:cTn>
                        </p:par>
                        <p:par>
                          <p:cTn id="162" fill="hold">
                            <p:stCondLst>
                              <p:cond delay="23800"/>
                            </p:stCondLst>
                            <p:childTnLst>
                              <p:par>
                                <p:cTn id="163" presetID="14" presetClass="entr" presetSubtype="10" fill="hold" nodeType="afterEffect">
                                  <p:stCondLst>
                                    <p:cond delay="500"/>
                                  </p:stCondLst>
                                  <p:childTnLst>
                                    <p:set>
                                      <p:cBhvr>
                                        <p:cTn id="164" dur="1" fill="hold">
                                          <p:stCondLst>
                                            <p:cond delay="0"/>
                                          </p:stCondLst>
                                        </p:cTn>
                                        <p:tgtEl>
                                          <p:spTgt spid="148"/>
                                        </p:tgtEl>
                                        <p:attrNameLst>
                                          <p:attrName>style.visibility</p:attrName>
                                        </p:attrNameLst>
                                      </p:cBhvr>
                                      <p:to>
                                        <p:strVal val="visible"/>
                                      </p:to>
                                    </p:set>
                                    <p:animEffect transition="in" filter="randombar(horizontal)">
                                      <p:cBhvr>
                                        <p:cTn id="165" dur="500"/>
                                        <p:tgtEl>
                                          <p:spTgt spid="148"/>
                                        </p:tgtEl>
                                      </p:cBhvr>
                                    </p:animEffect>
                                  </p:childTnLst>
                                  <p:subTnLst>
                                    <p:audio>
                                      <p:cMediaNode>
                                        <p:cTn display="0" masterRel="sameClick">
                                          <p:stCondLst>
                                            <p:cond evt="begin" delay="0">
                                              <p:tn val="163"/>
                                            </p:cond>
                                          </p:stCondLst>
                                          <p:endCondLst>
                                            <p:cond evt="onStopAudio" delay="0">
                                              <p:tgtEl>
                                                <p:sldTgt/>
                                              </p:tgtEl>
                                            </p:cond>
                                          </p:endCondLst>
                                        </p:cTn>
                                        <p:tgtEl>
                                          <p:sndTgt r:embed="rId7" name="beep.wav"/>
                                        </p:tgtEl>
                                      </p:cMediaNode>
                                    </p:audio>
                                  </p:subTnLst>
                                </p:cTn>
                              </p:par>
                            </p:childTnLst>
                          </p:cTn>
                        </p:par>
                        <p:par>
                          <p:cTn id="166" fill="hold">
                            <p:stCondLst>
                              <p:cond delay="24800"/>
                            </p:stCondLst>
                            <p:childTnLst>
                              <p:par>
                                <p:cTn id="167" presetID="14" presetClass="entr" presetSubtype="10" fill="hold" nodeType="afterEffect">
                                  <p:stCondLst>
                                    <p:cond delay="500"/>
                                  </p:stCondLst>
                                  <p:childTnLst>
                                    <p:set>
                                      <p:cBhvr>
                                        <p:cTn id="168" dur="1" fill="hold">
                                          <p:stCondLst>
                                            <p:cond delay="0"/>
                                          </p:stCondLst>
                                        </p:cTn>
                                        <p:tgtEl>
                                          <p:spTgt spid="165"/>
                                        </p:tgtEl>
                                        <p:attrNameLst>
                                          <p:attrName>style.visibility</p:attrName>
                                        </p:attrNameLst>
                                      </p:cBhvr>
                                      <p:to>
                                        <p:strVal val="visible"/>
                                      </p:to>
                                    </p:set>
                                    <p:animEffect transition="in" filter="randombar(horizontal)">
                                      <p:cBhvr>
                                        <p:cTn id="169" dur="500"/>
                                        <p:tgtEl>
                                          <p:spTgt spid="165"/>
                                        </p:tgtEl>
                                      </p:cBhvr>
                                    </p:animEffect>
                                  </p:childTnLst>
                                  <p:subTnLst>
                                    <p:audio>
                                      <p:cMediaNode>
                                        <p:cTn display="0" masterRel="sameClick">
                                          <p:stCondLst>
                                            <p:cond evt="begin" delay="0">
                                              <p:tn val="167"/>
                                            </p:cond>
                                          </p:stCondLst>
                                          <p:endCondLst>
                                            <p:cond evt="onStopAudio" delay="0">
                                              <p:tgtEl>
                                                <p:sldTgt/>
                                              </p:tgtEl>
                                            </p:cond>
                                          </p:endCondLst>
                                        </p:cTn>
                                        <p:tgtEl>
                                          <p:sndTgt r:embed="rId7" name="beep.wav"/>
                                        </p:tgtEl>
                                      </p:cMediaNode>
                                    </p:audio>
                                  </p:subTnLst>
                                </p:cTn>
                              </p:par>
                            </p:childTnLst>
                          </p:cTn>
                        </p:par>
                        <p:par>
                          <p:cTn id="170" fill="hold">
                            <p:stCondLst>
                              <p:cond delay="25800"/>
                            </p:stCondLst>
                            <p:childTnLst>
                              <p:par>
                                <p:cTn id="171" presetID="14" presetClass="entr" presetSubtype="10" fill="hold" nodeType="afterEffect">
                                  <p:stCondLst>
                                    <p:cond delay="500"/>
                                  </p:stCondLst>
                                  <p:childTnLst>
                                    <p:set>
                                      <p:cBhvr>
                                        <p:cTn id="172" dur="1" fill="hold">
                                          <p:stCondLst>
                                            <p:cond delay="0"/>
                                          </p:stCondLst>
                                        </p:cTn>
                                        <p:tgtEl>
                                          <p:spTgt spid="168"/>
                                        </p:tgtEl>
                                        <p:attrNameLst>
                                          <p:attrName>style.visibility</p:attrName>
                                        </p:attrNameLst>
                                      </p:cBhvr>
                                      <p:to>
                                        <p:strVal val="visible"/>
                                      </p:to>
                                    </p:set>
                                    <p:animEffect transition="in" filter="randombar(horizontal)">
                                      <p:cBhvr>
                                        <p:cTn id="173" dur="500"/>
                                        <p:tgtEl>
                                          <p:spTgt spid="168"/>
                                        </p:tgtEl>
                                      </p:cBhvr>
                                    </p:animEffect>
                                  </p:childTnLst>
                                  <p:subTnLst>
                                    <p:audio>
                                      <p:cMediaNode>
                                        <p:cTn display="0" masterRel="sameClick">
                                          <p:stCondLst>
                                            <p:cond evt="begin" delay="0">
                                              <p:tn val="171"/>
                                            </p:cond>
                                          </p:stCondLst>
                                          <p:endCondLst>
                                            <p:cond evt="onStopAudio" delay="0">
                                              <p:tgtEl>
                                                <p:sldTgt/>
                                              </p:tgtEl>
                                            </p:cond>
                                          </p:endCondLst>
                                        </p:cTn>
                                        <p:tgtEl>
                                          <p:sndTgt r:embed="rId7" name="beep.wav"/>
                                        </p:tgtEl>
                                      </p:cMediaNode>
                                    </p:audio>
                                  </p:subTnLst>
                                </p:cTn>
                              </p:par>
                            </p:childTnLst>
                          </p:cTn>
                        </p:par>
                        <p:par>
                          <p:cTn id="174" fill="hold">
                            <p:stCondLst>
                              <p:cond delay="26800"/>
                            </p:stCondLst>
                            <p:childTnLst>
                              <p:par>
                                <p:cTn id="175" presetID="14" presetClass="entr" presetSubtype="10" fill="hold" nodeType="afterEffect">
                                  <p:stCondLst>
                                    <p:cond delay="500"/>
                                  </p:stCondLst>
                                  <p:childTnLst>
                                    <p:set>
                                      <p:cBhvr>
                                        <p:cTn id="176" dur="1" fill="hold">
                                          <p:stCondLst>
                                            <p:cond delay="0"/>
                                          </p:stCondLst>
                                        </p:cTn>
                                        <p:tgtEl>
                                          <p:spTgt spid="171"/>
                                        </p:tgtEl>
                                        <p:attrNameLst>
                                          <p:attrName>style.visibility</p:attrName>
                                        </p:attrNameLst>
                                      </p:cBhvr>
                                      <p:to>
                                        <p:strVal val="visible"/>
                                      </p:to>
                                    </p:set>
                                    <p:animEffect transition="in" filter="randombar(horizontal)">
                                      <p:cBhvr>
                                        <p:cTn id="177" dur="500"/>
                                        <p:tgtEl>
                                          <p:spTgt spid="171"/>
                                        </p:tgtEl>
                                      </p:cBhvr>
                                    </p:animEffect>
                                  </p:childTnLst>
                                  <p:subTnLst>
                                    <p:audio>
                                      <p:cMediaNode>
                                        <p:cTn display="0" masterRel="sameClick">
                                          <p:stCondLst>
                                            <p:cond evt="begin" delay="0">
                                              <p:tn val="175"/>
                                            </p:cond>
                                          </p:stCondLst>
                                          <p:endCondLst>
                                            <p:cond evt="onStopAudio" delay="0">
                                              <p:tgtEl>
                                                <p:sldTgt/>
                                              </p:tgtEl>
                                            </p:cond>
                                          </p:endCondLst>
                                        </p:cTn>
                                        <p:tgtEl>
                                          <p:sndTgt r:embed="rId7" name="beep.wav"/>
                                        </p:tgtEl>
                                      </p:cMediaNode>
                                    </p:audio>
                                  </p:subTnLst>
                                </p:cTn>
                              </p:par>
                            </p:childTnLst>
                          </p:cTn>
                        </p:par>
                        <p:par>
                          <p:cTn id="178" fill="hold">
                            <p:stCondLst>
                              <p:cond delay="27800"/>
                            </p:stCondLst>
                            <p:childTnLst>
                              <p:par>
                                <p:cTn id="179" presetID="14" presetClass="entr" presetSubtype="10" fill="hold" nodeType="afterEffect">
                                  <p:stCondLst>
                                    <p:cond delay="500"/>
                                  </p:stCondLst>
                                  <p:childTnLst>
                                    <p:set>
                                      <p:cBhvr>
                                        <p:cTn id="180" dur="1" fill="hold">
                                          <p:stCondLst>
                                            <p:cond delay="0"/>
                                          </p:stCondLst>
                                        </p:cTn>
                                        <p:tgtEl>
                                          <p:spTgt spid="174"/>
                                        </p:tgtEl>
                                        <p:attrNameLst>
                                          <p:attrName>style.visibility</p:attrName>
                                        </p:attrNameLst>
                                      </p:cBhvr>
                                      <p:to>
                                        <p:strVal val="visible"/>
                                      </p:to>
                                    </p:set>
                                    <p:animEffect transition="in" filter="randombar(horizontal)">
                                      <p:cBhvr>
                                        <p:cTn id="181" dur="500"/>
                                        <p:tgtEl>
                                          <p:spTgt spid="174"/>
                                        </p:tgtEl>
                                      </p:cBhvr>
                                    </p:animEffect>
                                  </p:childTnLst>
                                  <p:subTnLst>
                                    <p:audio>
                                      <p:cMediaNode>
                                        <p:cTn display="0" masterRel="sameClick">
                                          <p:stCondLst>
                                            <p:cond evt="begin" delay="0">
                                              <p:tn val="179"/>
                                            </p:cond>
                                          </p:stCondLst>
                                          <p:endCondLst>
                                            <p:cond evt="onStopAudio" delay="0">
                                              <p:tgtEl>
                                                <p:sldTgt/>
                                              </p:tgtEl>
                                            </p:cond>
                                          </p:endCondLst>
                                        </p:cTn>
                                        <p:tgtEl>
                                          <p:sndTgt r:embed="rId7" name="beep.wav"/>
                                        </p:tgtEl>
                                      </p:cMediaNode>
                                    </p:audio>
                                  </p:subTnLst>
                                </p:cTn>
                              </p:par>
                            </p:childTnLst>
                          </p:cTn>
                        </p:par>
                        <p:par>
                          <p:cTn id="182" fill="hold">
                            <p:stCondLst>
                              <p:cond delay="28800"/>
                            </p:stCondLst>
                            <p:childTnLst>
                              <p:par>
                                <p:cTn id="183" presetID="14" presetClass="entr" presetSubtype="10" fill="hold" nodeType="afterEffect">
                                  <p:stCondLst>
                                    <p:cond delay="500"/>
                                  </p:stCondLst>
                                  <p:childTnLst>
                                    <p:set>
                                      <p:cBhvr>
                                        <p:cTn id="184" dur="1" fill="hold">
                                          <p:stCondLst>
                                            <p:cond delay="0"/>
                                          </p:stCondLst>
                                        </p:cTn>
                                        <p:tgtEl>
                                          <p:spTgt spid="177"/>
                                        </p:tgtEl>
                                        <p:attrNameLst>
                                          <p:attrName>style.visibility</p:attrName>
                                        </p:attrNameLst>
                                      </p:cBhvr>
                                      <p:to>
                                        <p:strVal val="visible"/>
                                      </p:to>
                                    </p:set>
                                    <p:animEffect transition="in" filter="randombar(horizontal)">
                                      <p:cBhvr>
                                        <p:cTn id="185" dur="500"/>
                                        <p:tgtEl>
                                          <p:spTgt spid="177"/>
                                        </p:tgtEl>
                                      </p:cBhvr>
                                    </p:animEffect>
                                  </p:childTnLst>
                                  <p:subTnLst>
                                    <p:audio>
                                      <p:cMediaNode>
                                        <p:cTn display="0" masterRel="sameClick">
                                          <p:stCondLst>
                                            <p:cond evt="begin" delay="0">
                                              <p:tn val="183"/>
                                            </p:cond>
                                          </p:stCondLst>
                                          <p:endCondLst>
                                            <p:cond evt="onStopAudio" delay="0">
                                              <p:tgtEl>
                                                <p:sldTgt/>
                                              </p:tgtEl>
                                            </p:cond>
                                          </p:endCondLst>
                                        </p:cTn>
                                        <p:tgtEl>
                                          <p:sndTgt r:embed="rId7" name="beep.wav"/>
                                        </p:tgtEl>
                                      </p:cMediaNode>
                                    </p:audio>
                                  </p:subTnLst>
                                </p:cTn>
                              </p:par>
                            </p:childTnLst>
                          </p:cTn>
                        </p:par>
                        <p:par>
                          <p:cTn id="186" fill="hold">
                            <p:stCondLst>
                              <p:cond delay="29800"/>
                            </p:stCondLst>
                            <p:childTnLst>
                              <p:par>
                                <p:cTn id="187" presetID="14" presetClass="entr" presetSubtype="10" fill="hold" nodeType="afterEffect">
                                  <p:stCondLst>
                                    <p:cond delay="500"/>
                                  </p:stCondLst>
                                  <p:childTnLst>
                                    <p:set>
                                      <p:cBhvr>
                                        <p:cTn id="188" dur="1" fill="hold">
                                          <p:stCondLst>
                                            <p:cond delay="0"/>
                                          </p:stCondLst>
                                        </p:cTn>
                                        <p:tgtEl>
                                          <p:spTgt spid="180"/>
                                        </p:tgtEl>
                                        <p:attrNameLst>
                                          <p:attrName>style.visibility</p:attrName>
                                        </p:attrNameLst>
                                      </p:cBhvr>
                                      <p:to>
                                        <p:strVal val="visible"/>
                                      </p:to>
                                    </p:set>
                                    <p:animEffect transition="in" filter="randombar(horizontal)">
                                      <p:cBhvr>
                                        <p:cTn id="189" dur="500"/>
                                        <p:tgtEl>
                                          <p:spTgt spid="180"/>
                                        </p:tgtEl>
                                      </p:cBhvr>
                                    </p:animEffect>
                                  </p:childTnLst>
                                  <p:subTnLst>
                                    <p:audio>
                                      <p:cMediaNode>
                                        <p:cTn display="0" masterRel="sameClick">
                                          <p:stCondLst>
                                            <p:cond evt="begin" delay="0">
                                              <p:tn val="187"/>
                                            </p:cond>
                                          </p:stCondLst>
                                          <p:endCondLst>
                                            <p:cond evt="onStopAudio" delay="0">
                                              <p:tgtEl>
                                                <p:sldTgt/>
                                              </p:tgtEl>
                                            </p:cond>
                                          </p:endCondLst>
                                        </p:cTn>
                                        <p:tgtEl>
                                          <p:sndTgt r:embed="rId7" name="beep.wav"/>
                                        </p:tgtEl>
                                      </p:cMediaNode>
                                    </p:audio>
                                  </p:subTnLst>
                                </p:cTn>
                              </p:par>
                            </p:childTnLst>
                          </p:cTn>
                        </p:par>
                        <p:par>
                          <p:cTn id="190" fill="hold">
                            <p:stCondLst>
                              <p:cond delay="30800"/>
                            </p:stCondLst>
                            <p:childTnLst>
                              <p:par>
                                <p:cTn id="191" presetID="14" presetClass="entr" presetSubtype="10" fill="hold" nodeType="afterEffect">
                                  <p:stCondLst>
                                    <p:cond delay="500"/>
                                  </p:stCondLst>
                                  <p:childTnLst>
                                    <p:set>
                                      <p:cBhvr>
                                        <p:cTn id="192" dur="1" fill="hold">
                                          <p:stCondLst>
                                            <p:cond delay="0"/>
                                          </p:stCondLst>
                                        </p:cTn>
                                        <p:tgtEl>
                                          <p:spTgt spid="183"/>
                                        </p:tgtEl>
                                        <p:attrNameLst>
                                          <p:attrName>style.visibility</p:attrName>
                                        </p:attrNameLst>
                                      </p:cBhvr>
                                      <p:to>
                                        <p:strVal val="visible"/>
                                      </p:to>
                                    </p:set>
                                    <p:animEffect transition="in" filter="randombar(horizontal)">
                                      <p:cBhvr>
                                        <p:cTn id="193" dur="500"/>
                                        <p:tgtEl>
                                          <p:spTgt spid="183"/>
                                        </p:tgtEl>
                                      </p:cBhvr>
                                    </p:animEffect>
                                  </p:childTnLst>
                                  <p:subTnLst>
                                    <p:audio>
                                      <p:cMediaNode>
                                        <p:cTn display="0" masterRel="sameClick">
                                          <p:stCondLst>
                                            <p:cond evt="begin" delay="0">
                                              <p:tn val="191"/>
                                            </p:cond>
                                          </p:stCondLst>
                                          <p:endCondLst>
                                            <p:cond evt="onStopAudio" delay="0">
                                              <p:tgtEl>
                                                <p:sldTgt/>
                                              </p:tgtEl>
                                            </p:cond>
                                          </p:endCondLst>
                                        </p:cTn>
                                        <p:tgtEl>
                                          <p:sndTgt r:embed="rId7" name="beep.wav"/>
                                        </p:tgtEl>
                                      </p:cMediaNode>
                                    </p:audio>
                                  </p:subTnLst>
                                </p:cTn>
                              </p:par>
                            </p:childTnLst>
                          </p:cTn>
                        </p:par>
                        <p:par>
                          <p:cTn id="194" fill="hold">
                            <p:stCondLst>
                              <p:cond delay="31800"/>
                            </p:stCondLst>
                            <p:childTnLst>
                              <p:par>
                                <p:cTn id="195" presetID="14" presetClass="entr" presetSubtype="10" fill="hold" nodeType="afterEffect">
                                  <p:stCondLst>
                                    <p:cond delay="500"/>
                                  </p:stCondLst>
                                  <p:childTnLst>
                                    <p:set>
                                      <p:cBhvr>
                                        <p:cTn id="196" dur="1" fill="hold">
                                          <p:stCondLst>
                                            <p:cond delay="0"/>
                                          </p:stCondLst>
                                        </p:cTn>
                                        <p:tgtEl>
                                          <p:spTgt spid="186"/>
                                        </p:tgtEl>
                                        <p:attrNameLst>
                                          <p:attrName>style.visibility</p:attrName>
                                        </p:attrNameLst>
                                      </p:cBhvr>
                                      <p:to>
                                        <p:strVal val="visible"/>
                                      </p:to>
                                    </p:set>
                                    <p:animEffect transition="in" filter="randombar(horizontal)">
                                      <p:cBhvr>
                                        <p:cTn id="197" dur="500"/>
                                        <p:tgtEl>
                                          <p:spTgt spid="186"/>
                                        </p:tgtEl>
                                      </p:cBhvr>
                                    </p:animEffect>
                                  </p:childTnLst>
                                  <p:subTnLst>
                                    <p:audio>
                                      <p:cMediaNode>
                                        <p:cTn display="0" masterRel="sameClick">
                                          <p:stCondLst>
                                            <p:cond evt="begin" delay="0">
                                              <p:tn val="195"/>
                                            </p:cond>
                                          </p:stCondLst>
                                          <p:endCondLst>
                                            <p:cond evt="onStopAudio" delay="0">
                                              <p:tgtEl>
                                                <p:sldTgt/>
                                              </p:tgtEl>
                                            </p:cond>
                                          </p:endCondLst>
                                        </p:cTn>
                                        <p:tgtEl>
                                          <p:sndTgt r:embed="rId7" name="beep.wav"/>
                                        </p:tgtEl>
                                      </p:cMediaNode>
                                    </p:audio>
                                  </p:subTnLst>
                                </p:cTn>
                              </p:par>
                            </p:childTnLst>
                          </p:cTn>
                        </p:par>
                        <p:par>
                          <p:cTn id="198" fill="hold">
                            <p:stCondLst>
                              <p:cond delay="32800"/>
                            </p:stCondLst>
                            <p:childTnLst>
                              <p:par>
                                <p:cTn id="199" presetID="14" presetClass="entr" presetSubtype="10" fill="hold" nodeType="afterEffect">
                                  <p:stCondLst>
                                    <p:cond delay="500"/>
                                  </p:stCondLst>
                                  <p:childTnLst>
                                    <p:set>
                                      <p:cBhvr>
                                        <p:cTn id="200" dur="1" fill="hold">
                                          <p:stCondLst>
                                            <p:cond delay="0"/>
                                          </p:stCondLst>
                                        </p:cTn>
                                        <p:tgtEl>
                                          <p:spTgt spid="189"/>
                                        </p:tgtEl>
                                        <p:attrNameLst>
                                          <p:attrName>style.visibility</p:attrName>
                                        </p:attrNameLst>
                                      </p:cBhvr>
                                      <p:to>
                                        <p:strVal val="visible"/>
                                      </p:to>
                                    </p:set>
                                    <p:animEffect transition="in" filter="randombar(horizontal)">
                                      <p:cBhvr>
                                        <p:cTn id="201" dur="500"/>
                                        <p:tgtEl>
                                          <p:spTgt spid="189"/>
                                        </p:tgtEl>
                                      </p:cBhvr>
                                    </p:animEffect>
                                  </p:childTnLst>
                                  <p:subTnLst>
                                    <p:audio>
                                      <p:cMediaNode>
                                        <p:cTn display="0" masterRel="sameClick">
                                          <p:stCondLst>
                                            <p:cond evt="begin" delay="0">
                                              <p:tn val="199"/>
                                            </p:cond>
                                          </p:stCondLst>
                                          <p:endCondLst>
                                            <p:cond evt="onStopAudio" delay="0">
                                              <p:tgtEl>
                                                <p:sldTgt/>
                                              </p:tgtEl>
                                            </p:cond>
                                          </p:endCondLst>
                                        </p:cTn>
                                        <p:tgtEl>
                                          <p:sndTgt r:embed="rId7" name="beep.wav"/>
                                        </p:tgtEl>
                                      </p:cMediaNode>
                                    </p:audio>
                                  </p:subTnLst>
                                </p:cTn>
                              </p:par>
                            </p:childTnLst>
                          </p:cTn>
                        </p:par>
                        <p:par>
                          <p:cTn id="202" fill="hold">
                            <p:stCondLst>
                              <p:cond delay="33800"/>
                            </p:stCondLst>
                            <p:childTnLst>
                              <p:par>
                                <p:cTn id="203" presetID="14" presetClass="entr" presetSubtype="10" fill="hold" nodeType="afterEffect">
                                  <p:stCondLst>
                                    <p:cond delay="500"/>
                                  </p:stCondLst>
                                  <p:childTnLst>
                                    <p:set>
                                      <p:cBhvr>
                                        <p:cTn id="204" dur="1" fill="hold">
                                          <p:stCondLst>
                                            <p:cond delay="0"/>
                                          </p:stCondLst>
                                        </p:cTn>
                                        <p:tgtEl>
                                          <p:spTgt spid="192"/>
                                        </p:tgtEl>
                                        <p:attrNameLst>
                                          <p:attrName>style.visibility</p:attrName>
                                        </p:attrNameLst>
                                      </p:cBhvr>
                                      <p:to>
                                        <p:strVal val="visible"/>
                                      </p:to>
                                    </p:set>
                                    <p:animEffect transition="in" filter="randombar(horizontal)">
                                      <p:cBhvr>
                                        <p:cTn id="205" dur="500"/>
                                        <p:tgtEl>
                                          <p:spTgt spid="192"/>
                                        </p:tgtEl>
                                      </p:cBhvr>
                                    </p:animEffect>
                                  </p:childTnLst>
                                  <p:subTnLst>
                                    <p:audio>
                                      <p:cMediaNode>
                                        <p:cTn display="0" masterRel="sameClick">
                                          <p:stCondLst>
                                            <p:cond evt="begin" delay="0">
                                              <p:tn val="203"/>
                                            </p:cond>
                                          </p:stCondLst>
                                          <p:endCondLst>
                                            <p:cond evt="onStopAudio" delay="0">
                                              <p:tgtEl>
                                                <p:sldTgt/>
                                              </p:tgtEl>
                                            </p:cond>
                                          </p:endCondLst>
                                        </p:cTn>
                                        <p:tgtEl>
                                          <p:sndTgt r:embed="rId8" name="chuong.wav"/>
                                        </p:tgtEl>
                                      </p:cMediaNode>
                                    </p:audio>
                                  </p:subTnLst>
                                </p:cTn>
                              </p:par>
                            </p:childTnLst>
                          </p:cTn>
                        </p:par>
                      </p:childTnLst>
                    </p:cTn>
                  </p:par>
                  <p:par>
                    <p:cTn id="206" fill="hold">
                      <p:stCondLst>
                        <p:cond delay="indefinite"/>
                      </p:stCondLst>
                      <p:childTnLst>
                        <p:par>
                          <p:cTn id="207" fill="hold">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199"/>
                                        </p:tgtEl>
                                        <p:attrNameLst>
                                          <p:attrName>style.visibility</p:attrName>
                                        </p:attrNameLst>
                                      </p:cBhvr>
                                      <p:to>
                                        <p:strVal val="visible"/>
                                      </p:to>
                                    </p:set>
                                    <p:animEffect transition="in" filter="dissolve">
                                      <p:cBhvr>
                                        <p:cTn id="210" dur="500"/>
                                        <p:tgtEl>
                                          <p:spTgt spid="199"/>
                                        </p:tgtEl>
                                      </p:cBhvr>
                                    </p:animEffect>
                                  </p:childTnLst>
                                  <p:subTnLst>
                                    <p:audio>
                                      <p:cMediaNode>
                                        <p:cTn display="0" masterRel="sameClick">
                                          <p:stCondLst>
                                            <p:cond evt="begin" delay="0">
                                              <p:tn val="208"/>
                                            </p:cond>
                                          </p:stCondLst>
                                          <p:endCondLst>
                                            <p:cond evt="onStopAudio" delay="0">
                                              <p:tgtEl>
                                                <p:sldTgt/>
                                              </p:tgtEl>
                                            </p:cond>
                                          </p:endCondLst>
                                        </p:cTn>
                                        <p:tgtEl>
                                          <p:sndTgt r:embed="rId9" name="fins__success-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65" grpId="0" animBg="1"/>
      <p:bldP spid="195" grpId="0" animBg="1"/>
      <p:bldP spid="196" grpId="0" animBg="1"/>
      <p:bldP spid="19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80" y="4353"/>
            <a:ext cx="13781167" cy="6900023"/>
          </a:xfrm>
          <a:prstGeom prst="rect">
            <a:avLst/>
          </a:prstGeom>
        </p:spPr>
      </p:pic>
      <p:sp>
        <p:nvSpPr>
          <p:cNvPr id="60" name="Rectangle 59"/>
          <p:cNvSpPr/>
          <p:nvPr/>
        </p:nvSpPr>
        <p:spPr>
          <a:xfrm>
            <a:off x="3347817" y="236232"/>
            <a:ext cx="10241853" cy="2305342"/>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defTabSz="1088230">
              <a:lnSpc>
                <a:spcPct val="150000"/>
              </a:lnSpc>
              <a:defRPr/>
            </a:pPr>
            <a:r>
              <a:rPr lang="en-US" sz="6000" b="1" dirty="0">
                <a:solidFill>
                  <a:prstClr val="white"/>
                </a:solidFill>
                <a:latin typeface="Times New Roman" panose="02020603050405020304" pitchFamily="18" charset="0"/>
                <a:cs typeface="Times New Roman" panose="02020603050405020304" pitchFamily="18" charset="0"/>
              </a:rPr>
              <a:t>  </a:t>
            </a:r>
            <a:r>
              <a:rPr lang="vi-VN" sz="6000" dirty="0">
                <a:solidFill>
                  <a:prstClr val="white"/>
                </a:solidFill>
              </a:rPr>
              <a:t>Vì sao cóc lên kiện ông trời?</a:t>
            </a:r>
          </a:p>
        </p:txBody>
      </p:sp>
      <p:grpSp>
        <p:nvGrpSpPr>
          <p:cNvPr id="69" name="Group 68"/>
          <p:cNvGrpSpPr/>
          <p:nvPr/>
        </p:nvGrpSpPr>
        <p:grpSpPr>
          <a:xfrm>
            <a:off x="2733930" y="2561214"/>
            <a:ext cx="8501005" cy="929406"/>
            <a:chOff x="1139780" y="2822887"/>
            <a:chExt cx="7597820" cy="1063311"/>
          </a:xfrm>
        </p:grpSpPr>
        <p:grpSp>
          <p:nvGrpSpPr>
            <p:cNvPr id="23" name="Group 22"/>
            <p:cNvGrpSpPr/>
            <p:nvPr/>
          </p:nvGrpSpPr>
          <p:grpSpPr>
            <a:xfrm>
              <a:off x="1139780" y="2822887"/>
              <a:ext cx="7597820" cy="1063311"/>
              <a:chOff x="1139780" y="2790695"/>
              <a:chExt cx="4733934" cy="863210"/>
            </a:xfrm>
          </p:grpSpPr>
          <p:sp>
            <p:nvSpPr>
              <p:cNvPr id="18" name="Parallelogram 17"/>
              <p:cNvSpPr/>
              <p:nvPr/>
            </p:nvSpPr>
            <p:spPr>
              <a:xfrm>
                <a:off x="1139780" y="3102576"/>
                <a:ext cx="4733934" cy="551329"/>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3000" b="1" dirty="0" err="1">
                    <a:solidFill>
                      <a:prstClr val="white"/>
                    </a:solidFill>
                    <a:latin typeface="Times New Roman" panose="02020603050405020304" pitchFamily="18" charset="0"/>
                    <a:cs typeface="Times New Roman" panose="02020603050405020304" pitchFamily="18" charset="0"/>
                  </a:rPr>
                  <a:t>Hạn</a:t>
                </a:r>
                <a:r>
                  <a:rPr lang="en-US" sz="3000" b="1" dirty="0">
                    <a:solidFill>
                      <a:prstClr val="white"/>
                    </a:solidFill>
                    <a:latin typeface="Times New Roman" panose="02020603050405020304" pitchFamily="18" charset="0"/>
                    <a:cs typeface="Times New Roman" panose="02020603050405020304" pitchFamily="18" charset="0"/>
                  </a:rPr>
                  <a:t> </a:t>
                </a:r>
                <a:r>
                  <a:rPr lang="en-US" sz="3000" b="1" dirty="0" err="1">
                    <a:solidFill>
                      <a:prstClr val="white"/>
                    </a:solidFill>
                    <a:latin typeface="Times New Roman" panose="02020603050405020304" pitchFamily="18" charset="0"/>
                    <a:cs typeface="Times New Roman" panose="02020603050405020304" pitchFamily="18" charset="0"/>
                  </a:rPr>
                  <a:t>hán</a:t>
                </a:r>
                <a:endParaRPr lang="en-US" sz="2800" b="1" kern="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A</a:t>
                </a:r>
              </a:p>
            </p:txBody>
          </p:sp>
          <p:sp>
            <p:nvSpPr>
              <p:cNvPr id="22" name="Rectangle 21"/>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42" name="Straight Connector 41"/>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3211666" y="109209"/>
            <a:ext cx="435158" cy="2369158"/>
            <a:chOff x="1322576" y="181190"/>
            <a:chExt cx="387790" cy="2372165"/>
          </a:xfrm>
        </p:grpSpPr>
        <p:grpSp>
          <p:nvGrpSpPr>
            <p:cNvPr id="53" name="Group 52"/>
            <p:cNvGrpSpPr/>
            <p:nvPr/>
          </p:nvGrpSpPr>
          <p:grpSpPr>
            <a:xfrm>
              <a:off x="1322576" y="1227176"/>
              <a:ext cx="286946" cy="286946"/>
              <a:chOff x="505017" y="3509933"/>
              <a:chExt cx="286946" cy="286946"/>
            </a:xfrm>
          </p:grpSpPr>
          <p:sp>
            <p:nvSpPr>
              <p:cNvPr id="54" name="Oval 53"/>
              <p:cNvSpPr/>
              <p:nvPr/>
            </p:nvSpPr>
            <p:spPr>
              <a:xfrm>
                <a:off x="505017" y="350993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55" name="Oval 54"/>
              <p:cNvSpPr/>
              <p:nvPr/>
            </p:nvSpPr>
            <p:spPr>
              <a:xfrm>
                <a:off x="587032" y="358926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sp>
          <p:nvSpPr>
            <p:cNvPr id="57" name="Left Bracket 56"/>
            <p:cNvSpPr/>
            <p:nvPr/>
          </p:nvSpPr>
          <p:spPr>
            <a:xfrm>
              <a:off x="1465654" y="181190"/>
              <a:ext cx="244712" cy="2372165"/>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86751">
                <a:defRPr/>
              </a:pPr>
              <a:endParaRPr lang="en-US" sz="2900" kern="0">
                <a:solidFill>
                  <a:sysClr val="windowText" lastClr="000000"/>
                </a:solidFill>
              </a:endParaRPr>
            </a:p>
          </p:txBody>
        </p:sp>
      </p:grpSp>
      <p:sp>
        <p:nvSpPr>
          <p:cNvPr id="58" name="Left Bracket 57"/>
          <p:cNvSpPr/>
          <p:nvPr/>
        </p:nvSpPr>
        <p:spPr>
          <a:xfrm flipH="1">
            <a:off x="12599237" y="125613"/>
            <a:ext cx="1122359" cy="2369158"/>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grpSp>
        <p:nvGrpSpPr>
          <p:cNvPr id="121" name="Group 120"/>
          <p:cNvGrpSpPr/>
          <p:nvPr/>
        </p:nvGrpSpPr>
        <p:grpSpPr>
          <a:xfrm>
            <a:off x="2733930" y="3670943"/>
            <a:ext cx="8501005" cy="929406"/>
            <a:chOff x="1139780" y="2822887"/>
            <a:chExt cx="7597820" cy="1063311"/>
          </a:xfrm>
        </p:grpSpPr>
        <p:grpSp>
          <p:nvGrpSpPr>
            <p:cNvPr id="122" name="Group 121"/>
            <p:cNvGrpSpPr/>
            <p:nvPr/>
          </p:nvGrpSpPr>
          <p:grpSpPr>
            <a:xfrm>
              <a:off x="1139780" y="2822887"/>
              <a:ext cx="7597820" cy="1063311"/>
              <a:chOff x="1139780" y="2790695"/>
              <a:chExt cx="4733934" cy="863210"/>
            </a:xfrm>
          </p:grpSpPr>
          <p:sp>
            <p:nvSpPr>
              <p:cNvPr id="124" name="Parallelogram 123"/>
              <p:cNvSpPr/>
              <p:nvPr/>
            </p:nvSpPr>
            <p:spPr>
              <a:xfrm>
                <a:off x="1139780" y="3102576"/>
                <a:ext cx="4733934" cy="551329"/>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2700" b="1" dirty="0" err="1">
                    <a:solidFill>
                      <a:prstClr val="white"/>
                    </a:solidFill>
                    <a:latin typeface="Times New Roman" panose="02020603050405020304" pitchFamily="18" charset="0"/>
                    <a:cs typeface="Times New Roman" panose="02020603050405020304" pitchFamily="18" charset="0"/>
                  </a:rPr>
                  <a:t>Lũ</a:t>
                </a:r>
                <a:r>
                  <a:rPr lang="en-US" sz="2700" b="1" dirty="0">
                    <a:solidFill>
                      <a:prstClr val="white"/>
                    </a:solidFill>
                    <a:latin typeface="Times New Roman" panose="02020603050405020304" pitchFamily="18" charset="0"/>
                    <a:cs typeface="Times New Roman" panose="02020603050405020304" pitchFamily="18" charset="0"/>
                  </a:rPr>
                  <a:t> </a:t>
                </a:r>
                <a:r>
                  <a:rPr lang="en-US" sz="2700" b="1" dirty="0" err="1">
                    <a:solidFill>
                      <a:prstClr val="white"/>
                    </a:solidFill>
                    <a:latin typeface="Times New Roman" panose="02020603050405020304" pitchFamily="18" charset="0"/>
                    <a:cs typeface="Times New Roman" panose="02020603050405020304" pitchFamily="18" charset="0"/>
                  </a:rPr>
                  <a:t>lụt</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25" name="Parallelogram 124"/>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B</a:t>
                </a:r>
              </a:p>
            </p:txBody>
          </p:sp>
          <p:sp>
            <p:nvSpPr>
              <p:cNvPr id="126" name="Rectangle 125"/>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23" name="Straight Connector 122"/>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2733930" y="4755526"/>
            <a:ext cx="8501005" cy="929408"/>
            <a:chOff x="1139780" y="2822885"/>
            <a:chExt cx="7597820" cy="1063314"/>
          </a:xfrm>
        </p:grpSpPr>
        <p:grpSp>
          <p:nvGrpSpPr>
            <p:cNvPr id="128" name="Group 127"/>
            <p:cNvGrpSpPr/>
            <p:nvPr/>
          </p:nvGrpSpPr>
          <p:grpSpPr>
            <a:xfrm>
              <a:off x="1139780" y="2822885"/>
              <a:ext cx="7597820" cy="1063314"/>
              <a:chOff x="1139780" y="2790695"/>
              <a:chExt cx="4733934" cy="863213"/>
            </a:xfrm>
          </p:grpSpPr>
          <p:sp>
            <p:nvSpPr>
              <p:cNvPr id="130" name="Parallelogram 129"/>
              <p:cNvSpPr/>
              <p:nvPr/>
            </p:nvSpPr>
            <p:spPr>
              <a:xfrm>
                <a:off x="1139780" y="3102578"/>
                <a:ext cx="4733934" cy="551330"/>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2700" b="1" dirty="0" err="1">
                    <a:solidFill>
                      <a:prstClr val="white"/>
                    </a:solidFill>
                    <a:latin typeface="Times New Roman" panose="02020603050405020304" pitchFamily="18" charset="0"/>
                    <a:cs typeface="Times New Roman" panose="02020603050405020304" pitchFamily="18" charset="0"/>
                  </a:rPr>
                  <a:t>Gió</a:t>
                </a:r>
                <a:r>
                  <a:rPr lang="en-US" sz="2700" b="1" dirty="0">
                    <a:solidFill>
                      <a:prstClr val="white"/>
                    </a:solidFill>
                    <a:latin typeface="Times New Roman" panose="02020603050405020304" pitchFamily="18" charset="0"/>
                    <a:cs typeface="Times New Roman" panose="02020603050405020304" pitchFamily="18" charset="0"/>
                  </a:rPr>
                  <a:t> </a:t>
                </a:r>
                <a:r>
                  <a:rPr lang="en-US" sz="2700" b="1" dirty="0" err="1">
                    <a:solidFill>
                      <a:prstClr val="white"/>
                    </a:solidFill>
                    <a:latin typeface="Times New Roman" panose="02020603050405020304" pitchFamily="18" charset="0"/>
                    <a:cs typeface="Times New Roman" panose="02020603050405020304" pitchFamily="18" charset="0"/>
                  </a:rPr>
                  <a:t>mạnh</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31" name="Parallelogram 130"/>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C</a:t>
                </a:r>
              </a:p>
            </p:txBody>
          </p:sp>
          <p:sp>
            <p:nvSpPr>
              <p:cNvPr id="132" name="Rectangle 131"/>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29" name="Straight Connector 128"/>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989518" y="93532"/>
            <a:ext cx="1073216" cy="957501"/>
            <a:chOff x="83662" y="159259"/>
            <a:chExt cx="1082288" cy="1084917"/>
          </a:xfrm>
        </p:grpSpPr>
        <p:sp>
          <p:nvSpPr>
            <p:cNvPr id="10" name="Oval 9"/>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rgbClr val="008CF5"/>
                </a:solidFill>
                <a:latin typeface="Arial" panose="020B0604020202020204" pitchFamily="34" charset="0"/>
                <a:cs typeface="Arial" panose="020B0604020202020204" pitchFamily="34" charset="0"/>
              </a:endParaRPr>
            </a:p>
          </p:txBody>
        </p:sp>
        <p:pic>
          <p:nvPicPr>
            <p:cNvPr id="82" name="Picture 81"/>
            <p:cNvPicPr>
              <a:picLocks noChangeAspect="1"/>
            </p:cNvPicPr>
            <p:nvPr/>
          </p:nvPicPr>
          <p:blipFill>
            <a:blip r:embed="rId11"/>
            <a:stretch>
              <a:fillRect/>
            </a:stretch>
          </p:blipFill>
          <p:spPr>
            <a:xfrm>
              <a:off x="83662" y="159259"/>
              <a:ext cx="1082288" cy="1082288"/>
            </a:xfrm>
            <a:prstGeom prst="rect">
              <a:avLst/>
            </a:prstGeom>
          </p:spPr>
        </p:pic>
        <p:pic>
          <p:nvPicPr>
            <p:cNvPr id="81" name="Picture 80"/>
            <p:cNvPicPr>
              <a:picLocks noChangeAspect="1"/>
            </p:cNvPicPr>
            <p:nvPr/>
          </p:nvPicPr>
          <p:blipFill>
            <a:blip r:embed="rId12"/>
            <a:stretch>
              <a:fillRect/>
            </a:stretch>
          </p:blipFill>
          <p:spPr>
            <a:xfrm>
              <a:off x="140649" y="240741"/>
              <a:ext cx="757177" cy="937456"/>
            </a:xfrm>
            <a:prstGeom prst="rect">
              <a:avLst/>
            </a:prstGeom>
          </p:spPr>
        </p:pic>
        <p:sp>
          <p:nvSpPr>
            <p:cNvPr id="3" name="TextBox 2"/>
            <p:cNvSpPr txBox="1"/>
            <p:nvPr/>
          </p:nvSpPr>
          <p:spPr>
            <a:xfrm>
              <a:off x="355195" y="267725"/>
              <a:ext cx="545102" cy="976451"/>
            </a:xfrm>
            <a:prstGeom prst="rect">
              <a:avLst/>
            </a:prstGeom>
            <a:noFill/>
          </p:spPr>
          <p:txBody>
            <a:bodyPr wrap="none" rtlCol="0">
              <a:spAutoFit/>
            </a:bodyPr>
            <a:lstStyle/>
            <a:p>
              <a:pPr algn="ctr" defTabSz="1086751">
                <a:defRPr/>
              </a:pPr>
              <a:r>
                <a:rPr lang="en-US" sz="5000" b="1" kern="0" dirty="0">
                  <a:solidFill>
                    <a:srgbClr val="008CF5"/>
                  </a:solidFill>
                  <a:latin typeface="Arial" panose="020B0604020202020204" pitchFamily="34" charset="0"/>
                  <a:cs typeface="Arial" panose="020B0604020202020204" pitchFamily="34" charset="0"/>
                </a:rPr>
                <a:t>2</a:t>
              </a:r>
            </a:p>
          </p:txBody>
        </p:sp>
      </p:grpSp>
      <p:grpSp>
        <p:nvGrpSpPr>
          <p:cNvPr id="151" name="Group 150"/>
          <p:cNvGrpSpPr/>
          <p:nvPr/>
        </p:nvGrpSpPr>
        <p:grpSpPr>
          <a:xfrm>
            <a:off x="2370400" y="4037360"/>
            <a:ext cx="321995" cy="1188342"/>
            <a:chOff x="471240" y="3515623"/>
            <a:chExt cx="286946" cy="1189850"/>
          </a:xfrm>
        </p:grpSpPr>
        <p:cxnSp>
          <p:nvCxnSpPr>
            <p:cNvPr id="139" name="Straight Connector 138"/>
            <p:cNvCxnSpPr>
              <a:endCxn id="141" idx="0"/>
            </p:cNvCxnSpPr>
            <p:nvPr/>
          </p:nvCxnSpPr>
          <p:spPr>
            <a:xfrm>
              <a:off x="614713" y="3515623"/>
              <a:ext cx="0" cy="902904"/>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471240" y="4418527"/>
              <a:ext cx="286946" cy="286946"/>
              <a:chOff x="452190" y="3163606"/>
              <a:chExt cx="286946" cy="286946"/>
            </a:xfrm>
          </p:grpSpPr>
          <p:sp>
            <p:nvSpPr>
              <p:cNvPr id="141" name="Oval 140"/>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42" name="Oval 141"/>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grpSp>
        <p:nvGrpSpPr>
          <p:cNvPr id="150" name="Group 149"/>
          <p:cNvGrpSpPr/>
          <p:nvPr/>
        </p:nvGrpSpPr>
        <p:grpSpPr>
          <a:xfrm>
            <a:off x="2370400" y="3013908"/>
            <a:ext cx="321995" cy="1150294"/>
            <a:chOff x="471240" y="2490868"/>
            <a:chExt cx="286946" cy="1151755"/>
          </a:xfrm>
        </p:grpSpPr>
        <p:cxnSp>
          <p:nvCxnSpPr>
            <p:cNvPr id="116" name="Straight Connector 115"/>
            <p:cNvCxnSpPr>
              <a:stCxn id="20" idx="4"/>
              <a:endCxn id="118" idx="0"/>
            </p:cNvCxnSpPr>
            <p:nvPr/>
          </p:nvCxnSpPr>
          <p:spPr>
            <a:xfrm>
              <a:off x="600199" y="2490868"/>
              <a:ext cx="14514" cy="864809"/>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471240" y="3355677"/>
              <a:ext cx="286946" cy="286946"/>
              <a:chOff x="452190" y="3163606"/>
              <a:chExt cx="286946" cy="286946"/>
            </a:xfrm>
          </p:grpSpPr>
          <p:sp>
            <p:nvSpPr>
              <p:cNvPr id="118" name="Oval 117"/>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19" name="Oval 118"/>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grpSp>
        <p:nvGrpSpPr>
          <p:cNvPr id="149" name="Group 148"/>
          <p:cNvGrpSpPr/>
          <p:nvPr/>
        </p:nvGrpSpPr>
        <p:grpSpPr>
          <a:xfrm>
            <a:off x="2370400" y="1048708"/>
            <a:ext cx="321995" cy="1965200"/>
            <a:chOff x="471240" y="574185"/>
            <a:chExt cx="286946" cy="1967695"/>
          </a:xfrm>
        </p:grpSpPr>
        <p:cxnSp>
          <p:nvCxnSpPr>
            <p:cNvPr id="13" name="Straight Connector 12"/>
            <p:cNvCxnSpPr>
              <a:stCxn id="82" idx="2"/>
              <a:endCxn id="20" idx="0"/>
            </p:cNvCxnSpPr>
            <p:nvPr/>
          </p:nvCxnSpPr>
          <p:spPr>
            <a:xfrm>
              <a:off x="610012" y="574185"/>
              <a:ext cx="4701" cy="1680749"/>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471240" y="2254934"/>
              <a:ext cx="286946" cy="286946"/>
              <a:chOff x="452190" y="3133126"/>
              <a:chExt cx="286946" cy="286946"/>
            </a:xfrm>
          </p:grpSpPr>
          <p:sp>
            <p:nvSpPr>
              <p:cNvPr id="20" name="Oval 19"/>
              <p:cNvSpPr/>
              <p:nvPr/>
            </p:nvSpPr>
            <p:spPr>
              <a:xfrm>
                <a:off x="452190" y="313312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21" name="Oval 20"/>
              <p:cNvSpPr/>
              <p:nvPr/>
            </p:nvSpPr>
            <p:spPr>
              <a:xfrm>
                <a:off x="531824" y="3217049"/>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sp>
        <p:nvSpPr>
          <p:cNvPr id="65" name="Rectangle 64"/>
          <p:cNvSpPr/>
          <p:nvPr/>
        </p:nvSpPr>
        <p:spPr>
          <a:xfrm>
            <a:off x="1829068" y="1238372"/>
            <a:ext cx="1425273" cy="126851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30</a:t>
            </a:r>
          </a:p>
        </p:txBody>
      </p:sp>
      <p:grpSp>
        <p:nvGrpSpPr>
          <p:cNvPr id="67" name="Group 66"/>
          <p:cNvGrpSpPr/>
          <p:nvPr/>
        </p:nvGrpSpPr>
        <p:grpSpPr>
          <a:xfrm>
            <a:off x="1829063" y="1228860"/>
            <a:ext cx="1425273" cy="1269733"/>
            <a:chOff x="-1408548" y="1800614"/>
            <a:chExt cx="1270128" cy="1271345"/>
          </a:xfrm>
        </p:grpSpPr>
        <p:sp>
          <p:nvSpPr>
            <p:cNvPr id="68" name="Rectangle 6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0" name="Rectangle 69"/>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29</a:t>
              </a:r>
            </a:p>
          </p:txBody>
        </p:sp>
      </p:grpSp>
      <p:grpSp>
        <p:nvGrpSpPr>
          <p:cNvPr id="71" name="Group 70"/>
          <p:cNvGrpSpPr/>
          <p:nvPr/>
        </p:nvGrpSpPr>
        <p:grpSpPr>
          <a:xfrm>
            <a:off x="1829061" y="1228856"/>
            <a:ext cx="1425273" cy="1268940"/>
            <a:chOff x="-1408548" y="1801408"/>
            <a:chExt cx="1270128" cy="1270551"/>
          </a:xfrm>
        </p:grpSpPr>
        <p:sp>
          <p:nvSpPr>
            <p:cNvPr id="72" name="Rectangle 7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3" name="Rectangle 72"/>
            <p:cNvSpPr/>
            <p:nvPr/>
          </p:nvSpPr>
          <p:spPr>
            <a:xfrm>
              <a:off x="-1408547" y="1801408"/>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28</a:t>
              </a:r>
            </a:p>
          </p:txBody>
        </p:sp>
      </p:grpSp>
      <p:grpSp>
        <p:nvGrpSpPr>
          <p:cNvPr id="74" name="Group 73"/>
          <p:cNvGrpSpPr/>
          <p:nvPr/>
        </p:nvGrpSpPr>
        <p:grpSpPr>
          <a:xfrm>
            <a:off x="1829060" y="1228644"/>
            <a:ext cx="1425273" cy="1268940"/>
            <a:chOff x="-1408548" y="1801408"/>
            <a:chExt cx="1270128" cy="1270551"/>
          </a:xfrm>
        </p:grpSpPr>
        <p:sp>
          <p:nvSpPr>
            <p:cNvPr id="75" name="Rectangle 7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6" name="Rectangle 75"/>
            <p:cNvSpPr/>
            <p:nvPr/>
          </p:nvSpPr>
          <p:spPr>
            <a:xfrm>
              <a:off x="-1408547" y="1801408"/>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27</a:t>
              </a:r>
            </a:p>
          </p:txBody>
        </p:sp>
      </p:grpSp>
      <p:grpSp>
        <p:nvGrpSpPr>
          <p:cNvPr id="77" name="Group 76"/>
          <p:cNvGrpSpPr/>
          <p:nvPr/>
        </p:nvGrpSpPr>
        <p:grpSpPr>
          <a:xfrm>
            <a:off x="1829058" y="1228648"/>
            <a:ext cx="1425273" cy="1269733"/>
            <a:chOff x="-1408548" y="1800614"/>
            <a:chExt cx="1270128" cy="1271345"/>
          </a:xfrm>
        </p:grpSpPr>
        <p:sp>
          <p:nvSpPr>
            <p:cNvPr id="78" name="Rectangle 7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9" name="Rectangle 78"/>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26</a:t>
              </a:r>
            </a:p>
          </p:txBody>
        </p:sp>
      </p:grpSp>
      <p:grpSp>
        <p:nvGrpSpPr>
          <p:cNvPr id="83" name="Group 82"/>
          <p:cNvGrpSpPr/>
          <p:nvPr/>
        </p:nvGrpSpPr>
        <p:grpSpPr>
          <a:xfrm>
            <a:off x="1829057" y="1228648"/>
            <a:ext cx="1425273" cy="1269733"/>
            <a:chOff x="-1408548" y="1800614"/>
            <a:chExt cx="1270128" cy="1271345"/>
          </a:xfrm>
        </p:grpSpPr>
        <p:sp>
          <p:nvSpPr>
            <p:cNvPr id="84" name="Rectangle 8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85" name="Rectangle 84"/>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25</a:t>
              </a:r>
            </a:p>
          </p:txBody>
        </p:sp>
      </p:grpSp>
      <p:grpSp>
        <p:nvGrpSpPr>
          <p:cNvPr id="86" name="Group 85"/>
          <p:cNvGrpSpPr/>
          <p:nvPr/>
        </p:nvGrpSpPr>
        <p:grpSpPr>
          <a:xfrm>
            <a:off x="1829052" y="1228279"/>
            <a:ext cx="1425273" cy="1269733"/>
            <a:chOff x="-1408548" y="1800614"/>
            <a:chExt cx="1270128" cy="1271345"/>
          </a:xfrm>
        </p:grpSpPr>
        <p:sp>
          <p:nvSpPr>
            <p:cNvPr id="87" name="Rectangle 86"/>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88" name="Rectangle 87"/>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24</a:t>
              </a:r>
            </a:p>
          </p:txBody>
        </p:sp>
      </p:grpSp>
      <p:grpSp>
        <p:nvGrpSpPr>
          <p:cNvPr id="89" name="Group 88"/>
          <p:cNvGrpSpPr/>
          <p:nvPr/>
        </p:nvGrpSpPr>
        <p:grpSpPr>
          <a:xfrm>
            <a:off x="1829051" y="1228279"/>
            <a:ext cx="1425273" cy="1269733"/>
            <a:chOff x="-1408548" y="1800614"/>
            <a:chExt cx="1270128" cy="1271345"/>
          </a:xfrm>
        </p:grpSpPr>
        <p:sp>
          <p:nvSpPr>
            <p:cNvPr id="90" name="Rectangle 89"/>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1" name="Rectangle 90"/>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23</a:t>
              </a:r>
            </a:p>
          </p:txBody>
        </p:sp>
      </p:grpSp>
      <p:grpSp>
        <p:nvGrpSpPr>
          <p:cNvPr id="92" name="Group 91"/>
          <p:cNvGrpSpPr/>
          <p:nvPr/>
        </p:nvGrpSpPr>
        <p:grpSpPr>
          <a:xfrm>
            <a:off x="1829041" y="1227536"/>
            <a:ext cx="1425273" cy="1269733"/>
            <a:chOff x="-1408548" y="1800614"/>
            <a:chExt cx="1270128" cy="1271345"/>
          </a:xfrm>
        </p:grpSpPr>
        <p:sp>
          <p:nvSpPr>
            <p:cNvPr id="93" name="Rectangle 9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4" name="Rectangle 93"/>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22</a:t>
              </a:r>
            </a:p>
          </p:txBody>
        </p:sp>
      </p:grpSp>
      <p:grpSp>
        <p:nvGrpSpPr>
          <p:cNvPr id="95" name="Group 94"/>
          <p:cNvGrpSpPr/>
          <p:nvPr/>
        </p:nvGrpSpPr>
        <p:grpSpPr>
          <a:xfrm>
            <a:off x="1829040" y="1226956"/>
            <a:ext cx="1425273" cy="1269733"/>
            <a:chOff x="-1408548" y="1800614"/>
            <a:chExt cx="1270128" cy="1271345"/>
          </a:xfrm>
        </p:grpSpPr>
        <p:sp>
          <p:nvSpPr>
            <p:cNvPr id="96" name="Rectangle 9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7" name="Rectangle 96"/>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21</a:t>
              </a:r>
            </a:p>
          </p:txBody>
        </p:sp>
      </p:grpSp>
      <p:grpSp>
        <p:nvGrpSpPr>
          <p:cNvPr id="98" name="Group 97"/>
          <p:cNvGrpSpPr/>
          <p:nvPr/>
        </p:nvGrpSpPr>
        <p:grpSpPr>
          <a:xfrm>
            <a:off x="1829039" y="1226346"/>
            <a:ext cx="1425273" cy="1269733"/>
            <a:chOff x="-1408548" y="1800614"/>
            <a:chExt cx="1270128" cy="1271345"/>
          </a:xfrm>
        </p:grpSpPr>
        <p:sp>
          <p:nvSpPr>
            <p:cNvPr id="99" name="Rectangle 98"/>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0" name="Rectangle 99"/>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20</a:t>
              </a:r>
            </a:p>
          </p:txBody>
        </p:sp>
      </p:grpSp>
      <p:grpSp>
        <p:nvGrpSpPr>
          <p:cNvPr id="101" name="Group 100"/>
          <p:cNvGrpSpPr/>
          <p:nvPr/>
        </p:nvGrpSpPr>
        <p:grpSpPr>
          <a:xfrm>
            <a:off x="1825996" y="1226338"/>
            <a:ext cx="1425273" cy="1269678"/>
            <a:chOff x="-1408548" y="1801832"/>
            <a:chExt cx="1270128" cy="1271290"/>
          </a:xfrm>
        </p:grpSpPr>
        <p:sp>
          <p:nvSpPr>
            <p:cNvPr id="102" name="Rectangle 10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3" name="Rectangle 102"/>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19</a:t>
              </a:r>
            </a:p>
          </p:txBody>
        </p:sp>
      </p:grpSp>
      <p:grpSp>
        <p:nvGrpSpPr>
          <p:cNvPr id="104" name="Group 103"/>
          <p:cNvGrpSpPr/>
          <p:nvPr/>
        </p:nvGrpSpPr>
        <p:grpSpPr>
          <a:xfrm>
            <a:off x="1821712" y="1238079"/>
            <a:ext cx="1425273" cy="1269678"/>
            <a:chOff x="-1408548" y="1801832"/>
            <a:chExt cx="1270128" cy="1271290"/>
          </a:xfrm>
        </p:grpSpPr>
        <p:sp>
          <p:nvSpPr>
            <p:cNvPr id="105" name="Rectangle 10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6" name="Rectangle 105"/>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18</a:t>
              </a:r>
            </a:p>
          </p:txBody>
        </p:sp>
      </p:grpSp>
      <p:grpSp>
        <p:nvGrpSpPr>
          <p:cNvPr id="107" name="Group 106"/>
          <p:cNvGrpSpPr/>
          <p:nvPr/>
        </p:nvGrpSpPr>
        <p:grpSpPr>
          <a:xfrm>
            <a:off x="1821711" y="1242496"/>
            <a:ext cx="1425273" cy="1269678"/>
            <a:chOff x="-1408548" y="1801832"/>
            <a:chExt cx="1270128" cy="1271290"/>
          </a:xfrm>
        </p:grpSpPr>
        <p:sp>
          <p:nvSpPr>
            <p:cNvPr id="108" name="Rectangle 10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9" name="Rectangle 108"/>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17</a:t>
              </a:r>
            </a:p>
          </p:txBody>
        </p:sp>
      </p:grpSp>
      <p:grpSp>
        <p:nvGrpSpPr>
          <p:cNvPr id="110" name="Group 109"/>
          <p:cNvGrpSpPr/>
          <p:nvPr/>
        </p:nvGrpSpPr>
        <p:grpSpPr>
          <a:xfrm>
            <a:off x="1821711" y="1235906"/>
            <a:ext cx="1425273" cy="1269678"/>
            <a:chOff x="-1408548" y="1801832"/>
            <a:chExt cx="1270128" cy="1271290"/>
          </a:xfrm>
        </p:grpSpPr>
        <p:sp>
          <p:nvSpPr>
            <p:cNvPr id="111" name="Rectangle 110"/>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12" name="Rectangle 111"/>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16</a:t>
              </a:r>
            </a:p>
          </p:txBody>
        </p:sp>
      </p:grpSp>
      <p:grpSp>
        <p:nvGrpSpPr>
          <p:cNvPr id="113" name="Group 112"/>
          <p:cNvGrpSpPr/>
          <p:nvPr/>
        </p:nvGrpSpPr>
        <p:grpSpPr>
          <a:xfrm>
            <a:off x="1821708" y="1236833"/>
            <a:ext cx="1425273" cy="1269678"/>
            <a:chOff x="-1408548" y="1801832"/>
            <a:chExt cx="1270128" cy="1271290"/>
          </a:xfrm>
        </p:grpSpPr>
        <p:sp>
          <p:nvSpPr>
            <p:cNvPr id="114" name="Rectangle 11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15" name="Rectangle 114"/>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15</a:t>
              </a:r>
            </a:p>
          </p:txBody>
        </p:sp>
      </p:grpSp>
      <p:grpSp>
        <p:nvGrpSpPr>
          <p:cNvPr id="120" name="Group 119"/>
          <p:cNvGrpSpPr/>
          <p:nvPr/>
        </p:nvGrpSpPr>
        <p:grpSpPr>
          <a:xfrm>
            <a:off x="1821707" y="1232416"/>
            <a:ext cx="1425273" cy="1269678"/>
            <a:chOff x="-1408548" y="1801832"/>
            <a:chExt cx="1270128" cy="1271290"/>
          </a:xfrm>
        </p:grpSpPr>
        <p:sp>
          <p:nvSpPr>
            <p:cNvPr id="133" name="Rectangle 13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34" name="Rectangle 13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14</a:t>
              </a:r>
            </a:p>
          </p:txBody>
        </p:sp>
      </p:grpSp>
      <p:grpSp>
        <p:nvGrpSpPr>
          <p:cNvPr id="135" name="Group 134"/>
          <p:cNvGrpSpPr/>
          <p:nvPr/>
        </p:nvGrpSpPr>
        <p:grpSpPr>
          <a:xfrm>
            <a:off x="1821707" y="1231256"/>
            <a:ext cx="1425273" cy="1269678"/>
            <a:chOff x="-1408548" y="1801832"/>
            <a:chExt cx="1270128" cy="1271290"/>
          </a:xfrm>
        </p:grpSpPr>
        <p:sp>
          <p:nvSpPr>
            <p:cNvPr id="136" name="Rectangle 13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37" name="Rectangle 13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13</a:t>
              </a:r>
            </a:p>
          </p:txBody>
        </p:sp>
      </p:grpSp>
      <p:grpSp>
        <p:nvGrpSpPr>
          <p:cNvPr id="138" name="Group 137"/>
          <p:cNvGrpSpPr/>
          <p:nvPr/>
        </p:nvGrpSpPr>
        <p:grpSpPr>
          <a:xfrm>
            <a:off x="1821705" y="1239608"/>
            <a:ext cx="1425273" cy="1269678"/>
            <a:chOff x="-1408548" y="1801832"/>
            <a:chExt cx="1270128" cy="1271290"/>
          </a:xfrm>
        </p:grpSpPr>
        <p:sp>
          <p:nvSpPr>
            <p:cNvPr id="143" name="Rectangle 14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44" name="Rectangle 14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12</a:t>
              </a:r>
            </a:p>
          </p:txBody>
        </p:sp>
      </p:grpSp>
      <p:grpSp>
        <p:nvGrpSpPr>
          <p:cNvPr id="145" name="Group 144"/>
          <p:cNvGrpSpPr/>
          <p:nvPr/>
        </p:nvGrpSpPr>
        <p:grpSpPr>
          <a:xfrm>
            <a:off x="1821704" y="1233027"/>
            <a:ext cx="1425273" cy="1269678"/>
            <a:chOff x="-1408548" y="1801832"/>
            <a:chExt cx="1270128" cy="1271290"/>
          </a:xfrm>
        </p:grpSpPr>
        <p:sp>
          <p:nvSpPr>
            <p:cNvPr id="146" name="Rectangle 14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47" name="Rectangle 14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11</a:t>
              </a:r>
            </a:p>
          </p:txBody>
        </p:sp>
      </p:grpSp>
      <p:grpSp>
        <p:nvGrpSpPr>
          <p:cNvPr id="148" name="Group 147"/>
          <p:cNvGrpSpPr/>
          <p:nvPr/>
        </p:nvGrpSpPr>
        <p:grpSpPr>
          <a:xfrm>
            <a:off x="1821704" y="1235884"/>
            <a:ext cx="1425273" cy="1269678"/>
            <a:chOff x="-1408548" y="1801832"/>
            <a:chExt cx="1270128" cy="1271290"/>
          </a:xfrm>
        </p:grpSpPr>
        <p:sp>
          <p:nvSpPr>
            <p:cNvPr id="152" name="Rectangle 15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64" name="Rectangle 16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10</a:t>
              </a:r>
            </a:p>
          </p:txBody>
        </p:sp>
      </p:grpSp>
      <p:grpSp>
        <p:nvGrpSpPr>
          <p:cNvPr id="165" name="Group 164"/>
          <p:cNvGrpSpPr/>
          <p:nvPr/>
        </p:nvGrpSpPr>
        <p:grpSpPr>
          <a:xfrm>
            <a:off x="1823540" y="1242457"/>
            <a:ext cx="1425273" cy="1269678"/>
            <a:chOff x="-1408548" y="1801832"/>
            <a:chExt cx="1270128" cy="1271290"/>
          </a:xfrm>
        </p:grpSpPr>
        <p:sp>
          <p:nvSpPr>
            <p:cNvPr id="166" name="Rectangle 16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67" name="Rectangle 16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9</a:t>
              </a:r>
            </a:p>
          </p:txBody>
        </p:sp>
      </p:grpSp>
      <p:grpSp>
        <p:nvGrpSpPr>
          <p:cNvPr id="168" name="Group 167"/>
          <p:cNvGrpSpPr/>
          <p:nvPr/>
        </p:nvGrpSpPr>
        <p:grpSpPr>
          <a:xfrm>
            <a:off x="1821702" y="1234708"/>
            <a:ext cx="1425273" cy="1269678"/>
            <a:chOff x="-1408548" y="1801832"/>
            <a:chExt cx="1270128" cy="1271290"/>
          </a:xfrm>
        </p:grpSpPr>
        <p:sp>
          <p:nvSpPr>
            <p:cNvPr id="169" name="Rectangle 168"/>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0" name="Rectangle 169"/>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8</a:t>
              </a:r>
            </a:p>
          </p:txBody>
        </p:sp>
      </p:grpSp>
      <p:grpSp>
        <p:nvGrpSpPr>
          <p:cNvPr id="171" name="Group 170"/>
          <p:cNvGrpSpPr/>
          <p:nvPr/>
        </p:nvGrpSpPr>
        <p:grpSpPr>
          <a:xfrm>
            <a:off x="1823431" y="1242781"/>
            <a:ext cx="1425273" cy="1269678"/>
            <a:chOff x="-1408548" y="1801832"/>
            <a:chExt cx="1270128" cy="1271290"/>
          </a:xfrm>
        </p:grpSpPr>
        <p:sp>
          <p:nvSpPr>
            <p:cNvPr id="172" name="Rectangle 17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3" name="Rectangle 172"/>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7</a:t>
              </a:r>
            </a:p>
          </p:txBody>
        </p:sp>
      </p:grpSp>
      <p:grpSp>
        <p:nvGrpSpPr>
          <p:cNvPr id="174" name="Group 173"/>
          <p:cNvGrpSpPr/>
          <p:nvPr/>
        </p:nvGrpSpPr>
        <p:grpSpPr>
          <a:xfrm>
            <a:off x="1823431" y="1242779"/>
            <a:ext cx="1425273" cy="1269678"/>
            <a:chOff x="-1408548" y="1801832"/>
            <a:chExt cx="1270128" cy="1271290"/>
          </a:xfrm>
        </p:grpSpPr>
        <p:sp>
          <p:nvSpPr>
            <p:cNvPr id="175" name="Rectangle 17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6" name="Rectangle 175"/>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6</a:t>
              </a:r>
            </a:p>
          </p:txBody>
        </p:sp>
      </p:grpSp>
      <p:grpSp>
        <p:nvGrpSpPr>
          <p:cNvPr id="177" name="Group 176"/>
          <p:cNvGrpSpPr/>
          <p:nvPr/>
        </p:nvGrpSpPr>
        <p:grpSpPr>
          <a:xfrm>
            <a:off x="1823431" y="1239610"/>
            <a:ext cx="1425273" cy="1269678"/>
            <a:chOff x="-1408548" y="1801832"/>
            <a:chExt cx="1270128" cy="1271290"/>
          </a:xfrm>
        </p:grpSpPr>
        <p:sp>
          <p:nvSpPr>
            <p:cNvPr id="178" name="Rectangle 17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9" name="Rectangle 178"/>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5</a:t>
              </a:r>
            </a:p>
          </p:txBody>
        </p:sp>
      </p:grpSp>
      <p:grpSp>
        <p:nvGrpSpPr>
          <p:cNvPr id="180" name="Group 179"/>
          <p:cNvGrpSpPr/>
          <p:nvPr/>
        </p:nvGrpSpPr>
        <p:grpSpPr>
          <a:xfrm>
            <a:off x="1821701" y="1237597"/>
            <a:ext cx="1425273" cy="1269678"/>
            <a:chOff x="-1408548" y="1801832"/>
            <a:chExt cx="1270128" cy="1271290"/>
          </a:xfrm>
        </p:grpSpPr>
        <p:sp>
          <p:nvSpPr>
            <p:cNvPr id="181" name="Rectangle 180"/>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2" name="Rectangle 181"/>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4</a:t>
              </a:r>
            </a:p>
          </p:txBody>
        </p:sp>
      </p:grpSp>
      <p:grpSp>
        <p:nvGrpSpPr>
          <p:cNvPr id="183" name="Group 182"/>
          <p:cNvGrpSpPr/>
          <p:nvPr/>
        </p:nvGrpSpPr>
        <p:grpSpPr>
          <a:xfrm>
            <a:off x="1821701" y="1236294"/>
            <a:ext cx="1425273" cy="1269678"/>
            <a:chOff x="-1408548" y="1801832"/>
            <a:chExt cx="1270128" cy="1271290"/>
          </a:xfrm>
        </p:grpSpPr>
        <p:sp>
          <p:nvSpPr>
            <p:cNvPr id="184" name="Rectangle 18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5" name="Rectangle 184"/>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3</a:t>
              </a:r>
            </a:p>
          </p:txBody>
        </p:sp>
      </p:grpSp>
      <p:grpSp>
        <p:nvGrpSpPr>
          <p:cNvPr id="186" name="Group 185"/>
          <p:cNvGrpSpPr/>
          <p:nvPr/>
        </p:nvGrpSpPr>
        <p:grpSpPr>
          <a:xfrm>
            <a:off x="1819867" y="1237441"/>
            <a:ext cx="1425273" cy="1269678"/>
            <a:chOff x="-1408548" y="1801832"/>
            <a:chExt cx="1270128" cy="1271290"/>
          </a:xfrm>
        </p:grpSpPr>
        <p:sp>
          <p:nvSpPr>
            <p:cNvPr id="187" name="Rectangle 186"/>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8" name="Rectangle 187"/>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2</a:t>
              </a:r>
            </a:p>
          </p:txBody>
        </p:sp>
      </p:grpSp>
      <p:grpSp>
        <p:nvGrpSpPr>
          <p:cNvPr id="189" name="Group 188"/>
          <p:cNvGrpSpPr/>
          <p:nvPr/>
        </p:nvGrpSpPr>
        <p:grpSpPr>
          <a:xfrm>
            <a:off x="1824323" y="1238023"/>
            <a:ext cx="1425273" cy="1269678"/>
            <a:chOff x="-1408548" y="1801832"/>
            <a:chExt cx="1270128" cy="1271290"/>
          </a:xfrm>
        </p:grpSpPr>
        <p:sp>
          <p:nvSpPr>
            <p:cNvPr id="190" name="Rectangle 189"/>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91" name="Rectangle 190"/>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1</a:t>
              </a:r>
            </a:p>
          </p:txBody>
        </p:sp>
      </p:grpSp>
      <p:grpSp>
        <p:nvGrpSpPr>
          <p:cNvPr id="192" name="Group 191"/>
          <p:cNvGrpSpPr/>
          <p:nvPr/>
        </p:nvGrpSpPr>
        <p:grpSpPr>
          <a:xfrm>
            <a:off x="1819863" y="1236437"/>
            <a:ext cx="1425273" cy="1269678"/>
            <a:chOff x="-1408548" y="1801832"/>
            <a:chExt cx="1270128" cy="1271290"/>
          </a:xfrm>
        </p:grpSpPr>
        <p:sp>
          <p:nvSpPr>
            <p:cNvPr id="193" name="Rectangle 19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94" name="Rectangle 19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FF00"/>
                  </a:solidFill>
                  <a:latin typeface="Arial Black" panose="020B0A04020102020204" pitchFamily="34" charset="0"/>
                  <a:cs typeface="Arial" panose="020B0604020202020204" pitchFamily="34" charset="0"/>
                </a:rPr>
                <a:t>0</a:t>
              </a:r>
            </a:p>
          </p:txBody>
        </p:sp>
      </p:grpSp>
      <p:sp>
        <p:nvSpPr>
          <p:cNvPr id="195" name="Left Brace 194"/>
          <p:cNvSpPr/>
          <p:nvPr/>
        </p:nvSpPr>
        <p:spPr>
          <a:xfrm rot="16200000">
            <a:off x="2421289" y="1784896"/>
            <a:ext cx="218088" cy="1448006"/>
          </a:xfrm>
          <a:prstGeom prst="leftBrace">
            <a:avLst/>
          </a:prstGeom>
          <a:ln w="12700">
            <a:solidFill>
              <a:srgbClr val="00FF4E"/>
            </a:solidFill>
          </a:ln>
          <a:effectLst>
            <a:glow rad="63500">
              <a:srgbClr val="00FF4E">
                <a:alpha val="40000"/>
              </a:srgbClr>
            </a:glow>
          </a:effectLst>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sp>
        <p:nvSpPr>
          <p:cNvPr id="196" name="Left Brace 195"/>
          <p:cNvSpPr/>
          <p:nvPr/>
        </p:nvSpPr>
        <p:spPr>
          <a:xfrm rot="5400000">
            <a:off x="2421289" y="509443"/>
            <a:ext cx="218088" cy="1448006"/>
          </a:xfrm>
          <a:prstGeom prst="leftBrace">
            <a:avLst/>
          </a:prstGeom>
          <a:ln w="12700">
            <a:solidFill>
              <a:srgbClr val="00FF4E"/>
            </a:solidFill>
          </a:ln>
          <a:effectLst>
            <a:glow rad="63500">
              <a:srgbClr val="00FF4E">
                <a:alpha val="40000"/>
              </a:srgbClr>
            </a:glow>
          </a:effectLst>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pic>
        <p:nvPicPr>
          <p:cNvPr id="197" name="Picture 196">
            <a:hlinkHover r:id="" action="ppaction://noaction" highlightClick="1">
              <a:snd r:embed="rId13" name="applause.wav"/>
            </a:hlinkHover>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256532" y="5539387"/>
            <a:ext cx="1542015" cy="1314266"/>
          </a:xfrm>
          <a:prstGeom prst="rect">
            <a:avLst/>
          </a:prstGeom>
        </p:spPr>
      </p:pic>
      <p:sp>
        <p:nvSpPr>
          <p:cNvPr id="4" name="Parallelogram 3">
            <a:extLst>
              <a:ext uri="{FF2B5EF4-FFF2-40B4-BE49-F238E27FC236}">
                <a16:creationId xmlns:a16="http://schemas.microsoft.com/office/drawing/2014/main" id="{2F49FDB9-1979-B46A-3ED1-F7C622C4EDDC}"/>
              </a:ext>
            </a:extLst>
          </p:cNvPr>
          <p:cNvSpPr/>
          <p:nvPr/>
        </p:nvSpPr>
        <p:spPr>
          <a:xfrm>
            <a:off x="2748619" y="2880693"/>
            <a:ext cx="8508674" cy="593609"/>
          </a:xfrm>
          <a:prstGeom prst="parallelogram">
            <a:avLst/>
          </a:prstGeom>
          <a:solidFill>
            <a:srgbClr val="0ABD41">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algn="ctr" defTabSz="1086751">
              <a:defRPr/>
            </a:pPr>
            <a:endParaRPr lang="en-US" sz="2000" kern="0" dirty="0">
              <a:solidFill>
                <a:sysClr val="windowText" lastClr="000000"/>
              </a:solidFill>
              <a:latin typeface="Times New Roman" panose="02020603050405020304" pitchFamily="18" charset="0"/>
              <a:cs typeface="Times New Roman" panose="02020603050405020304" pitchFamily="18" charset="0"/>
            </a:endParaRPr>
          </a:p>
        </p:txBody>
      </p:sp>
      <p:grpSp>
        <p:nvGrpSpPr>
          <p:cNvPr id="154" name="Group 153"/>
          <p:cNvGrpSpPr/>
          <p:nvPr/>
        </p:nvGrpSpPr>
        <p:grpSpPr>
          <a:xfrm>
            <a:off x="2726676" y="5757142"/>
            <a:ext cx="8501005" cy="929408"/>
            <a:chOff x="1139780" y="2822885"/>
            <a:chExt cx="7597820" cy="1063314"/>
          </a:xfrm>
        </p:grpSpPr>
        <p:grpSp>
          <p:nvGrpSpPr>
            <p:cNvPr id="155" name="Group 154"/>
            <p:cNvGrpSpPr/>
            <p:nvPr/>
          </p:nvGrpSpPr>
          <p:grpSpPr>
            <a:xfrm>
              <a:off x="1139780" y="2822885"/>
              <a:ext cx="7597820" cy="1063314"/>
              <a:chOff x="1139780" y="2790695"/>
              <a:chExt cx="4733934" cy="863213"/>
            </a:xfrm>
          </p:grpSpPr>
          <p:sp>
            <p:nvSpPr>
              <p:cNvPr id="157" name="Parallelogram 156"/>
              <p:cNvSpPr/>
              <p:nvPr/>
            </p:nvSpPr>
            <p:spPr>
              <a:xfrm>
                <a:off x="1139780" y="3102578"/>
                <a:ext cx="4733934" cy="551330"/>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2700" b="1" dirty="0" err="1">
                    <a:solidFill>
                      <a:prstClr val="white"/>
                    </a:solidFill>
                    <a:latin typeface="Times New Roman" panose="02020603050405020304" pitchFamily="18" charset="0"/>
                    <a:cs typeface="Times New Roman" panose="02020603050405020304" pitchFamily="18" charset="0"/>
                  </a:rPr>
                  <a:t>Cả</a:t>
                </a:r>
                <a:r>
                  <a:rPr lang="en-US" sz="2700" b="1" dirty="0">
                    <a:solidFill>
                      <a:prstClr val="white"/>
                    </a:solidFill>
                    <a:latin typeface="Times New Roman" panose="02020603050405020304" pitchFamily="18" charset="0"/>
                    <a:cs typeface="Times New Roman" panose="02020603050405020304" pitchFamily="18" charset="0"/>
                  </a:rPr>
                  <a:t> 3 </a:t>
                </a:r>
                <a:r>
                  <a:rPr lang="en-US" sz="2700" b="1" dirty="0" err="1">
                    <a:solidFill>
                      <a:prstClr val="white"/>
                    </a:solidFill>
                    <a:latin typeface="Times New Roman" panose="02020603050405020304" pitchFamily="18" charset="0"/>
                    <a:cs typeface="Times New Roman" panose="02020603050405020304" pitchFamily="18" charset="0"/>
                  </a:rPr>
                  <a:t>đáp</a:t>
                </a:r>
                <a:r>
                  <a:rPr lang="en-US" sz="2700" b="1" dirty="0">
                    <a:solidFill>
                      <a:prstClr val="white"/>
                    </a:solidFill>
                    <a:latin typeface="Times New Roman" panose="02020603050405020304" pitchFamily="18" charset="0"/>
                    <a:cs typeface="Times New Roman" panose="02020603050405020304" pitchFamily="18" charset="0"/>
                  </a:rPr>
                  <a:t> </a:t>
                </a:r>
                <a:r>
                  <a:rPr lang="en-US" sz="2700" b="1" dirty="0" err="1">
                    <a:solidFill>
                      <a:prstClr val="white"/>
                    </a:solidFill>
                    <a:latin typeface="Times New Roman" panose="02020603050405020304" pitchFamily="18" charset="0"/>
                    <a:cs typeface="Times New Roman" panose="02020603050405020304" pitchFamily="18" charset="0"/>
                  </a:rPr>
                  <a:t>án</a:t>
                </a:r>
                <a:r>
                  <a:rPr lang="en-US" sz="2700" b="1" dirty="0">
                    <a:solidFill>
                      <a:prstClr val="white"/>
                    </a:solidFill>
                    <a:latin typeface="Times New Roman" panose="02020603050405020304" pitchFamily="18" charset="0"/>
                    <a:cs typeface="Times New Roman" panose="02020603050405020304" pitchFamily="18" charset="0"/>
                  </a:rPr>
                  <a:t> </a:t>
                </a:r>
                <a:r>
                  <a:rPr lang="en-US" sz="2700" b="1" dirty="0" err="1">
                    <a:solidFill>
                      <a:prstClr val="white"/>
                    </a:solidFill>
                    <a:latin typeface="Times New Roman" panose="02020603050405020304" pitchFamily="18" charset="0"/>
                    <a:cs typeface="Times New Roman" panose="02020603050405020304" pitchFamily="18" charset="0"/>
                  </a:rPr>
                  <a:t>trên</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58" name="Parallelogram 157"/>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D</a:t>
                </a:r>
              </a:p>
            </p:txBody>
          </p:sp>
          <p:sp>
            <p:nvSpPr>
              <p:cNvPr id="159" name="Rectangle 158"/>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56" name="Straight Connector 155"/>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2363146" y="5038978"/>
            <a:ext cx="321995" cy="1188342"/>
            <a:chOff x="471240" y="3515623"/>
            <a:chExt cx="286946" cy="1189850"/>
          </a:xfrm>
        </p:grpSpPr>
        <p:cxnSp>
          <p:nvCxnSpPr>
            <p:cNvPr id="161" name="Straight Connector 160"/>
            <p:cNvCxnSpPr>
              <a:endCxn id="163" idx="0"/>
            </p:cNvCxnSpPr>
            <p:nvPr/>
          </p:nvCxnSpPr>
          <p:spPr>
            <a:xfrm>
              <a:off x="614713" y="3515623"/>
              <a:ext cx="0" cy="902904"/>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471240" y="4418527"/>
              <a:ext cx="286946" cy="286946"/>
              <a:chOff x="452190" y="3163606"/>
              <a:chExt cx="286946" cy="286946"/>
            </a:xfrm>
          </p:grpSpPr>
          <p:sp>
            <p:nvSpPr>
              <p:cNvPr id="163" name="Oval 162"/>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98" name="Oval 197"/>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spTree>
    <p:extLst>
      <p:ext uri="{BB962C8B-B14F-4D97-AF65-F5344CB8AC3E}">
        <p14:creationId xmlns:p14="http://schemas.microsoft.com/office/powerpoint/2010/main" val="98095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ppt_w</p:attrName>
                                        </p:attrNameLst>
                                      </p:cBhvr>
                                      <p:tavLst>
                                        <p:tav tm="0">
                                          <p:val>
                                            <p:fltVal val="0"/>
                                          </p:val>
                                        </p:tav>
                                        <p:tav tm="100000">
                                          <p:val>
                                            <p:strVal val="#ppt_w"/>
                                          </p:val>
                                        </p:tav>
                                      </p:tavLst>
                                    </p:anim>
                                    <p:anim calcmode="lin" valueType="num">
                                      <p:cBhvr>
                                        <p:cTn id="8" dur="400" fill="hold"/>
                                        <p:tgtEl>
                                          <p:spTgt spid="2"/>
                                        </p:tgtEl>
                                        <p:attrNameLst>
                                          <p:attrName>ppt_h</p:attrName>
                                        </p:attrNameLst>
                                      </p:cBhvr>
                                      <p:tavLst>
                                        <p:tav tm="0">
                                          <p:val>
                                            <p:fltVal val="0"/>
                                          </p:val>
                                        </p:tav>
                                        <p:tav tm="100000">
                                          <p:val>
                                            <p:strVal val="#ppt_h"/>
                                          </p:val>
                                        </p:tav>
                                      </p:tavLst>
                                    </p:anim>
                                    <p:anim calcmode="lin" valueType="num">
                                      <p:cBhvr>
                                        <p:cTn id="9" dur="400" fill="hold"/>
                                        <p:tgtEl>
                                          <p:spTgt spid="2"/>
                                        </p:tgtEl>
                                        <p:attrNameLst>
                                          <p:attrName>style.rotation</p:attrName>
                                        </p:attrNameLst>
                                      </p:cBhvr>
                                      <p:tavLst>
                                        <p:tav tm="0">
                                          <p:val>
                                            <p:fltVal val="360"/>
                                          </p:val>
                                        </p:tav>
                                        <p:tav tm="100000">
                                          <p:val>
                                            <p:fltVal val="0"/>
                                          </p:val>
                                        </p:tav>
                                      </p:tavLst>
                                    </p:anim>
                                    <p:animEffect transition="in" filter="fade">
                                      <p:cBhvr>
                                        <p:cTn id="10" dur="4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202901__bluebloomers__electronic-beeps.wav"/>
                                        </p:tgtEl>
                                      </p:cMediaNode>
                                    </p:audio>
                                  </p:subTnLst>
                                </p:cTn>
                              </p:par>
                            </p:childTnLst>
                          </p:cTn>
                        </p:par>
                        <p:par>
                          <p:cTn id="11" fill="hold">
                            <p:stCondLst>
                              <p:cond delay="400"/>
                            </p:stCondLst>
                            <p:childTnLst>
                              <p:par>
                                <p:cTn id="12" presetID="9"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dissolve">
                                      <p:cBhvr>
                                        <p:cTn id="14" dur="300"/>
                                        <p:tgtEl>
                                          <p:spTgt spid="61"/>
                                        </p:tgtEl>
                                      </p:cBhvr>
                                    </p:animEffect>
                                  </p:childTnLst>
                                </p:cTn>
                              </p:par>
                            </p:childTnLst>
                          </p:cTn>
                        </p:par>
                        <p:par>
                          <p:cTn id="15" fill="hold">
                            <p:stCondLst>
                              <p:cond delay="700"/>
                            </p:stCondLst>
                            <p:childTnLst>
                              <p:par>
                                <p:cTn id="16" presetID="2" presetClass="entr" presetSubtype="8"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childTnLst>
                          </p:cTn>
                        </p:par>
                        <p:par>
                          <p:cTn id="20" fill="hold">
                            <p:stCondLst>
                              <p:cond delay="1200"/>
                            </p:stCondLst>
                            <p:childTnLst>
                              <p:par>
                                <p:cTn id="21" presetID="14" presetClass="entr" presetSubtype="1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randombar(horizontal)">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wipe(up)">
                                      <p:cBhvr>
                                        <p:cTn id="28" dur="500"/>
                                        <p:tgtEl>
                                          <p:spTgt spid="149"/>
                                        </p:tgtEl>
                                      </p:cBhvr>
                                    </p:animEffect>
                                  </p:childTnLst>
                                  <p:subTnLst>
                                    <p:audio>
                                      <p:cMediaNode>
                                        <p:cTn display="0" masterRel="sameClick">
                                          <p:stCondLst>
                                            <p:cond evt="begin" delay="0">
                                              <p:tn val="26"/>
                                            </p:cond>
                                          </p:stCondLst>
                                          <p:endCondLst>
                                            <p:cond evt="onStopAudio" delay="0">
                                              <p:tgtEl>
                                                <p:sldTgt/>
                                              </p:tgtEl>
                                            </p:cond>
                                          </p:endCondLst>
                                        </p:cTn>
                                        <p:tgtEl>
                                          <p:sndTgt r:embed="rId4" name="menu_toggle_tone - Copy.wav"/>
                                        </p:tgtEl>
                                      </p:cMediaNode>
                                    </p:audio>
                                  </p:subTnLst>
                                </p:cTn>
                              </p:par>
                            </p:childTnLst>
                          </p:cTn>
                        </p:par>
                        <p:par>
                          <p:cTn id="29" fill="hold">
                            <p:stCondLst>
                              <p:cond delay="500"/>
                            </p:stCondLst>
                            <p:childTnLst>
                              <p:par>
                                <p:cTn id="30" presetID="17" presetClass="entr" presetSubtype="8"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p:cTn id="32" dur="500" fill="hold"/>
                                        <p:tgtEl>
                                          <p:spTgt spid="69"/>
                                        </p:tgtEl>
                                        <p:attrNameLst>
                                          <p:attrName>ppt_x</p:attrName>
                                        </p:attrNameLst>
                                      </p:cBhvr>
                                      <p:tavLst>
                                        <p:tav tm="0">
                                          <p:val>
                                            <p:strVal val="#ppt_x-#ppt_w/2"/>
                                          </p:val>
                                        </p:tav>
                                        <p:tav tm="100000">
                                          <p:val>
                                            <p:strVal val="#ppt_x"/>
                                          </p:val>
                                        </p:tav>
                                      </p:tavLst>
                                    </p:anim>
                                    <p:anim calcmode="lin" valueType="num">
                                      <p:cBhvr>
                                        <p:cTn id="33" dur="500" fill="hold"/>
                                        <p:tgtEl>
                                          <p:spTgt spid="69"/>
                                        </p:tgtEl>
                                        <p:attrNameLst>
                                          <p:attrName>ppt_y</p:attrName>
                                        </p:attrNameLst>
                                      </p:cBhvr>
                                      <p:tavLst>
                                        <p:tav tm="0">
                                          <p:val>
                                            <p:strVal val="#ppt_y"/>
                                          </p:val>
                                        </p:tav>
                                        <p:tav tm="100000">
                                          <p:val>
                                            <p:strVal val="#ppt_y"/>
                                          </p:val>
                                        </p:tav>
                                      </p:tavLst>
                                    </p:anim>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30"/>
                                            </p:cond>
                                          </p:stCondLst>
                                          <p:endCondLst>
                                            <p:cond evt="onStopAudio" delay="0">
                                              <p:tgtEl>
                                                <p:sldTgt/>
                                              </p:tgtEl>
                                            </p:cond>
                                          </p:endCondLst>
                                        </p:cTn>
                                        <p:tgtEl>
                                          <p:sndTgt r:embed="rId5" name="3beeps.wav"/>
                                        </p:tgtEl>
                                      </p:cMediaNode>
                                    </p:audio>
                                  </p:sub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wipe(up)">
                                      <p:cBhvr>
                                        <p:cTn id="39" dur="500"/>
                                        <p:tgtEl>
                                          <p:spTgt spid="150"/>
                                        </p:tgtEl>
                                      </p:cBhvr>
                                    </p:animEffect>
                                  </p:childTnLst>
                                  <p:subTnLst>
                                    <p:audio>
                                      <p:cMediaNode>
                                        <p:cTn display="0" masterRel="sameClick">
                                          <p:stCondLst>
                                            <p:cond evt="begin" delay="0">
                                              <p:tn val="37"/>
                                            </p:cond>
                                          </p:stCondLst>
                                          <p:endCondLst>
                                            <p:cond evt="onStopAudio" delay="0">
                                              <p:tgtEl>
                                                <p:sldTgt/>
                                              </p:tgtEl>
                                            </p:cond>
                                          </p:endCondLst>
                                        </p:cTn>
                                        <p:tgtEl>
                                          <p:sndTgt r:embed="rId4" name="menu_toggle_tone - Copy.wav"/>
                                        </p:tgtEl>
                                      </p:cMediaNode>
                                    </p:audio>
                                  </p:subTnLst>
                                </p:cTn>
                              </p:par>
                            </p:childTnLst>
                          </p:cTn>
                        </p:par>
                        <p:par>
                          <p:cTn id="40" fill="hold">
                            <p:stCondLst>
                              <p:cond delay="1500"/>
                            </p:stCondLst>
                            <p:childTnLst>
                              <p:par>
                                <p:cTn id="41" presetID="17" presetClass="entr" presetSubtype="8"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500" fill="hold"/>
                                        <p:tgtEl>
                                          <p:spTgt spid="121"/>
                                        </p:tgtEl>
                                        <p:attrNameLst>
                                          <p:attrName>ppt_x</p:attrName>
                                        </p:attrNameLst>
                                      </p:cBhvr>
                                      <p:tavLst>
                                        <p:tav tm="0">
                                          <p:val>
                                            <p:strVal val="#ppt_x-#ppt_w/2"/>
                                          </p:val>
                                        </p:tav>
                                        <p:tav tm="100000">
                                          <p:val>
                                            <p:strVal val="#ppt_x"/>
                                          </p:val>
                                        </p:tav>
                                      </p:tavLst>
                                    </p:anim>
                                    <p:anim calcmode="lin" valueType="num">
                                      <p:cBhvr>
                                        <p:cTn id="44" dur="500" fill="hold"/>
                                        <p:tgtEl>
                                          <p:spTgt spid="121"/>
                                        </p:tgtEl>
                                        <p:attrNameLst>
                                          <p:attrName>ppt_y</p:attrName>
                                        </p:attrNameLst>
                                      </p:cBhvr>
                                      <p:tavLst>
                                        <p:tav tm="0">
                                          <p:val>
                                            <p:strVal val="#ppt_y"/>
                                          </p:val>
                                        </p:tav>
                                        <p:tav tm="100000">
                                          <p:val>
                                            <p:strVal val="#ppt_y"/>
                                          </p:val>
                                        </p:tav>
                                      </p:tavLst>
                                    </p:anim>
                                    <p:anim calcmode="lin" valueType="num">
                                      <p:cBhvr>
                                        <p:cTn id="45" dur="500" fill="hold"/>
                                        <p:tgtEl>
                                          <p:spTgt spid="121"/>
                                        </p:tgtEl>
                                        <p:attrNameLst>
                                          <p:attrName>ppt_w</p:attrName>
                                        </p:attrNameLst>
                                      </p:cBhvr>
                                      <p:tavLst>
                                        <p:tav tm="0">
                                          <p:val>
                                            <p:fltVal val="0"/>
                                          </p:val>
                                        </p:tav>
                                        <p:tav tm="100000">
                                          <p:val>
                                            <p:strVal val="#ppt_w"/>
                                          </p:val>
                                        </p:tav>
                                      </p:tavLst>
                                    </p:anim>
                                    <p:anim calcmode="lin" valueType="num">
                                      <p:cBhvr>
                                        <p:cTn id="46" dur="500" fill="hold"/>
                                        <p:tgtEl>
                                          <p:spTgt spid="12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41"/>
                                            </p:cond>
                                          </p:stCondLst>
                                          <p:endCondLst>
                                            <p:cond evt="onStopAudio" delay="0">
                                              <p:tgtEl>
                                                <p:sldTgt/>
                                              </p:tgtEl>
                                            </p:cond>
                                          </p:endCondLst>
                                        </p:cTn>
                                        <p:tgtEl>
                                          <p:sndTgt r:embed="rId5" name="3beeps.wav"/>
                                        </p:tgtEl>
                                      </p:cMediaNode>
                                    </p:audio>
                                  </p:sub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up)">
                                      <p:cBhvr>
                                        <p:cTn id="50" dur="500"/>
                                        <p:tgtEl>
                                          <p:spTgt spid="151"/>
                                        </p:tgtEl>
                                      </p:cBhvr>
                                    </p:animEffect>
                                  </p:childTnLst>
                                  <p:subTnLst>
                                    <p:audio>
                                      <p:cMediaNode>
                                        <p:cTn display="0" masterRel="sameClick">
                                          <p:stCondLst>
                                            <p:cond evt="begin" delay="0">
                                              <p:tn val="48"/>
                                            </p:cond>
                                          </p:stCondLst>
                                          <p:endCondLst>
                                            <p:cond evt="onStopAudio" delay="0">
                                              <p:tgtEl>
                                                <p:sldTgt/>
                                              </p:tgtEl>
                                            </p:cond>
                                          </p:endCondLst>
                                        </p:cTn>
                                        <p:tgtEl>
                                          <p:sndTgt r:embed="rId4" name="menu_toggle_tone - Copy.wav"/>
                                        </p:tgtEl>
                                      </p:cMediaNode>
                                    </p:audio>
                                  </p:subTnLst>
                                </p:cTn>
                              </p:par>
                            </p:childTnLst>
                          </p:cTn>
                        </p:par>
                        <p:par>
                          <p:cTn id="51" fill="hold">
                            <p:stCondLst>
                              <p:cond delay="2500"/>
                            </p:stCondLst>
                            <p:childTnLst>
                              <p:par>
                                <p:cTn id="52" presetID="17" presetClass="entr" presetSubtype="8" fill="hold" nodeType="afterEffect">
                                  <p:stCondLst>
                                    <p:cond delay="0"/>
                                  </p:stCondLst>
                                  <p:childTnLst>
                                    <p:set>
                                      <p:cBhvr>
                                        <p:cTn id="53" dur="1" fill="hold">
                                          <p:stCondLst>
                                            <p:cond delay="0"/>
                                          </p:stCondLst>
                                        </p:cTn>
                                        <p:tgtEl>
                                          <p:spTgt spid="127"/>
                                        </p:tgtEl>
                                        <p:attrNameLst>
                                          <p:attrName>style.visibility</p:attrName>
                                        </p:attrNameLst>
                                      </p:cBhvr>
                                      <p:to>
                                        <p:strVal val="visible"/>
                                      </p:to>
                                    </p:set>
                                    <p:anim calcmode="lin" valueType="num">
                                      <p:cBhvr>
                                        <p:cTn id="54" dur="500" fill="hold"/>
                                        <p:tgtEl>
                                          <p:spTgt spid="127"/>
                                        </p:tgtEl>
                                        <p:attrNameLst>
                                          <p:attrName>ppt_x</p:attrName>
                                        </p:attrNameLst>
                                      </p:cBhvr>
                                      <p:tavLst>
                                        <p:tav tm="0">
                                          <p:val>
                                            <p:strVal val="#ppt_x-#ppt_w/2"/>
                                          </p:val>
                                        </p:tav>
                                        <p:tav tm="100000">
                                          <p:val>
                                            <p:strVal val="#ppt_x"/>
                                          </p:val>
                                        </p:tav>
                                      </p:tavLst>
                                    </p:anim>
                                    <p:anim calcmode="lin" valueType="num">
                                      <p:cBhvr>
                                        <p:cTn id="55" dur="500" fill="hold"/>
                                        <p:tgtEl>
                                          <p:spTgt spid="127"/>
                                        </p:tgtEl>
                                        <p:attrNameLst>
                                          <p:attrName>ppt_y</p:attrName>
                                        </p:attrNameLst>
                                      </p:cBhvr>
                                      <p:tavLst>
                                        <p:tav tm="0">
                                          <p:val>
                                            <p:strVal val="#ppt_y"/>
                                          </p:val>
                                        </p:tav>
                                        <p:tav tm="100000">
                                          <p:val>
                                            <p:strVal val="#ppt_y"/>
                                          </p:val>
                                        </p:tav>
                                      </p:tavLst>
                                    </p:anim>
                                    <p:anim calcmode="lin" valueType="num">
                                      <p:cBhvr>
                                        <p:cTn id="56" dur="500" fill="hold"/>
                                        <p:tgtEl>
                                          <p:spTgt spid="127"/>
                                        </p:tgtEl>
                                        <p:attrNameLst>
                                          <p:attrName>ppt_w</p:attrName>
                                        </p:attrNameLst>
                                      </p:cBhvr>
                                      <p:tavLst>
                                        <p:tav tm="0">
                                          <p:val>
                                            <p:fltVal val="0"/>
                                          </p:val>
                                        </p:tav>
                                        <p:tav tm="100000">
                                          <p:val>
                                            <p:strVal val="#ppt_w"/>
                                          </p:val>
                                        </p:tav>
                                      </p:tavLst>
                                    </p:anim>
                                    <p:anim calcmode="lin" valueType="num">
                                      <p:cBhvr>
                                        <p:cTn id="57" dur="500" fill="hold"/>
                                        <p:tgtEl>
                                          <p:spTgt spid="12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52"/>
                                            </p:cond>
                                          </p:stCondLst>
                                          <p:endCondLst>
                                            <p:cond evt="onStopAudio" delay="0">
                                              <p:tgtEl>
                                                <p:sldTgt/>
                                              </p:tgtEl>
                                            </p:cond>
                                          </p:endCondLst>
                                        </p:cTn>
                                        <p:tgtEl>
                                          <p:sndTgt r:embed="rId5" name="3beeps.wav"/>
                                        </p:tgtEl>
                                      </p:cMediaNode>
                                    </p:audio>
                                  </p:sub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160"/>
                                        </p:tgtEl>
                                        <p:attrNameLst>
                                          <p:attrName>style.visibility</p:attrName>
                                        </p:attrNameLst>
                                      </p:cBhvr>
                                      <p:to>
                                        <p:strVal val="visible"/>
                                      </p:to>
                                    </p:set>
                                    <p:animEffect transition="in" filter="wipe(up)">
                                      <p:cBhvr>
                                        <p:cTn id="61" dur="500"/>
                                        <p:tgtEl>
                                          <p:spTgt spid="160"/>
                                        </p:tgtEl>
                                      </p:cBhvr>
                                    </p:animEffect>
                                  </p:childTnLst>
                                  <p:subTnLst>
                                    <p:audio>
                                      <p:cMediaNode>
                                        <p:cTn display="0" masterRel="sameClick">
                                          <p:stCondLst>
                                            <p:cond evt="begin" delay="0">
                                              <p:tn val="59"/>
                                            </p:cond>
                                          </p:stCondLst>
                                          <p:endCondLst>
                                            <p:cond evt="onStopAudio" delay="0">
                                              <p:tgtEl>
                                                <p:sldTgt/>
                                              </p:tgtEl>
                                            </p:cond>
                                          </p:endCondLst>
                                        </p:cTn>
                                        <p:tgtEl>
                                          <p:sndTgt r:embed="rId4" name="menu_toggle_tone - Copy.wav"/>
                                        </p:tgtEl>
                                      </p:cMediaNode>
                                    </p:audio>
                                  </p:subTnLst>
                                </p:cTn>
                              </p:par>
                            </p:childTnLst>
                          </p:cTn>
                        </p:par>
                        <p:par>
                          <p:cTn id="62" fill="hold">
                            <p:stCondLst>
                              <p:cond delay="3500"/>
                            </p:stCondLst>
                            <p:childTnLst>
                              <p:par>
                                <p:cTn id="63" presetID="17" presetClass="entr" presetSubtype="8"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500" fill="hold"/>
                                        <p:tgtEl>
                                          <p:spTgt spid="154"/>
                                        </p:tgtEl>
                                        <p:attrNameLst>
                                          <p:attrName>ppt_x</p:attrName>
                                        </p:attrNameLst>
                                      </p:cBhvr>
                                      <p:tavLst>
                                        <p:tav tm="0">
                                          <p:val>
                                            <p:strVal val="#ppt_x-#ppt_w/2"/>
                                          </p:val>
                                        </p:tav>
                                        <p:tav tm="100000">
                                          <p:val>
                                            <p:strVal val="#ppt_x"/>
                                          </p:val>
                                        </p:tav>
                                      </p:tavLst>
                                    </p:anim>
                                    <p:anim calcmode="lin" valueType="num">
                                      <p:cBhvr>
                                        <p:cTn id="66" dur="500" fill="hold"/>
                                        <p:tgtEl>
                                          <p:spTgt spid="154"/>
                                        </p:tgtEl>
                                        <p:attrNameLst>
                                          <p:attrName>ppt_y</p:attrName>
                                        </p:attrNameLst>
                                      </p:cBhvr>
                                      <p:tavLst>
                                        <p:tav tm="0">
                                          <p:val>
                                            <p:strVal val="#ppt_y"/>
                                          </p:val>
                                        </p:tav>
                                        <p:tav tm="100000">
                                          <p:val>
                                            <p:strVal val="#ppt_y"/>
                                          </p:val>
                                        </p:tav>
                                      </p:tavLst>
                                    </p:anim>
                                    <p:anim calcmode="lin" valueType="num">
                                      <p:cBhvr>
                                        <p:cTn id="67" dur="500" fill="hold"/>
                                        <p:tgtEl>
                                          <p:spTgt spid="154"/>
                                        </p:tgtEl>
                                        <p:attrNameLst>
                                          <p:attrName>ppt_w</p:attrName>
                                        </p:attrNameLst>
                                      </p:cBhvr>
                                      <p:tavLst>
                                        <p:tav tm="0">
                                          <p:val>
                                            <p:fltVal val="0"/>
                                          </p:val>
                                        </p:tav>
                                        <p:tav tm="100000">
                                          <p:val>
                                            <p:strVal val="#ppt_w"/>
                                          </p:val>
                                        </p:tav>
                                      </p:tavLst>
                                    </p:anim>
                                    <p:anim calcmode="lin" valueType="num">
                                      <p:cBhvr>
                                        <p:cTn id="68" dur="500" fill="hold"/>
                                        <p:tgtEl>
                                          <p:spTgt spid="15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63"/>
                                            </p:cond>
                                          </p:stCondLst>
                                          <p:endCondLst>
                                            <p:cond evt="onStopAudio" delay="0">
                                              <p:tgtEl>
                                                <p:sldTgt/>
                                              </p:tgtEl>
                                            </p:cond>
                                          </p:endCondLst>
                                        </p:cTn>
                                        <p:tgtEl>
                                          <p:sndTgt r:embed="rId5" name="3beeps.wav"/>
                                        </p:tgtEl>
                                      </p:cMediaNode>
                                    </p:audio>
                                  </p:subTnLst>
                                </p:cTn>
                              </p:par>
                            </p:childTnLst>
                          </p:cTn>
                        </p:par>
                        <p:par>
                          <p:cTn id="69" fill="hold">
                            <p:stCondLst>
                              <p:cond delay="4000"/>
                            </p:stCondLst>
                            <p:childTnLst>
                              <p:par>
                                <p:cTn id="70" presetID="17" presetClass="entr" presetSubtype="1" fill="hold" grpId="0" nodeType="afterEffect">
                                  <p:stCondLst>
                                    <p:cond delay="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300" fill="hold"/>
                                        <p:tgtEl>
                                          <p:spTgt spid="196"/>
                                        </p:tgtEl>
                                        <p:attrNameLst>
                                          <p:attrName>ppt_x</p:attrName>
                                        </p:attrNameLst>
                                      </p:cBhvr>
                                      <p:tavLst>
                                        <p:tav tm="0">
                                          <p:val>
                                            <p:strVal val="#ppt_x"/>
                                          </p:val>
                                        </p:tav>
                                        <p:tav tm="100000">
                                          <p:val>
                                            <p:strVal val="#ppt_x"/>
                                          </p:val>
                                        </p:tav>
                                      </p:tavLst>
                                    </p:anim>
                                    <p:anim calcmode="lin" valueType="num">
                                      <p:cBhvr>
                                        <p:cTn id="73" dur="300" fill="hold"/>
                                        <p:tgtEl>
                                          <p:spTgt spid="196"/>
                                        </p:tgtEl>
                                        <p:attrNameLst>
                                          <p:attrName>ppt_y</p:attrName>
                                        </p:attrNameLst>
                                      </p:cBhvr>
                                      <p:tavLst>
                                        <p:tav tm="0">
                                          <p:val>
                                            <p:strVal val="#ppt_y-#ppt_h/2"/>
                                          </p:val>
                                        </p:tav>
                                        <p:tav tm="100000">
                                          <p:val>
                                            <p:strVal val="#ppt_y"/>
                                          </p:val>
                                        </p:tav>
                                      </p:tavLst>
                                    </p:anim>
                                    <p:anim calcmode="lin" valueType="num">
                                      <p:cBhvr>
                                        <p:cTn id="74" dur="300" fill="hold"/>
                                        <p:tgtEl>
                                          <p:spTgt spid="196"/>
                                        </p:tgtEl>
                                        <p:attrNameLst>
                                          <p:attrName>ppt_w</p:attrName>
                                        </p:attrNameLst>
                                      </p:cBhvr>
                                      <p:tavLst>
                                        <p:tav tm="0">
                                          <p:val>
                                            <p:strVal val="#ppt_w"/>
                                          </p:val>
                                        </p:tav>
                                        <p:tav tm="100000">
                                          <p:val>
                                            <p:strVal val="#ppt_w"/>
                                          </p:val>
                                        </p:tav>
                                      </p:tavLst>
                                    </p:anim>
                                    <p:anim calcmode="lin" valueType="num">
                                      <p:cBhvr>
                                        <p:cTn id="75" dur="300" fill="hold"/>
                                        <p:tgtEl>
                                          <p:spTgt spid="19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6" name="menu_toggle_tone.wav"/>
                                        </p:tgtEl>
                                      </p:cMediaNode>
                                    </p:audio>
                                  </p:subTnLst>
                                </p:cTn>
                              </p:par>
                              <p:par>
                                <p:cTn id="76" presetID="17" presetClass="entr" presetSubtype="4" fill="hold" grpId="0" nodeType="withEffect">
                                  <p:stCondLst>
                                    <p:cond delay="0"/>
                                  </p:stCondLst>
                                  <p:childTnLst>
                                    <p:set>
                                      <p:cBhvr>
                                        <p:cTn id="77" dur="1" fill="hold">
                                          <p:stCondLst>
                                            <p:cond delay="0"/>
                                          </p:stCondLst>
                                        </p:cTn>
                                        <p:tgtEl>
                                          <p:spTgt spid="195"/>
                                        </p:tgtEl>
                                        <p:attrNameLst>
                                          <p:attrName>style.visibility</p:attrName>
                                        </p:attrNameLst>
                                      </p:cBhvr>
                                      <p:to>
                                        <p:strVal val="visible"/>
                                      </p:to>
                                    </p:set>
                                    <p:anim calcmode="lin" valueType="num">
                                      <p:cBhvr>
                                        <p:cTn id="78" dur="300" fill="hold"/>
                                        <p:tgtEl>
                                          <p:spTgt spid="195"/>
                                        </p:tgtEl>
                                        <p:attrNameLst>
                                          <p:attrName>ppt_x</p:attrName>
                                        </p:attrNameLst>
                                      </p:cBhvr>
                                      <p:tavLst>
                                        <p:tav tm="0">
                                          <p:val>
                                            <p:strVal val="#ppt_x"/>
                                          </p:val>
                                        </p:tav>
                                        <p:tav tm="100000">
                                          <p:val>
                                            <p:strVal val="#ppt_x"/>
                                          </p:val>
                                        </p:tav>
                                      </p:tavLst>
                                    </p:anim>
                                    <p:anim calcmode="lin" valueType="num">
                                      <p:cBhvr>
                                        <p:cTn id="79" dur="300" fill="hold"/>
                                        <p:tgtEl>
                                          <p:spTgt spid="195"/>
                                        </p:tgtEl>
                                        <p:attrNameLst>
                                          <p:attrName>ppt_y</p:attrName>
                                        </p:attrNameLst>
                                      </p:cBhvr>
                                      <p:tavLst>
                                        <p:tav tm="0">
                                          <p:val>
                                            <p:strVal val="#ppt_y+#ppt_h/2"/>
                                          </p:val>
                                        </p:tav>
                                        <p:tav tm="100000">
                                          <p:val>
                                            <p:strVal val="#ppt_y"/>
                                          </p:val>
                                        </p:tav>
                                      </p:tavLst>
                                    </p:anim>
                                    <p:anim calcmode="lin" valueType="num">
                                      <p:cBhvr>
                                        <p:cTn id="80" dur="300" fill="hold"/>
                                        <p:tgtEl>
                                          <p:spTgt spid="195"/>
                                        </p:tgtEl>
                                        <p:attrNameLst>
                                          <p:attrName>ppt_w</p:attrName>
                                        </p:attrNameLst>
                                      </p:cBhvr>
                                      <p:tavLst>
                                        <p:tav tm="0">
                                          <p:val>
                                            <p:strVal val="#ppt_w"/>
                                          </p:val>
                                        </p:tav>
                                        <p:tav tm="100000">
                                          <p:val>
                                            <p:strVal val="#ppt_w"/>
                                          </p:val>
                                        </p:tav>
                                      </p:tavLst>
                                    </p:anim>
                                    <p:anim calcmode="lin" valueType="num">
                                      <p:cBhvr>
                                        <p:cTn id="81" dur="300" fill="hold"/>
                                        <p:tgtEl>
                                          <p:spTgt spid="195"/>
                                        </p:tgtEl>
                                        <p:attrNameLst>
                                          <p:attrName>ppt_h</p:attrName>
                                        </p:attrNameLst>
                                      </p:cBhvr>
                                      <p:tavLst>
                                        <p:tav tm="0">
                                          <p:val>
                                            <p:fltVal val="0"/>
                                          </p:val>
                                        </p:tav>
                                        <p:tav tm="100000">
                                          <p:val>
                                            <p:strVal val="#ppt_h"/>
                                          </p:val>
                                        </p:tav>
                                      </p:tavLst>
                                    </p:anim>
                                  </p:childTnLst>
                                </p:cTn>
                              </p:par>
                            </p:childTnLst>
                          </p:cTn>
                        </p:par>
                        <p:par>
                          <p:cTn id="82" fill="hold">
                            <p:stCondLst>
                              <p:cond delay="4300"/>
                            </p:stCondLst>
                            <p:childTnLst>
                              <p:par>
                                <p:cTn id="83" presetID="14" presetClass="entr" presetSubtype="10"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randombar(horizontal)">
                                      <p:cBhvr>
                                        <p:cTn id="85" dur="500"/>
                                        <p:tgtEl>
                                          <p:spTgt spid="65"/>
                                        </p:tgtEl>
                                      </p:cBhvr>
                                    </p:animEffect>
                                  </p:childTnLst>
                                  <p:subTnLst>
                                    <p:audio>
                                      <p:cMediaNode>
                                        <p:cTn display="0" masterRel="sameClick">
                                          <p:stCondLst>
                                            <p:cond evt="begin" delay="0">
                                              <p:tn val="83"/>
                                            </p:cond>
                                          </p:stCondLst>
                                          <p:endCondLst>
                                            <p:cond evt="onStopAudio" delay="0">
                                              <p:tgtEl>
                                                <p:sldTgt/>
                                              </p:tgtEl>
                                            </p:cond>
                                          </p:endCondLst>
                                        </p:cTn>
                                        <p:tgtEl>
                                          <p:sndTgt r:embed="rId7" name="beep.wav"/>
                                        </p:tgtEl>
                                      </p:cMediaNode>
                                    </p:audio>
                                  </p:subTnLst>
                                </p:cTn>
                              </p:par>
                            </p:childTnLst>
                          </p:cTn>
                        </p:par>
                        <p:par>
                          <p:cTn id="86" fill="hold">
                            <p:stCondLst>
                              <p:cond delay="4800"/>
                            </p:stCondLst>
                            <p:childTnLst>
                              <p:par>
                                <p:cTn id="87" presetID="14" presetClass="entr" presetSubtype="10" fill="hold" nodeType="afterEffect">
                                  <p:stCondLst>
                                    <p:cond delay="50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subTnLst>
                                    <p:audio>
                                      <p:cMediaNode>
                                        <p:cTn display="0" masterRel="sameClick">
                                          <p:stCondLst>
                                            <p:cond evt="begin" delay="0">
                                              <p:tn val="87"/>
                                            </p:cond>
                                          </p:stCondLst>
                                          <p:endCondLst>
                                            <p:cond evt="onStopAudio" delay="0">
                                              <p:tgtEl>
                                                <p:sldTgt/>
                                              </p:tgtEl>
                                            </p:cond>
                                          </p:endCondLst>
                                        </p:cTn>
                                        <p:tgtEl>
                                          <p:sndTgt r:embed="rId7" name="beep.wav"/>
                                        </p:tgtEl>
                                      </p:cMediaNode>
                                    </p:audio>
                                  </p:subTnLst>
                                </p:cTn>
                              </p:par>
                            </p:childTnLst>
                          </p:cTn>
                        </p:par>
                        <p:par>
                          <p:cTn id="90" fill="hold">
                            <p:stCondLst>
                              <p:cond delay="5800"/>
                            </p:stCondLst>
                            <p:childTnLst>
                              <p:par>
                                <p:cTn id="91" presetID="14" presetClass="entr" presetSubtype="10" fill="hold" nodeType="afterEffect">
                                  <p:stCondLst>
                                    <p:cond delay="500"/>
                                  </p:stCondLst>
                                  <p:childTnLst>
                                    <p:set>
                                      <p:cBhvr>
                                        <p:cTn id="92" dur="1" fill="hold">
                                          <p:stCondLst>
                                            <p:cond delay="0"/>
                                          </p:stCondLst>
                                        </p:cTn>
                                        <p:tgtEl>
                                          <p:spTgt spid="71"/>
                                        </p:tgtEl>
                                        <p:attrNameLst>
                                          <p:attrName>style.visibility</p:attrName>
                                        </p:attrNameLst>
                                      </p:cBhvr>
                                      <p:to>
                                        <p:strVal val="visible"/>
                                      </p:to>
                                    </p:set>
                                    <p:animEffect transition="in" filter="randombar(horizontal)">
                                      <p:cBhvr>
                                        <p:cTn id="93" dur="500"/>
                                        <p:tgtEl>
                                          <p:spTgt spid="71"/>
                                        </p:tgtEl>
                                      </p:cBhvr>
                                    </p:animEffect>
                                  </p:childTnLst>
                                  <p:subTnLst>
                                    <p:audio>
                                      <p:cMediaNode>
                                        <p:cTn display="0" masterRel="sameClick">
                                          <p:stCondLst>
                                            <p:cond evt="begin" delay="0">
                                              <p:tn val="91"/>
                                            </p:cond>
                                          </p:stCondLst>
                                          <p:endCondLst>
                                            <p:cond evt="onStopAudio" delay="0">
                                              <p:tgtEl>
                                                <p:sldTgt/>
                                              </p:tgtEl>
                                            </p:cond>
                                          </p:endCondLst>
                                        </p:cTn>
                                        <p:tgtEl>
                                          <p:sndTgt r:embed="rId7" name="beep.wav"/>
                                        </p:tgtEl>
                                      </p:cMediaNode>
                                    </p:audio>
                                  </p:subTnLst>
                                </p:cTn>
                              </p:par>
                            </p:childTnLst>
                          </p:cTn>
                        </p:par>
                        <p:par>
                          <p:cTn id="94" fill="hold">
                            <p:stCondLst>
                              <p:cond delay="6800"/>
                            </p:stCondLst>
                            <p:childTnLst>
                              <p:par>
                                <p:cTn id="95" presetID="14" presetClass="entr" presetSubtype="10" fill="hold" nodeType="afterEffect">
                                  <p:stCondLst>
                                    <p:cond delay="500"/>
                                  </p:stCondLst>
                                  <p:childTnLst>
                                    <p:set>
                                      <p:cBhvr>
                                        <p:cTn id="96" dur="1" fill="hold">
                                          <p:stCondLst>
                                            <p:cond delay="0"/>
                                          </p:stCondLst>
                                        </p:cTn>
                                        <p:tgtEl>
                                          <p:spTgt spid="74"/>
                                        </p:tgtEl>
                                        <p:attrNameLst>
                                          <p:attrName>style.visibility</p:attrName>
                                        </p:attrNameLst>
                                      </p:cBhvr>
                                      <p:to>
                                        <p:strVal val="visible"/>
                                      </p:to>
                                    </p:set>
                                    <p:animEffect transition="in" filter="randombar(horizontal)">
                                      <p:cBhvr>
                                        <p:cTn id="97" dur="500"/>
                                        <p:tgtEl>
                                          <p:spTgt spid="74"/>
                                        </p:tgtEl>
                                      </p:cBhvr>
                                    </p:animEffect>
                                  </p:childTnLst>
                                  <p:subTnLst>
                                    <p:audio>
                                      <p:cMediaNode>
                                        <p:cTn display="0" masterRel="sameClick">
                                          <p:stCondLst>
                                            <p:cond evt="begin" delay="0">
                                              <p:tn val="95"/>
                                            </p:cond>
                                          </p:stCondLst>
                                          <p:endCondLst>
                                            <p:cond evt="onStopAudio" delay="0">
                                              <p:tgtEl>
                                                <p:sldTgt/>
                                              </p:tgtEl>
                                            </p:cond>
                                          </p:endCondLst>
                                        </p:cTn>
                                        <p:tgtEl>
                                          <p:sndTgt r:embed="rId7" name="beep.wav"/>
                                        </p:tgtEl>
                                      </p:cMediaNode>
                                    </p:audio>
                                  </p:subTnLst>
                                </p:cTn>
                              </p:par>
                            </p:childTnLst>
                          </p:cTn>
                        </p:par>
                        <p:par>
                          <p:cTn id="98" fill="hold">
                            <p:stCondLst>
                              <p:cond delay="7800"/>
                            </p:stCondLst>
                            <p:childTnLst>
                              <p:par>
                                <p:cTn id="99" presetID="14" presetClass="entr" presetSubtype="10" fill="hold" nodeType="afterEffect">
                                  <p:stCondLst>
                                    <p:cond delay="500"/>
                                  </p:stCondLst>
                                  <p:childTnLst>
                                    <p:set>
                                      <p:cBhvr>
                                        <p:cTn id="100" dur="1" fill="hold">
                                          <p:stCondLst>
                                            <p:cond delay="0"/>
                                          </p:stCondLst>
                                        </p:cTn>
                                        <p:tgtEl>
                                          <p:spTgt spid="77"/>
                                        </p:tgtEl>
                                        <p:attrNameLst>
                                          <p:attrName>style.visibility</p:attrName>
                                        </p:attrNameLst>
                                      </p:cBhvr>
                                      <p:to>
                                        <p:strVal val="visible"/>
                                      </p:to>
                                    </p:set>
                                    <p:animEffect transition="in" filter="randombar(horizontal)">
                                      <p:cBhvr>
                                        <p:cTn id="101" dur="500"/>
                                        <p:tgtEl>
                                          <p:spTgt spid="77"/>
                                        </p:tgtEl>
                                      </p:cBhvr>
                                    </p:animEffect>
                                  </p:childTnLst>
                                  <p:subTnLst>
                                    <p:audio>
                                      <p:cMediaNode>
                                        <p:cTn display="0" masterRel="sameClick">
                                          <p:stCondLst>
                                            <p:cond evt="begin" delay="0">
                                              <p:tn val="99"/>
                                            </p:cond>
                                          </p:stCondLst>
                                          <p:endCondLst>
                                            <p:cond evt="onStopAudio" delay="0">
                                              <p:tgtEl>
                                                <p:sldTgt/>
                                              </p:tgtEl>
                                            </p:cond>
                                          </p:endCondLst>
                                        </p:cTn>
                                        <p:tgtEl>
                                          <p:sndTgt r:embed="rId7" name="beep.wav"/>
                                        </p:tgtEl>
                                      </p:cMediaNode>
                                    </p:audio>
                                  </p:subTnLst>
                                </p:cTn>
                              </p:par>
                            </p:childTnLst>
                          </p:cTn>
                        </p:par>
                        <p:par>
                          <p:cTn id="102" fill="hold">
                            <p:stCondLst>
                              <p:cond delay="8800"/>
                            </p:stCondLst>
                            <p:childTnLst>
                              <p:par>
                                <p:cTn id="103" presetID="14" presetClass="entr" presetSubtype="10" fill="hold" nodeType="afterEffect">
                                  <p:stCondLst>
                                    <p:cond delay="500"/>
                                  </p:stCondLst>
                                  <p:childTnLst>
                                    <p:set>
                                      <p:cBhvr>
                                        <p:cTn id="104" dur="1" fill="hold">
                                          <p:stCondLst>
                                            <p:cond delay="0"/>
                                          </p:stCondLst>
                                        </p:cTn>
                                        <p:tgtEl>
                                          <p:spTgt spid="83"/>
                                        </p:tgtEl>
                                        <p:attrNameLst>
                                          <p:attrName>style.visibility</p:attrName>
                                        </p:attrNameLst>
                                      </p:cBhvr>
                                      <p:to>
                                        <p:strVal val="visible"/>
                                      </p:to>
                                    </p:set>
                                    <p:animEffect transition="in" filter="randombar(horizontal)">
                                      <p:cBhvr>
                                        <p:cTn id="105" dur="500"/>
                                        <p:tgtEl>
                                          <p:spTgt spid="83"/>
                                        </p:tgtEl>
                                      </p:cBhvr>
                                    </p:animEffect>
                                  </p:childTnLst>
                                  <p:subTnLst>
                                    <p:audio>
                                      <p:cMediaNode>
                                        <p:cTn display="0" masterRel="sameClick">
                                          <p:stCondLst>
                                            <p:cond evt="begin" delay="0">
                                              <p:tn val="103"/>
                                            </p:cond>
                                          </p:stCondLst>
                                          <p:endCondLst>
                                            <p:cond evt="onStopAudio" delay="0">
                                              <p:tgtEl>
                                                <p:sldTgt/>
                                              </p:tgtEl>
                                            </p:cond>
                                          </p:endCondLst>
                                        </p:cTn>
                                        <p:tgtEl>
                                          <p:sndTgt r:embed="rId7" name="beep.wav"/>
                                        </p:tgtEl>
                                      </p:cMediaNode>
                                    </p:audio>
                                  </p:subTnLst>
                                </p:cTn>
                              </p:par>
                            </p:childTnLst>
                          </p:cTn>
                        </p:par>
                        <p:par>
                          <p:cTn id="106" fill="hold">
                            <p:stCondLst>
                              <p:cond delay="9800"/>
                            </p:stCondLst>
                            <p:childTnLst>
                              <p:par>
                                <p:cTn id="107" presetID="14" presetClass="entr" presetSubtype="10" fill="hold" nodeType="afterEffect">
                                  <p:stCondLst>
                                    <p:cond delay="500"/>
                                  </p:stCondLst>
                                  <p:childTnLst>
                                    <p:set>
                                      <p:cBhvr>
                                        <p:cTn id="108" dur="1" fill="hold">
                                          <p:stCondLst>
                                            <p:cond delay="0"/>
                                          </p:stCondLst>
                                        </p:cTn>
                                        <p:tgtEl>
                                          <p:spTgt spid="86"/>
                                        </p:tgtEl>
                                        <p:attrNameLst>
                                          <p:attrName>style.visibility</p:attrName>
                                        </p:attrNameLst>
                                      </p:cBhvr>
                                      <p:to>
                                        <p:strVal val="visible"/>
                                      </p:to>
                                    </p:set>
                                    <p:animEffect transition="in" filter="randombar(horizontal)">
                                      <p:cBhvr>
                                        <p:cTn id="109" dur="500"/>
                                        <p:tgtEl>
                                          <p:spTgt spid="86"/>
                                        </p:tgtEl>
                                      </p:cBhvr>
                                    </p:animEffect>
                                  </p:childTnLst>
                                  <p:subTnLst>
                                    <p:audio>
                                      <p:cMediaNode>
                                        <p:cTn display="0" masterRel="sameClick">
                                          <p:stCondLst>
                                            <p:cond evt="begin" delay="0">
                                              <p:tn val="107"/>
                                            </p:cond>
                                          </p:stCondLst>
                                          <p:endCondLst>
                                            <p:cond evt="onStopAudio" delay="0">
                                              <p:tgtEl>
                                                <p:sldTgt/>
                                              </p:tgtEl>
                                            </p:cond>
                                          </p:endCondLst>
                                        </p:cTn>
                                        <p:tgtEl>
                                          <p:sndTgt r:embed="rId7" name="beep.wav"/>
                                        </p:tgtEl>
                                      </p:cMediaNode>
                                    </p:audio>
                                  </p:subTnLst>
                                </p:cTn>
                              </p:par>
                            </p:childTnLst>
                          </p:cTn>
                        </p:par>
                        <p:par>
                          <p:cTn id="110" fill="hold">
                            <p:stCondLst>
                              <p:cond delay="10800"/>
                            </p:stCondLst>
                            <p:childTnLst>
                              <p:par>
                                <p:cTn id="111" presetID="14" presetClass="entr" presetSubtype="10" fill="hold" nodeType="afterEffect">
                                  <p:stCondLst>
                                    <p:cond delay="500"/>
                                  </p:stCondLst>
                                  <p:childTnLst>
                                    <p:set>
                                      <p:cBhvr>
                                        <p:cTn id="112" dur="1" fill="hold">
                                          <p:stCondLst>
                                            <p:cond delay="0"/>
                                          </p:stCondLst>
                                        </p:cTn>
                                        <p:tgtEl>
                                          <p:spTgt spid="89"/>
                                        </p:tgtEl>
                                        <p:attrNameLst>
                                          <p:attrName>style.visibility</p:attrName>
                                        </p:attrNameLst>
                                      </p:cBhvr>
                                      <p:to>
                                        <p:strVal val="visible"/>
                                      </p:to>
                                    </p:set>
                                    <p:animEffect transition="in" filter="randombar(horizontal)">
                                      <p:cBhvr>
                                        <p:cTn id="113" dur="500"/>
                                        <p:tgtEl>
                                          <p:spTgt spid="89"/>
                                        </p:tgtEl>
                                      </p:cBhvr>
                                    </p:animEffect>
                                  </p:childTnLst>
                                  <p:subTnLst>
                                    <p:audio>
                                      <p:cMediaNode>
                                        <p:cTn display="0" masterRel="sameClick">
                                          <p:stCondLst>
                                            <p:cond evt="begin" delay="0">
                                              <p:tn val="111"/>
                                            </p:cond>
                                          </p:stCondLst>
                                          <p:endCondLst>
                                            <p:cond evt="onStopAudio" delay="0">
                                              <p:tgtEl>
                                                <p:sldTgt/>
                                              </p:tgtEl>
                                            </p:cond>
                                          </p:endCondLst>
                                        </p:cTn>
                                        <p:tgtEl>
                                          <p:sndTgt r:embed="rId7" name="beep.wav"/>
                                        </p:tgtEl>
                                      </p:cMediaNode>
                                    </p:audio>
                                  </p:subTnLst>
                                </p:cTn>
                              </p:par>
                            </p:childTnLst>
                          </p:cTn>
                        </p:par>
                        <p:par>
                          <p:cTn id="114" fill="hold">
                            <p:stCondLst>
                              <p:cond delay="11800"/>
                            </p:stCondLst>
                            <p:childTnLst>
                              <p:par>
                                <p:cTn id="115" presetID="14" presetClass="entr" presetSubtype="10" fill="hold" nodeType="afterEffect">
                                  <p:stCondLst>
                                    <p:cond delay="500"/>
                                  </p:stCondLst>
                                  <p:childTnLst>
                                    <p:set>
                                      <p:cBhvr>
                                        <p:cTn id="116" dur="1" fill="hold">
                                          <p:stCondLst>
                                            <p:cond delay="0"/>
                                          </p:stCondLst>
                                        </p:cTn>
                                        <p:tgtEl>
                                          <p:spTgt spid="92"/>
                                        </p:tgtEl>
                                        <p:attrNameLst>
                                          <p:attrName>style.visibility</p:attrName>
                                        </p:attrNameLst>
                                      </p:cBhvr>
                                      <p:to>
                                        <p:strVal val="visible"/>
                                      </p:to>
                                    </p:set>
                                    <p:animEffect transition="in" filter="randombar(horizontal)">
                                      <p:cBhvr>
                                        <p:cTn id="117" dur="500"/>
                                        <p:tgtEl>
                                          <p:spTgt spid="92"/>
                                        </p:tgtEl>
                                      </p:cBhvr>
                                    </p:animEffect>
                                  </p:childTnLst>
                                  <p:subTnLst>
                                    <p:audio>
                                      <p:cMediaNode>
                                        <p:cTn display="0" masterRel="sameClick">
                                          <p:stCondLst>
                                            <p:cond evt="begin" delay="0">
                                              <p:tn val="115"/>
                                            </p:cond>
                                          </p:stCondLst>
                                          <p:endCondLst>
                                            <p:cond evt="onStopAudio" delay="0">
                                              <p:tgtEl>
                                                <p:sldTgt/>
                                              </p:tgtEl>
                                            </p:cond>
                                          </p:endCondLst>
                                        </p:cTn>
                                        <p:tgtEl>
                                          <p:sndTgt r:embed="rId7" name="beep.wav"/>
                                        </p:tgtEl>
                                      </p:cMediaNode>
                                    </p:audio>
                                  </p:subTnLst>
                                </p:cTn>
                              </p:par>
                            </p:childTnLst>
                          </p:cTn>
                        </p:par>
                        <p:par>
                          <p:cTn id="118" fill="hold">
                            <p:stCondLst>
                              <p:cond delay="12800"/>
                            </p:stCondLst>
                            <p:childTnLst>
                              <p:par>
                                <p:cTn id="119" presetID="14" presetClass="entr" presetSubtype="10" fill="hold" nodeType="afterEffect">
                                  <p:stCondLst>
                                    <p:cond delay="500"/>
                                  </p:stCondLst>
                                  <p:childTnLst>
                                    <p:set>
                                      <p:cBhvr>
                                        <p:cTn id="120" dur="1" fill="hold">
                                          <p:stCondLst>
                                            <p:cond delay="0"/>
                                          </p:stCondLst>
                                        </p:cTn>
                                        <p:tgtEl>
                                          <p:spTgt spid="95"/>
                                        </p:tgtEl>
                                        <p:attrNameLst>
                                          <p:attrName>style.visibility</p:attrName>
                                        </p:attrNameLst>
                                      </p:cBhvr>
                                      <p:to>
                                        <p:strVal val="visible"/>
                                      </p:to>
                                    </p:set>
                                    <p:animEffect transition="in" filter="randombar(horizontal)">
                                      <p:cBhvr>
                                        <p:cTn id="121" dur="500"/>
                                        <p:tgtEl>
                                          <p:spTgt spid="95"/>
                                        </p:tgtEl>
                                      </p:cBhvr>
                                    </p:animEffect>
                                  </p:childTnLst>
                                  <p:subTnLst>
                                    <p:audio>
                                      <p:cMediaNode>
                                        <p:cTn display="0" masterRel="sameClick">
                                          <p:stCondLst>
                                            <p:cond evt="begin" delay="0">
                                              <p:tn val="119"/>
                                            </p:cond>
                                          </p:stCondLst>
                                          <p:endCondLst>
                                            <p:cond evt="onStopAudio" delay="0">
                                              <p:tgtEl>
                                                <p:sldTgt/>
                                              </p:tgtEl>
                                            </p:cond>
                                          </p:endCondLst>
                                        </p:cTn>
                                        <p:tgtEl>
                                          <p:sndTgt r:embed="rId7" name="beep.wav"/>
                                        </p:tgtEl>
                                      </p:cMediaNode>
                                    </p:audio>
                                  </p:subTnLst>
                                </p:cTn>
                              </p:par>
                            </p:childTnLst>
                          </p:cTn>
                        </p:par>
                        <p:par>
                          <p:cTn id="122" fill="hold">
                            <p:stCondLst>
                              <p:cond delay="13800"/>
                            </p:stCondLst>
                            <p:childTnLst>
                              <p:par>
                                <p:cTn id="123" presetID="14" presetClass="entr" presetSubtype="10" fill="hold" nodeType="afterEffect">
                                  <p:stCondLst>
                                    <p:cond delay="500"/>
                                  </p:stCondLst>
                                  <p:childTnLst>
                                    <p:set>
                                      <p:cBhvr>
                                        <p:cTn id="124" dur="1" fill="hold">
                                          <p:stCondLst>
                                            <p:cond delay="0"/>
                                          </p:stCondLst>
                                        </p:cTn>
                                        <p:tgtEl>
                                          <p:spTgt spid="98"/>
                                        </p:tgtEl>
                                        <p:attrNameLst>
                                          <p:attrName>style.visibility</p:attrName>
                                        </p:attrNameLst>
                                      </p:cBhvr>
                                      <p:to>
                                        <p:strVal val="visible"/>
                                      </p:to>
                                    </p:set>
                                    <p:animEffect transition="in" filter="randombar(horizontal)">
                                      <p:cBhvr>
                                        <p:cTn id="125" dur="500"/>
                                        <p:tgtEl>
                                          <p:spTgt spid="98"/>
                                        </p:tgtEl>
                                      </p:cBhvr>
                                    </p:animEffect>
                                  </p:childTnLst>
                                  <p:subTnLst>
                                    <p:audio>
                                      <p:cMediaNode>
                                        <p:cTn display="0" masterRel="sameClick">
                                          <p:stCondLst>
                                            <p:cond evt="begin" delay="0">
                                              <p:tn val="123"/>
                                            </p:cond>
                                          </p:stCondLst>
                                          <p:endCondLst>
                                            <p:cond evt="onStopAudio" delay="0">
                                              <p:tgtEl>
                                                <p:sldTgt/>
                                              </p:tgtEl>
                                            </p:cond>
                                          </p:endCondLst>
                                        </p:cTn>
                                        <p:tgtEl>
                                          <p:sndTgt r:embed="rId7" name="beep.wav"/>
                                        </p:tgtEl>
                                      </p:cMediaNode>
                                    </p:audio>
                                  </p:subTnLst>
                                </p:cTn>
                              </p:par>
                            </p:childTnLst>
                          </p:cTn>
                        </p:par>
                        <p:par>
                          <p:cTn id="126" fill="hold">
                            <p:stCondLst>
                              <p:cond delay="14800"/>
                            </p:stCondLst>
                            <p:childTnLst>
                              <p:par>
                                <p:cTn id="127" presetID="14" presetClass="entr" presetSubtype="10" fill="hold" nodeType="afterEffect">
                                  <p:stCondLst>
                                    <p:cond delay="500"/>
                                  </p:stCondLst>
                                  <p:childTnLst>
                                    <p:set>
                                      <p:cBhvr>
                                        <p:cTn id="128" dur="1" fill="hold">
                                          <p:stCondLst>
                                            <p:cond delay="0"/>
                                          </p:stCondLst>
                                        </p:cTn>
                                        <p:tgtEl>
                                          <p:spTgt spid="101"/>
                                        </p:tgtEl>
                                        <p:attrNameLst>
                                          <p:attrName>style.visibility</p:attrName>
                                        </p:attrNameLst>
                                      </p:cBhvr>
                                      <p:to>
                                        <p:strVal val="visible"/>
                                      </p:to>
                                    </p:set>
                                    <p:animEffect transition="in" filter="randombar(horizontal)">
                                      <p:cBhvr>
                                        <p:cTn id="129" dur="500"/>
                                        <p:tgtEl>
                                          <p:spTgt spid="101"/>
                                        </p:tgtEl>
                                      </p:cBhvr>
                                    </p:animEffect>
                                  </p:childTnLst>
                                  <p:subTnLst>
                                    <p:audio>
                                      <p:cMediaNode>
                                        <p:cTn display="0" masterRel="sameClick">
                                          <p:stCondLst>
                                            <p:cond evt="begin" delay="0">
                                              <p:tn val="127"/>
                                            </p:cond>
                                          </p:stCondLst>
                                          <p:endCondLst>
                                            <p:cond evt="onStopAudio" delay="0">
                                              <p:tgtEl>
                                                <p:sldTgt/>
                                              </p:tgtEl>
                                            </p:cond>
                                          </p:endCondLst>
                                        </p:cTn>
                                        <p:tgtEl>
                                          <p:sndTgt r:embed="rId7" name="beep.wav"/>
                                        </p:tgtEl>
                                      </p:cMediaNode>
                                    </p:audio>
                                  </p:subTnLst>
                                </p:cTn>
                              </p:par>
                            </p:childTnLst>
                          </p:cTn>
                        </p:par>
                        <p:par>
                          <p:cTn id="130" fill="hold">
                            <p:stCondLst>
                              <p:cond delay="15800"/>
                            </p:stCondLst>
                            <p:childTnLst>
                              <p:par>
                                <p:cTn id="131" presetID="14" presetClass="entr" presetSubtype="10" fill="hold" nodeType="afterEffect">
                                  <p:stCondLst>
                                    <p:cond delay="500"/>
                                  </p:stCondLst>
                                  <p:childTnLst>
                                    <p:set>
                                      <p:cBhvr>
                                        <p:cTn id="132" dur="1" fill="hold">
                                          <p:stCondLst>
                                            <p:cond delay="0"/>
                                          </p:stCondLst>
                                        </p:cTn>
                                        <p:tgtEl>
                                          <p:spTgt spid="104"/>
                                        </p:tgtEl>
                                        <p:attrNameLst>
                                          <p:attrName>style.visibility</p:attrName>
                                        </p:attrNameLst>
                                      </p:cBhvr>
                                      <p:to>
                                        <p:strVal val="visible"/>
                                      </p:to>
                                    </p:set>
                                    <p:animEffect transition="in" filter="randombar(horizontal)">
                                      <p:cBhvr>
                                        <p:cTn id="133" dur="500"/>
                                        <p:tgtEl>
                                          <p:spTgt spid="104"/>
                                        </p:tgtEl>
                                      </p:cBhvr>
                                    </p:animEffect>
                                  </p:childTnLst>
                                  <p:subTnLst>
                                    <p:audio>
                                      <p:cMediaNode>
                                        <p:cTn display="0" masterRel="sameClick">
                                          <p:stCondLst>
                                            <p:cond evt="begin" delay="0">
                                              <p:tn val="131"/>
                                            </p:cond>
                                          </p:stCondLst>
                                          <p:endCondLst>
                                            <p:cond evt="onStopAudio" delay="0">
                                              <p:tgtEl>
                                                <p:sldTgt/>
                                              </p:tgtEl>
                                            </p:cond>
                                          </p:endCondLst>
                                        </p:cTn>
                                        <p:tgtEl>
                                          <p:sndTgt r:embed="rId7" name="beep.wav"/>
                                        </p:tgtEl>
                                      </p:cMediaNode>
                                    </p:audio>
                                  </p:subTnLst>
                                </p:cTn>
                              </p:par>
                            </p:childTnLst>
                          </p:cTn>
                        </p:par>
                        <p:par>
                          <p:cTn id="134" fill="hold">
                            <p:stCondLst>
                              <p:cond delay="16800"/>
                            </p:stCondLst>
                            <p:childTnLst>
                              <p:par>
                                <p:cTn id="135" presetID="14" presetClass="entr" presetSubtype="10" fill="hold" nodeType="afterEffect">
                                  <p:stCondLst>
                                    <p:cond delay="500"/>
                                  </p:stCondLst>
                                  <p:childTnLst>
                                    <p:set>
                                      <p:cBhvr>
                                        <p:cTn id="136" dur="1" fill="hold">
                                          <p:stCondLst>
                                            <p:cond delay="0"/>
                                          </p:stCondLst>
                                        </p:cTn>
                                        <p:tgtEl>
                                          <p:spTgt spid="107"/>
                                        </p:tgtEl>
                                        <p:attrNameLst>
                                          <p:attrName>style.visibility</p:attrName>
                                        </p:attrNameLst>
                                      </p:cBhvr>
                                      <p:to>
                                        <p:strVal val="visible"/>
                                      </p:to>
                                    </p:set>
                                    <p:animEffect transition="in" filter="randombar(horizontal)">
                                      <p:cBhvr>
                                        <p:cTn id="137" dur="500"/>
                                        <p:tgtEl>
                                          <p:spTgt spid="107"/>
                                        </p:tgtEl>
                                      </p:cBhvr>
                                    </p:animEffect>
                                  </p:childTnLst>
                                  <p:subTnLst>
                                    <p:audio>
                                      <p:cMediaNode>
                                        <p:cTn display="0" masterRel="sameClick">
                                          <p:stCondLst>
                                            <p:cond evt="begin" delay="0">
                                              <p:tn val="135"/>
                                            </p:cond>
                                          </p:stCondLst>
                                          <p:endCondLst>
                                            <p:cond evt="onStopAudio" delay="0">
                                              <p:tgtEl>
                                                <p:sldTgt/>
                                              </p:tgtEl>
                                            </p:cond>
                                          </p:endCondLst>
                                        </p:cTn>
                                        <p:tgtEl>
                                          <p:sndTgt r:embed="rId7" name="beep.wav"/>
                                        </p:tgtEl>
                                      </p:cMediaNode>
                                    </p:audio>
                                  </p:subTnLst>
                                </p:cTn>
                              </p:par>
                            </p:childTnLst>
                          </p:cTn>
                        </p:par>
                        <p:par>
                          <p:cTn id="138" fill="hold">
                            <p:stCondLst>
                              <p:cond delay="17800"/>
                            </p:stCondLst>
                            <p:childTnLst>
                              <p:par>
                                <p:cTn id="139" presetID="14" presetClass="entr" presetSubtype="10" fill="hold" nodeType="afterEffect">
                                  <p:stCondLst>
                                    <p:cond delay="500"/>
                                  </p:stCondLst>
                                  <p:childTnLst>
                                    <p:set>
                                      <p:cBhvr>
                                        <p:cTn id="140" dur="1" fill="hold">
                                          <p:stCondLst>
                                            <p:cond delay="0"/>
                                          </p:stCondLst>
                                        </p:cTn>
                                        <p:tgtEl>
                                          <p:spTgt spid="110"/>
                                        </p:tgtEl>
                                        <p:attrNameLst>
                                          <p:attrName>style.visibility</p:attrName>
                                        </p:attrNameLst>
                                      </p:cBhvr>
                                      <p:to>
                                        <p:strVal val="visible"/>
                                      </p:to>
                                    </p:set>
                                    <p:animEffect transition="in" filter="randombar(horizontal)">
                                      <p:cBhvr>
                                        <p:cTn id="141" dur="500"/>
                                        <p:tgtEl>
                                          <p:spTgt spid="110"/>
                                        </p:tgtEl>
                                      </p:cBhvr>
                                    </p:animEffect>
                                  </p:childTnLst>
                                  <p:subTnLst>
                                    <p:audio>
                                      <p:cMediaNode>
                                        <p:cTn display="0" masterRel="sameClick">
                                          <p:stCondLst>
                                            <p:cond evt="begin" delay="0">
                                              <p:tn val="139"/>
                                            </p:cond>
                                          </p:stCondLst>
                                          <p:endCondLst>
                                            <p:cond evt="onStopAudio" delay="0">
                                              <p:tgtEl>
                                                <p:sldTgt/>
                                              </p:tgtEl>
                                            </p:cond>
                                          </p:endCondLst>
                                        </p:cTn>
                                        <p:tgtEl>
                                          <p:sndTgt r:embed="rId7" name="beep.wav"/>
                                        </p:tgtEl>
                                      </p:cMediaNode>
                                    </p:audio>
                                  </p:subTnLst>
                                </p:cTn>
                              </p:par>
                            </p:childTnLst>
                          </p:cTn>
                        </p:par>
                        <p:par>
                          <p:cTn id="142" fill="hold">
                            <p:stCondLst>
                              <p:cond delay="18800"/>
                            </p:stCondLst>
                            <p:childTnLst>
                              <p:par>
                                <p:cTn id="143" presetID="14" presetClass="entr" presetSubtype="10" fill="hold" nodeType="afterEffect">
                                  <p:stCondLst>
                                    <p:cond delay="500"/>
                                  </p:stCondLst>
                                  <p:childTnLst>
                                    <p:set>
                                      <p:cBhvr>
                                        <p:cTn id="144" dur="1" fill="hold">
                                          <p:stCondLst>
                                            <p:cond delay="0"/>
                                          </p:stCondLst>
                                        </p:cTn>
                                        <p:tgtEl>
                                          <p:spTgt spid="113"/>
                                        </p:tgtEl>
                                        <p:attrNameLst>
                                          <p:attrName>style.visibility</p:attrName>
                                        </p:attrNameLst>
                                      </p:cBhvr>
                                      <p:to>
                                        <p:strVal val="visible"/>
                                      </p:to>
                                    </p:set>
                                    <p:animEffect transition="in" filter="randombar(horizontal)">
                                      <p:cBhvr>
                                        <p:cTn id="145" dur="500"/>
                                        <p:tgtEl>
                                          <p:spTgt spid="113"/>
                                        </p:tgtEl>
                                      </p:cBhvr>
                                    </p:animEffect>
                                  </p:childTnLst>
                                  <p:subTnLst>
                                    <p:audio>
                                      <p:cMediaNode>
                                        <p:cTn display="0" masterRel="sameClick">
                                          <p:stCondLst>
                                            <p:cond evt="begin" delay="0">
                                              <p:tn val="143"/>
                                            </p:cond>
                                          </p:stCondLst>
                                          <p:endCondLst>
                                            <p:cond evt="onStopAudio" delay="0">
                                              <p:tgtEl>
                                                <p:sldTgt/>
                                              </p:tgtEl>
                                            </p:cond>
                                          </p:endCondLst>
                                        </p:cTn>
                                        <p:tgtEl>
                                          <p:sndTgt r:embed="rId7" name="beep.wav"/>
                                        </p:tgtEl>
                                      </p:cMediaNode>
                                    </p:audio>
                                  </p:subTnLst>
                                </p:cTn>
                              </p:par>
                            </p:childTnLst>
                          </p:cTn>
                        </p:par>
                        <p:par>
                          <p:cTn id="146" fill="hold">
                            <p:stCondLst>
                              <p:cond delay="19800"/>
                            </p:stCondLst>
                            <p:childTnLst>
                              <p:par>
                                <p:cTn id="147" presetID="14" presetClass="entr" presetSubtype="10" fill="hold" nodeType="afterEffect">
                                  <p:stCondLst>
                                    <p:cond delay="500"/>
                                  </p:stCondLst>
                                  <p:childTnLst>
                                    <p:set>
                                      <p:cBhvr>
                                        <p:cTn id="148" dur="1" fill="hold">
                                          <p:stCondLst>
                                            <p:cond delay="0"/>
                                          </p:stCondLst>
                                        </p:cTn>
                                        <p:tgtEl>
                                          <p:spTgt spid="120"/>
                                        </p:tgtEl>
                                        <p:attrNameLst>
                                          <p:attrName>style.visibility</p:attrName>
                                        </p:attrNameLst>
                                      </p:cBhvr>
                                      <p:to>
                                        <p:strVal val="visible"/>
                                      </p:to>
                                    </p:set>
                                    <p:animEffect transition="in" filter="randombar(horizontal)">
                                      <p:cBhvr>
                                        <p:cTn id="149" dur="500"/>
                                        <p:tgtEl>
                                          <p:spTgt spid="120"/>
                                        </p:tgtEl>
                                      </p:cBhvr>
                                    </p:animEffect>
                                  </p:childTnLst>
                                  <p:subTnLst>
                                    <p:audio>
                                      <p:cMediaNode>
                                        <p:cTn display="0" masterRel="sameClick">
                                          <p:stCondLst>
                                            <p:cond evt="begin" delay="0">
                                              <p:tn val="147"/>
                                            </p:cond>
                                          </p:stCondLst>
                                          <p:endCondLst>
                                            <p:cond evt="onStopAudio" delay="0">
                                              <p:tgtEl>
                                                <p:sldTgt/>
                                              </p:tgtEl>
                                            </p:cond>
                                          </p:endCondLst>
                                        </p:cTn>
                                        <p:tgtEl>
                                          <p:sndTgt r:embed="rId7" name="beep.wav"/>
                                        </p:tgtEl>
                                      </p:cMediaNode>
                                    </p:audio>
                                  </p:subTnLst>
                                </p:cTn>
                              </p:par>
                            </p:childTnLst>
                          </p:cTn>
                        </p:par>
                        <p:par>
                          <p:cTn id="150" fill="hold">
                            <p:stCondLst>
                              <p:cond delay="20800"/>
                            </p:stCondLst>
                            <p:childTnLst>
                              <p:par>
                                <p:cTn id="151" presetID="14" presetClass="entr" presetSubtype="10" fill="hold" nodeType="afterEffect">
                                  <p:stCondLst>
                                    <p:cond delay="500"/>
                                  </p:stCondLst>
                                  <p:childTnLst>
                                    <p:set>
                                      <p:cBhvr>
                                        <p:cTn id="152" dur="1" fill="hold">
                                          <p:stCondLst>
                                            <p:cond delay="0"/>
                                          </p:stCondLst>
                                        </p:cTn>
                                        <p:tgtEl>
                                          <p:spTgt spid="135"/>
                                        </p:tgtEl>
                                        <p:attrNameLst>
                                          <p:attrName>style.visibility</p:attrName>
                                        </p:attrNameLst>
                                      </p:cBhvr>
                                      <p:to>
                                        <p:strVal val="visible"/>
                                      </p:to>
                                    </p:set>
                                    <p:animEffect transition="in" filter="randombar(horizontal)">
                                      <p:cBhvr>
                                        <p:cTn id="153" dur="500"/>
                                        <p:tgtEl>
                                          <p:spTgt spid="135"/>
                                        </p:tgtEl>
                                      </p:cBhvr>
                                    </p:animEffect>
                                  </p:childTnLst>
                                  <p:subTnLst>
                                    <p:audio>
                                      <p:cMediaNode>
                                        <p:cTn display="0" masterRel="sameClick">
                                          <p:stCondLst>
                                            <p:cond evt="begin" delay="0">
                                              <p:tn val="151"/>
                                            </p:cond>
                                          </p:stCondLst>
                                          <p:endCondLst>
                                            <p:cond evt="onStopAudio" delay="0">
                                              <p:tgtEl>
                                                <p:sldTgt/>
                                              </p:tgtEl>
                                            </p:cond>
                                          </p:endCondLst>
                                        </p:cTn>
                                        <p:tgtEl>
                                          <p:sndTgt r:embed="rId7" name="beep.wav"/>
                                        </p:tgtEl>
                                      </p:cMediaNode>
                                    </p:audio>
                                  </p:subTnLst>
                                </p:cTn>
                              </p:par>
                            </p:childTnLst>
                          </p:cTn>
                        </p:par>
                        <p:par>
                          <p:cTn id="154" fill="hold">
                            <p:stCondLst>
                              <p:cond delay="21800"/>
                            </p:stCondLst>
                            <p:childTnLst>
                              <p:par>
                                <p:cTn id="155" presetID="14" presetClass="entr" presetSubtype="10" fill="hold" nodeType="afterEffect">
                                  <p:stCondLst>
                                    <p:cond delay="500"/>
                                  </p:stCondLst>
                                  <p:childTnLst>
                                    <p:set>
                                      <p:cBhvr>
                                        <p:cTn id="156" dur="1" fill="hold">
                                          <p:stCondLst>
                                            <p:cond delay="0"/>
                                          </p:stCondLst>
                                        </p:cTn>
                                        <p:tgtEl>
                                          <p:spTgt spid="138"/>
                                        </p:tgtEl>
                                        <p:attrNameLst>
                                          <p:attrName>style.visibility</p:attrName>
                                        </p:attrNameLst>
                                      </p:cBhvr>
                                      <p:to>
                                        <p:strVal val="visible"/>
                                      </p:to>
                                    </p:set>
                                    <p:animEffect transition="in" filter="randombar(horizontal)">
                                      <p:cBhvr>
                                        <p:cTn id="157" dur="500"/>
                                        <p:tgtEl>
                                          <p:spTgt spid="138"/>
                                        </p:tgtEl>
                                      </p:cBhvr>
                                    </p:animEffect>
                                  </p:childTnLst>
                                  <p:subTnLst>
                                    <p:audio>
                                      <p:cMediaNode>
                                        <p:cTn display="0" masterRel="sameClick">
                                          <p:stCondLst>
                                            <p:cond evt="begin" delay="0">
                                              <p:tn val="155"/>
                                            </p:cond>
                                          </p:stCondLst>
                                          <p:endCondLst>
                                            <p:cond evt="onStopAudio" delay="0">
                                              <p:tgtEl>
                                                <p:sldTgt/>
                                              </p:tgtEl>
                                            </p:cond>
                                          </p:endCondLst>
                                        </p:cTn>
                                        <p:tgtEl>
                                          <p:sndTgt r:embed="rId7" name="beep.wav"/>
                                        </p:tgtEl>
                                      </p:cMediaNode>
                                    </p:audio>
                                  </p:subTnLst>
                                </p:cTn>
                              </p:par>
                            </p:childTnLst>
                          </p:cTn>
                        </p:par>
                        <p:par>
                          <p:cTn id="158" fill="hold">
                            <p:stCondLst>
                              <p:cond delay="22800"/>
                            </p:stCondLst>
                            <p:childTnLst>
                              <p:par>
                                <p:cTn id="159" presetID="14" presetClass="entr" presetSubtype="10" fill="hold" nodeType="afterEffect">
                                  <p:stCondLst>
                                    <p:cond delay="500"/>
                                  </p:stCondLst>
                                  <p:childTnLst>
                                    <p:set>
                                      <p:cBhvr>
                                        <p:cTn id="160" dur="1" fill="hold">
                                          <p:stCondLst>
                                            <p:cond delay="0"/>
                                          </p:stCondLst>
                                        </p:cTn>
                                        <p:tgtEl>
                                          <p:spTgt spid="145"/>
                                        </p:tgtEl>
                                        <p:attrNameLst>
                                          <p:attrName>style.visibility</p:attrName>
                                        </p:attrNameLst>
                                      </p:cBhvr>
                                      <p:to>
                                        <p:strVal val="visible"/>
                                      </p:to>
                                    </p:set>
                                    <p:animEffect transition="in" filter="randombar(horizontal)">
                                      <p:cBhvr>
                                        <p:cTn id="161" dur="500"/>
                                        <p:tgtEl>
                                          <p:spTgt spid="145"/>
                                        </p:tgtEl>
                                      </p:cBhvr>
                                    </p:animEffect>
                                  </p:childTnLst>
                                  <p:subTnLst>
                                    <p:audio>
                                      <p:cMediaNode>
                                        <p:cTn display="0" masterRel="sameClick">
                                          <p:stCondLst>
                                            <p:cond evt="begin" delay="0">
                                              <p:tn val="159"/>
                                            </p:cond>
                                          </p:stCondLst>
                                          <p:endCondLst>
                                            <p:cond evt="onStopAudio" delay="0">
                                              <p:tgtEl>
                                                <p:sldTgt/>
                                              </p:tgtEl>
                                            </p:cond>
                                          </p:endCondLst>
                                        </p:cTn>
                                        <p:tgtEl>
                                          <p:sndTgt r:embed="rId7" name="beep.wav"/>
                                        </p:tgtEl>
                                      </p:cMediaNode>
                                    </p:audio>
                                  </p:subTnLst>
                                </p:cTn>
                              </p:par>
                            </p:childTnLst>
                          </p:cTn>
                        </p:par>
                        <p:par>
                          <p:cTn id="162" fill="hold">
                            <p:stCondLst>
                              <p:cond delay="23800"/>
                            </p:stCondLst>
                            <p:childTnLst>
                              <p:par>
                                <p:cTn id="163" presetID="14" presetClass="entr" presetSubtype="10" fill="hold" nodeType="afterEffect">
                                  <p:stCondLst>
                                    <p:cond delay="500"/>
                                  </p:stCondLst>
                                  <p:childTnLst>
                                    <p:set>
                                      <p:cBhvr>
                                        <p:cTn id="164" dur="1" fill="hold">
                                          <p:stCondLst>
                                            <p:cond delay="0"/>
                                          </p:stCondLst>
                                        </p:cTn>
                                        <p:tgtEl>
                                          <p:spTgt spid="148"/>
                                        </p:tgtEl>
                                        <p:attrNameLst>
                                          <p:attrName>style.visibility</p:attrName>
                                        </p:attrNameLst>
                                      </p:cBhvr>
                                      <p:to>
                                        <p:strVal val="visible"/>
                                      </p:to>
                                    </p:set>
                                    <p:animEffect transition="in" filter="randombar(horizontal)">
                                      <p:cBhvr>
                                        <p:cTn id="165" dur="500"/>
                                        <p:tgtEl>
                                          <p:spTgt spid="148"/>
                                        </p:tgtEl>
                                      </p:cBhvr>
                                    </p:animEffect>
                                  </p:childTnLst>
                                  <p:subTnLst>
                                    <p:audio>
                                      <p:cMediaNode>
                                        <p:cTn display="0" masterRel="sameClick">
                                          <p:stCondLst>
                                            <p:cond evt="begin" delay="0">
                                              <p:tn val="163"/>
                                            </p:cond>
                                          </p:stCondLst>
                                          <p:endCondLst>
                                            <p:cond evt="onStopAudio" delay="0">
                                              <p:tgtEl>
                                                <p:sldTgt/>
                                              </p:tgtEl>
                                            </p:cond>
                                          </p:endCondLst>
                                        </p:cTn>
                                        <p:tgtEl>
                                          <p:sndTgt r:embed="rId7" name="beep.wav"/>
                                        </p:tgtEl>
                                      </p:cMediaNode>
                                    </p:audio>
                                  </p:subTnLst>
                                </p:cTn>
                              </p:par>
                            </p:childTnLst>
                          </p:cTn>
                        </p:par>
                        <p:par>
                          <p:cTn id="166" fill="hold">
                            <p:stCondLst>
                              <p:cond delay="24800"/>
                            </p:stCondLst>
                            <p:childTnLst>
                              <p:par>
                                <p:cTn id="167" presetID="14" presetClass="entr" presetSubtype="10" fill="hold" nodeType="afterEffect">
                                  <p:stCondLst>
                                    <p:cond delay="500"/>
                                  </p:stCondLst>
                                  <p:childTnLst>
                                    <p:set>
                                      <p:cBhvr>
                                        <p:cTn id="168" dur="1" fill="hold">
                                          <p:stCondLst>
                                            <p:cond delay="0"/>
                                          </p:stCondLst>
                                        </p:cTn>
                                        <p:tgtEl>
                                          <p:spTgt spid="165"/>
                                        </p:tgtEl>
                                        <p:attrNameLst>
                                          <p:attrName>style.visibility</p:attrName>
                                        </p:attrNameLst>
                                      </p:cBhvr>
                                      <p:to>
                                        <p:strVal val="visible"/>
                                      </p:to>
                                    </p:set>
                                    <p:animEffect transition="in" filter="randombar(horizontal)">
                                      <p:cBhvr>
                                        <p:cTn id="169" dur="500"/>
                                        <p:tgtEl>
                                          <p:spTgt spid="165"/>
                                        </p:tgtEl>
                                      </p:cBhvr>
                                    </p:animEffect>
                                  </p:childTnLst>
                                  <p:subTnLst>
                                    <p:audio>
                                      <p:cMediaNode>
                                        <p:cTn display="0" masterRel="sameClick">
                                          <p:stCondLst>
                                            <p:cond evt="begin" delay="0">
                                              <p:tn val="167"/>
                                            </p:cond>
                                          </p:stCondLst>
                                          <p:endCondLst>
                                            <p:cond evt="onStopAudio" delay="0">
                                              <p:tgtEl>
                                                <p:sldTgt/>
                                              </p:tgtEl>
                                            </p:cond>
                                          </p:endCondLst>
                                        </p:cTn>
                                        <p:tgtEl>
                                          <p:sndTgt r:embed="rId7" name="beep.wav"/>
                                        </p:tgtEl>
                                      </p:cMediaNode>
                                    </p:audio>
                                  </p:subTnLst>
                                </p:cTn>
                              </p:par>
                            </p:childTnLst>
                          </p:cTn>
                        </p:par>
                        <p:par>
                          <p:cTn id="170" fill="hold">
                            <p:stCondLst>
                              <p:cond delay="25800"/>
                            </p:stCondLst>
                            <p:childTnLst>
                              <p:par>
                                <p:cTn id="171" presetID="14" presetClass="entr" presetSubtype="10" fill="hold" nodeType="afterEffect">
                                  <p:stCondLst>
                                    <p:cond delay="500"/>
                                  </p:stCondLst>
                                  <p:childTnLst>
                                    <p:set>
                                      <p:cBhvr>
                                        <p:cTn id="172" dur="1" fill="hold">
                                          <p:stCondLst>
                                            <p:cond delay="0"/>
                                          </p:stCondLst>
                                        </p:cTn>
                                        <p:tgtEl>
                                          <p:spTgt spid="168"/>
                                        </p:tgtEl>
                                        <p:attrNameLst>
                                          <p:attrName>style.visibility</p:attrName>
                                        </p:attrNameLst>
                                      </p:cBhvr>
                                      <p:to>
                                        <p:strVal val="visible"/>
                                      </p:to>
                                    </p:set>
                                    <p:animEffect transition="in" filter="randombar(horizontal)">
                                      <p:cBhvr>
                                        <p:cTn id="173" dur="500"/>
                                        <p:tgtEl>
                                          <p:spTgt spid="168"/>
                                        </p:tgtEl>
                                      </p:cBhvr>
                                    </p:animEffect>
                                  </p:childTnLst>
                                  <p:subTnLst>
                                    <p:audio>
                                      <p:cMediaNode>
                                        <p:cTn display="0" masterRel="sameClick">
                                          <p:stCondLst>
                                            <p:cond evt="begin" delay="0">
                                              <p:tn val="171"/>
                                            </p:cond>
                                          </p:stCondLst>
                                          <p:endCondLst>
                                            <p:cond evt="onStopAudio" delay="0">
                                              <p:tgtEl>
                                                <p:sldTgt/>
                                              </p:tgtEl>
                                            </p:cond>
                                          </p:endCondLst>
                                        </p:cTn>
                                        <p:tgtEl>
                                          <p:sndTgt r:embed="rId7" name="beep.wav"/>
                                        </p:tgtEl>
                                      </p:cMediaNode>
                                    </p:audio>
                                  </p:subTnLst>
                                </p:cTn>
                              </p:par>
                            </p:childTnLst>
                          </p:cTn>
                        </p:par>
                        <p:par>
                          <p:cTn id="174" fill="hold">
                            <p:stCondLst>
                              <p:cond delay="26800"/>
                            </p:stCondLst>
                            <p:childTnLst>
                              <p:par>
                                <p:cTn id="175" presetID="14" presetClass="entr" presetSubtype="10" fill="hold" nodeType="afterEffect">
                                  <p:stCondLst>
                                    <p:cond delay="500"/>
                                  </p:stCondLst>
                                  <p:childTnLst>
                                    <p:set>
                                      <p:cBhvr>
                                        <p:cTn id="176" dur="1" fill="hold">
                                          <p:stCondLst>
                                            <p:cond delay="0"/>
                                          </p:stCondLst>
                                        </p:cTn>
                                        <p:tgtEl>
                                          <p:spTgt spid="171"/>
                                        </p:tgtEl>
                                        <p:attrNameLst>
                                          <p:attrName>style.visibility</p:attrName>
                                        </p:attrNameLst>
                                      </p:cBhvr>
                                      <p:to>
                                        <p:strVal val="visible"/>
                                      </p:to>
                                    </p:set>
                                    <p:animEffect transition="in" filter="randombar(horizontal)">
                                      <p:cBhvr>
                                        <p:cTn id="177" dur="500"/>
                                        <p:tgtEl>
                                          <p:spTgt spid="171"/>
                                        </p:tgtEl>
                                      </p:cBhvr>
                                    </p:animEffect>
                                  </p:childTnLst>
                                  <p:subTnLst>
                                    <p:audio>
                                      <p:cMediaNode>
                                        <p:cTn display="0" masterRel="sameClick">
                                          <p:stCondLst>
                                            <p:cond evt="begin" delay="0">
                                              <p:tn val="175"/>
                                            </p:cond>
                                          </p:stCondLst>
                                          <p:endCondLst>
                                            <p:cond evt="onStopAudio" delay="0">
                                              <p:tgtEl>
                                                <p:sldTgt/>
                                              </p:tgtEl>
                                            </p:cond>
                                          </p:endCondLst>
                                        </p:cTn>
                                        <p:tgtEl>
                                          <p:sndTgt r:embed="rId7" name="beep.wav"/>
                                        </p:tgtEl>
                                      </p:cMediaNode>
                                    </p:audio>
                                  </p:subTnLst>
                                </p:cTn>
                              </p:par>
                            </p:childTnLst>
                          </p:cTn>
                        </p:par>
                        <p:par>
                          <p:cTn id="178" fill="hold">
                            <p:stCondLst>
                              <p:cond delay="27800"/>
                            </p:stCondLst>
                            <p:childTnLst>
                              <p:par>
                                <p:cTn id="179" presetID="14" presetClass="entr" presetSubtype="10" fill="hold" nodeType="afterEffect">
                                  <p:stCondLst>
                                    <p:cond delay="500"/>
                                  </p:stCondLst>
                                  <p:childTnLst>
                                    <p:set>
                                      <p:cBhvr>
                                        <p:cTn id="180" dur="1" fill="hold">
                                          <p:stCondLst>
                                            <p:cond delay="0"/>
                                          </p:stCondLst>
                                        </p:cTn>
                                        <p:tgtEl>
                                          <p:spTgt spid="174"/>
                                        </p:tgtEl>
                                        <p:attrNameLst>
                                          <p:attrName>style.visibility</p:attrName>
                                        </p:attrNameLst>
                                      </p:cBhvr>
                                      <p:to>
                                        <p:strVal val="visible"/>
                                      </p:to>
                                    </p:set>
                                    <p:animEffect transition="in" filter="randombar(horizontal)">
                                      <p:cBhvr>
                                        <p:cTn id="181" dur="500"/>
                                        <p:tgtEl>
                                          <p:spTgt spid="174"/>
                                        </p:tgtEl>
                                      </p:cBhvr>
                                    </p:animEffect>
                                  </p:childTnLst>
                                  <p:subTnLst>
                                    <p:audio>
                                      <p:cMediaNode>
                                        <p:cTn display="0" masterRel="sameClick">
                                          <p:stCondLst>
                                            <p:cond evt="begin" delay="0">
                                              <p:tn val="179"/>
                                            </p:cond>
                                          </p:stCondLst>
                                          <p:endCondLst>
                                            <p:cond evt="onStopAudio" delay="0">
                                              <p:tgtEl>
                                                <p:sldTgt/>
                                              </p:tgtEl>
                                            </p:cond>
                                          </p:endCondLst>
                                        </p:cTn>
                                        <p:tgtEl>
                                          <p:sndTgt r:embed="rId7" name="beep.wav"/>
                                        </p:tgtEl>
                                      </p:cMediaNode>
                                    </p:audio>
                                  </p:subTnLst>
                                </p:cTn>
                              </p:par>
                            </p:childTnLst>
                          </p:cTn>
                        </p:par>
                        <p:par>
                          <p:cTn id="182" fill="hold">
                            <p:stCondLst>
                              <p:cond delay="28800"/>
                            </p:stCondLst>
                            <p:childTnLst>
                              <p:par>
                                <p:cTn id="183" presetID="14" presetClass="entr" presetSubtype="10" fill="hold" nodeType="afterEffect">
                                  <p:stCondLst>
                                    <p:cond delay="500"/>
                                  </p:stCondLst>
                                  <p:childTnLst>
                                    <p:set>
                                      <p:cBhvr>
                                        <p:cTn id="184" dur="1" fill="hold">
                                          <p:stCondLst>
                                            <p:cond delay="0"/>
                                          </p:stCondLst>
                                        </p:cTn>
                                        <p:tgtEl>
                                          <p:spTgt spid="177"/>
                                        </p:tgtEl>
                                        <p:attrNameLst>
                                          <p:attrName>style.visibility</p:attrName>
                                        </p:attrNameLst>
                                      </p:cBhvr>
                                      <p:to>
                                        <p:strVal val="visible"/>
                                      </p:to>
                                    </p:set>
                                    <p:animEffect transition="in" filter="randombar(horizontal)">
                                      <p:cBhvr>
                                        <p:cTn id="185" dur="500"/>
                                        <p:tgtEl>
                                          <p:spTgt spid="177"/>
                                        </p:tgtEl>
                                      </p:cBhvr>
                                    </p:animEffect>
                                  </p:childTnLst>
                                  <p:subTnLst>
                                    <p:audio>
                                      <p:cMediaNode>
                                        <p:cTn display="0" masterRel="sameClick">
                                          <p:stCondLst>
                                            <p:cond evt="begin" delay="0">
                                              <p:tn val="183"/>
                                            </p:cond>
                                          </p:stCondLst>
                                          <p:endCondLst>
                                            <p:cond evt="onStopAudio" delay="0">
                                              <p:tgtEl>
                                                <p:sldTgt/>
                                              </p:tgtEl>
                                            </p:cond>
                                          </p:endCondLst>
                                        </p:cTn>
                                        <p:tgtEl>
                                          <p:sndTgt r:embed="rId7" name="beep.wav"/>
                                        </p:tgtEl>
                                      </p:cMediaNode>
                                    </p:audio>
                                  </p:subTnLst>
                                </p:cTn>
                              </p:par>
                            </p:childTnLst>
                          </p:cTn>
                        </p:par>
                        <p:par>
                          <p:cTn id="186" fill="hold">
                            <p:stCondLst>
                              <p:cond delay="29800"/>
                            </p:stCondLst>
                            <p:childTnLst>
                              <p:par>
                                <p:cTn id="187" presetID="14" presetClass="entr" presetSubtype="10" fill="hold" nodeType="afterEffect">
                                  <p:stCondLst>
                                    <p:cond delay="500"/>
                                  </p:stCondLst>
                                  <p:childTnLst>
                                    <p:set>
                                      <p:cBhvr>
                                        <p:cTn id="188" dur="1" fill="hold">
                                          <p:stCondLst>
                                            <p:cond delay="0"/>
                                          </p:stCondLst>
                                        </p:cTn>
                                        <p:tgtEl>
                                          <p:spTgt spid="180"/>
                                        </p:tgtEl>
                                        <p:attrNameLst>
                                          <p:attrName>style.visibility</p:attrName>
                                        </p:attrNameLst>
                                      </p:cBhvr>
                                      <p:to>
                                        <p:strVal val="visible"/>
                                      </p:to>
                                    </p:set>
                                    <p:animEffect transition="in" filter="randombar(horizontal)">
                                      <p:cBhvr>
                                        <p:cTn id="189" dur="500"/>
                                        <p:tgtEl>
                                          <p:spTgt spid="180"/>
                                        </p:tgtEl>
                                      </p:cBhvr>
                                    </p:animEffect>
                                  </p:childTnLst>
                                  <p:subTnLst>
                                    <p:audio>
                                      <p:cMediaNode>
                                        <p:cTn display="0" masterRel="sameClick">
                                          <p:stCondLst>
                                            <p:cond evt="begin" delay="0">
                                              <p:tn val="187"/>
                                            </p:cond>
                                          </p:stCondLst>
                                          <p:endCondLst>
                                            <p:cond evt="onStopAudio" delay="0">
                                              <p:tgtEl>
                                                <p:sldTgt/>
                                              </p:tgtEl>
                                            </p:cond>
                                          </p:endCondLst>
                                        </p:cTn>
                                        <p:tgtEl>
                                          <p:sndTgt r:embed="rId7" name="beep.wav"/>
                                        </p:tgtEl>
                                      </p:cMediaNode>
                                    </p:audio>
                                  </p:subTnLst>
                                </p:cTn>
                              </p:par>
                            </p:childTnLst>
                          </p:cTn>
                        </p:par>
                        <p:par>
                          <p:cTn id="190" fill="hold">
                            <p:stCondLst>
                              <p:cond delay="30800"/>
                            </p:stCondLst>
                            <p:childTnLst>
                              <p:par>
                                <p:cTn id="191" presetID="14" presetClass="entr" presetSubtype="10" fill="hold" nodeType="afterEffect">
                                  <p:stCondLst>
                                    <p:cond delay="500"/>
                                  </p:stCondLst>
                                  <p:childTnLst>
                                    <p:set>
                                      <p:cBhvr>
                                        <p:cTn id="192" dur="1" fill="hold">
                                          <p:stCondLst>
                                            <p:cond delay="0"/>
                                          </p:stCondLst>
                                        </p:cTn>
                                        <p:tgtEl>
                                          <p:spTgt spid="183"/>
                                        </p:tgtEl>
                                        <p:attrNameLst>
                                          <p:attrName>style.visibility</p:attrName>
                                        </p:attrNameLst>
                                      </p:cBhvr>
                                      <p:to>
                                        <p:strVal val="visible"/>
                                      </p:to>
                                    </p:set>
                                    <p:animEffect transition="in" filter="randombar(horizontal)">
                                      <p:cBhvr>
                                        <p:cTn id="193" dur="500"/>
                                        <p:tgtEl>
                                          <p:spTgt spid="183"/>
                                        </p:tgtEl>
                                      </p:cBhvr>
                                    </p:animEffect>
                                  </p:childTnLst>
                                  <p:subTnLst>
                                    <p:audio>
                                      <p:cMediaNode>
                                        <p:cTn display="0" masterRel="sameClick">
                                          <p:stCondLst>
                                            <p:cond evt="begin" delay="0">
                                              <p:tn val="191"/>
                                            </p:cond>
                                          </p:stCondLst>
                                          <p:endCondLst>
                                            <p:cond evt="onStopAudio" delay="0">
                                              <p:tgtEl>
                                                <p:sldTgt/>
                                              </p:tgtEl>
                                            </p:cond>
                                          </p:endCondLst>
                                        </p:cTn>
                                        <p:tgtEl>
                                          <p:sndTgt r:embed="rId7" name="beep.wav"/>
                                        </p:tgtEl>
                                      </p:cMediaNode>
                                    </p:audio>
                                  </p:subTnLst>
                                </p:cTn>
                              </p:par>
                            </p:childTnLst>
                          </p:cTn>
                        </p:par>
                        <p:par>
                          <p:cTn id="194" fill="hold">
                            <p:stCondLst>
                              <p:cond delay="31800"/>
                            </p:stCondLst>
                            <p:childTnLst>
                              <p:par>
                                <p:cTn id="195" presetID="14" presetClass="entr" presetSubtype="10" fill="hold" nodeType="afterEffect">
                                  <p:stCondLst>
                                    <p:cond delay="500"/>
                                  </p:stCondLst>
                                  <p:childTnLst>
                                    <p:set>
                                      <p:cBhvr>
                                        <p:cTn id="196" dur="1" fill="hold">
                                          <p:stCondLst>
                                            <p:cond delay="0"/>
                                          </p:stCondLst>
                                        </p:cTn>
                                        <p:tgtEl>
                                          <p:spTgt spid="186"/>
                                        </p:tgtEl>
                                        <p:attrNameLst>
                                          <p:attrName>style.visibility</p:attrName>
                                        </p:attrNameLst>
                                      </p:cBhvr>
                                      <p:to>
                                        <p:strVal val="visible"/>
                                      </p:to>
                                    </p:set>
                                    <p:animEffect transition="in" filter="randombar(horizontal)">
                                      <p:cBhvr>
                                        <p:cTn id="197" dur="500"/>
                                        <p:tgtEl>
                                          <p:spTgt spid="186"/>
                                        </p:tgtEl>
                                      </p:cBhvr>
                                    </p:animEffect>
                                  </p:childTnLst>
                                  <p:subTnLst>
                                    <p:audio>
                                      <p:cMediaNode>
                                        <p:cTn display="0" masterRel="sameClick">
                                          <p:stCondLst>
                                            <p:cond evt="begin" delay="0">
                                              <p:tn val="195"/>
                                            </p:cond>
                                          </p:stCondLst>
                                          <p:endCondLst>
                                            <p:cond evt="onStopAudio" delay="0">
                                              <p:tgtEl>
                                                <p:sldTgt/>
                                              </p:tgtEl>
                                            </p:cond>
                                          </p:endCondLst>
                                        </p:cTn>
                                        <p:tgtEl>
                                          <p:sndTgt r:embed="rId7" name="beep.wav"/>
                                        </p:tgtEl>
                                      </p:cMediaNode>
                                    </p:audio>
                                  </p:subTnLst>
                                </p:cTn>
                              </p:par>
                            </p:childTnLst>
                          </p:cTn>
                        </p:par>
                        <p:par>
                          <p:cTn id="198" fill="hold">
                            <p:stCondLst>
                              <p:cond delay="32800"/>
                            </p:stCondLst>
                            <p:childTnLst>
                              <p:par>
                                <p:cTn id="199" presetID="14" presetClass="entr" presetSubtype="10" fill="hold" nodeType="afterEffect">
                                  <p:stCondLst>
                                    <p:cond delay="500"/>
                                  </p:stCondLst>
                                  <p:childTnLst>
                                    <p:set>
                                      <p:cBhvr>
                                        <p:cTn id="200" dur="1" fill="hold">
                                          <p:stCondLst>
                                            <p:cond delay="0"/>
                                          </p:stCondLst>
                                        </p:cTn>
                                        <p:tgtEl>
                                          <p:spTgt spid="189"/>
                                        </p:tgtEl>
                                        <p:attrNameLst>
                                          <p:attrName>style.visibility</p:attrName>
                                        </p:attrNameLst>
                                      </p:cBhvr>
                                      <p:to>
                                        <p:strVal val="visible"/>
                                      </p:to>
                                    </p:set>
                                    <p:animEffect transition="in" filter="randombar(horizontal)">
                                      <p:cBhvr>
                                        <p:cTn id="201" dur="500"/>
                                        <p:tgtEl>
                                          <p:spTgt spid="189"/>
                                        </p:tgtEl>
                                      </p:cBhvr>
                                    </p:animEffect>
                                  </p:childTnLst>
                                  <p:subTnLst>
                                    <p:audio>
                                      <p:cMediaNode>
                                        <p:cTn display="0" masterRel="sameClick">
                                          <p:stCondLst>
                                            <p:cond evt="begin" delay="0">
                                              <p:tn val="199"/>
                                            </p:cond>
                                          </p:stCondLst>
                                          <p:endCondLst>
                                            <p:cond evt="onStopAudio" delay="0">
                                              <p:tgtEl>
                                                <p:sldTgt/>
                                              </p:tgtEl>
                                            </p:cond>
                                          </p:endCondLst>
                                        </p:cTn>
                                        <p:tgtEl>
                                          <p:sndTgt r:embed="rId7" name="beep.wav"/>
                                        </p:tgtEl>
                                      </p:cMediaNode>
                                    </p:audio>
                                  </p:subTnLst>
                                </p:cTn>
                              </p:par>
                            </p:childTnLst>
                          </p:cTn>
                        </p:par>
                        <p:par>
                          <p:cTn id="202" fill="hold">
                            <p:stCondLst>
                              <p:cond delay="33800"/>
                            </p:stCondLst>
                            <p:childTnLst>
                              <p:par>
                                <p:cTn id="203" presetID="14" presetClass="entr" presetSubtype="10" fill="hold" nodeType="afterEffect">
                                  <p:stCondLst>
                                    <p:cond delay="500"/>
                                  </p:stCondLst>
                                  <p:childTnLst>
                                    <p:set>
                                      <p:cBhvr>
                                        <p:cTn id="204" dur="1" fill="hold">
                                          <p:stCondLst>
                                            <p:cond delay="0"/>
                                          </p:stCondLst>
                                        </p:cTn>
                                        <p:tgtEl>
                                          <p:spTgt spid="192"/>
                                        </p:tgtEl>
                                        <p:attrNameLst>
                                          <p:attrName>style.visibility</p:attrName>
                                        </p:attrNameLst>
                                      </p:cBhvr>
                                      <p:to>
                                        <p:strVal val="visible"/>
                                      </p:to>
                                    </p:set>
                                    <p:animEffect transition="in" filter="randombar(horizontal)">
                                      <p:cBhvr>
                                        <p:cTn id="205" dur="500"/>
                                        <p:tgtEl>
                                          <p:spTgt spid="192"/>
                                        </p:tgtEl>
                                      </p:cBhvr>
                                    </p:animEffect>
                                  </p:childTnLst>
                                  <p:subTnLst>
                                    <p:audio>
                                      <p:cMediaNode>
                                        <p:cTn display="0" masterRel="sameClick">
                                          <p:stCondLst>
                                            <p:cond evt="begin" delay="0">
                                              <p:tn val="203"/>
                                            </p:cond>
                                          </p:stCondLst>
                                          <p:endCondLst>
                                            <p:cond evt="onStopAudio" delay="0">
                                              <p:tgtEl>
                                                <p:sldTgt/>
                                              </p:tgtEl>
                                            </p:cond>
                                          </p:endCondLst>
                                        </p:cTn>
                                        <p:tgtEl>
                                          <p:sndTgt r:embed="rId8" name="chuong.wav"/>
                                        </p:tgtEl>
                                      </p:cMediaNode>
                                    </p:audio>
                                  </p:subTnLst>
                                </p:cTn>
                              </p:par>
                            </p:childTnLst>
                          </p:cTn>
                        </p:par>
                      </p:childTnLst>
                    </p:cTn>
                  </p:par>
                  <p:par>
                    <p:cTn id="206" fill="hold">
                      <p:stCondLst>
                        <p:cond delay="indefinite"/>
                      </p:stCondLst>
                      <p:childTnLst>
                        <p:par>
                          <p:cTn id="207" fill="hold">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4"/>
                                        </p:tgtEl>
                                        <p:attrNameLst>
                                          <p:attrName>style.visibility</p:attrName>
                                        </p:attrNameLst>
                                      </p:cBhvr>
                                      <p:to>
                                        <p:strVal val="visible"/>
                                      </p:to>
                                    </p:set>
                                    <p:animEffect transition="in" filter="dissolve">
                                      <p:cBhvr>
                                        <p:cTn id="210" dur="500"/>
                                        <p:tgtEl>
                                          <p:spTgt spid="4"/>
                                        </p:tgtEl>
                                      </p:cBhvr>
                                    </p:animEffect>
                                  </p:childTnLst>
                                  <p:subTnLst>
                                    <p:audio>
                                      <p:cMediaNode>
                                        <p:cTn display="0" masterRel="sameClick">
                                          <p:stCondLst>
                                            <p:cond evt="begin" delay="0">
                                              <p:tn val="208"/>
                                            </p:cond>
                                          </p:stCondLst>
                                          <p:endCondLst>
                                            <p:cond evt="onStopAudio" delay="0">
                                              <p:tgtEl>
                                                <p:sldTgt/>
                                              </p:tgtEl>
                                            </p:cond>
                                          </p:endCondLst>
                                        </p:cTn>
                                        <p:tgtEl>
                                          <p:sndTgt r:embed="rId9" name="fins__success-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65" grpId="0" animBg="1"/>
      <p:bldP spid="195" grpId="0" animBg="1"/>
      <p:bldP spid="196"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80" y="4353"/>
            <a:ext cx="13781167" cy="6900023"/>
          </a:xfrm>
          <a:prstGeom prst="rect">
            <a:avLst/>
          </a:prstGeom>
        </p:spPr>
      </p:pic>
      <p:sp>
        <p:nvSpPr>
          <p:cNvPr id="60" name="Rectangle 59"/>
          <p:cNvSpPr/>
          <p:nvPr/>
        </p:nvSpPr>
        <p:spPr>
          <a:xfrm>
            <a:off x="3347817" y="236232"/>
            <a:ext cx="10241853" cy="2305342"/>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defTabSz="1088230">
              <a:lnSpc>
                <a:spcPct val="150000"/>
              </a:lnSpc>
              <a:defRPr/>
            </a:pPr>
            <a:r>
              <a:rPr lang="en-US" sz="5400" b="1" dirty="0">
                <a:solidFill>
                  <a:prstClr val="white"/>
                </a:solidFill>
                <a:latin typeface="Times New Roman" panose="02020603050405020304" pitchFamily="18" charset="0"/>
                <a:cs typeface="Times New Roman" panose="02020603050405020304" pitchFamily="18" charset="0"/>
              </a:rPr>
              <a:t>    </a:t>
            </a:r>
            <a:r>
              <a:rPr lang="vi-VN" sz="5400" dirty="0">
                <a:solidFill>
                  <a:prstClr val="white"/>
                </a:solidFill>
              </a:rPr>
              <a:t>Dọc đường cóc gặp những ai?</a:t>
            </a:r>
            <a:endParaRPr lang="en-US" sz="5400" b="1" dirty="0">
              <a:solidFill>
                <a:prstClr val="white"/>
              </a:solidFill>
              <a:latin typeface="Times New Roman" panose="02020603050405020304" pitchFamily="18" charset="0"/>
              <a:cs typeface="Times New Roman" panose="02020603050405020304" pitchFamily="18" charset="0"/>
            </a:endParaRPr>
          </a:p>
        </p:txBody>
      </p:sp>
      <p:grpSp>
        <p:nvGrpSpPr>
          <p:cNvPr id="69" name="Group 68"/>
          <p:cNvGrpSpPr/>
          <p:nvPr/>
        </p:nvGrpSpPr>
        <p:grpSpPr>
          <a:xfrm>
            <a:off x="2733930" y="2561214"/>
            <a:ext cx="8501005" cy="929406"/>
            <a:chOff x="1139780" y="2822887"/>
            <a:chExt cx="7597820" cy="1063311"/>
          </a:xfrm>
        </p:grpSpPr>
        <p:grpSp>
          <p:nvGrpSpPr>
            <p:cNvPr id="23" name="Group 22"/>
            <p:cNvGrpSpPr/>
            <p:nvPr/>
          </p:nvGrpSpPr>
          <p:grpSpPr>
            <a:xfrm>
              <a:off x="1139780" y="2822887"/>
              <a:ext cx="7597820" cy="1063311"/>
              <a:chOff x="1139780" y="2790695"/>
              <a:chExt cx="4733934" cy="863210"/>
            </a:xfrm>
          </p:grpSpPr>
          <p:sp>
            <p:nvSpPr>
              <p:cNvPr id="18" name="Parallelogram 17"/>
              <p:cNvSpPr/>
              <p:nvPr/>
            </p:nvSpPr>
            <p:spPr>
              <a:xfrm>
                <a:off x="1139780" y="3102576"/>
                <a:ext cx="4733934" cy="551329"/>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pt-BR" sz="3000" b="1" dirty="0">
                    <a:solidFill>
                      <a:prstClr val="white"/>
                    </a:solidFill>
                    <a:latin typeface="Times New Roman" panose="02020603050405020304" pitchFamily="18" charset="0"/>
                    <a:cs typeface="Times New Roman" panose="02020603050405020304" pitchFamily="18" charset="0"/>
                  </a:rPr>
                  <a:t>Cọp, cáo, cá, cua, ong</a:t>
                </a:r>
                <a:endParaRPr lang="en-US" sz="2800" b="1" kern="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A</a:t>
                </a:r>
              </a:p>
            </p:txBody>
          </p:sp>
          <p:sp>
            <p:nvSpPr>
              <p:cNvPr id="22" name="Rectangle 21"/>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42" name="Straight Connector 41"/>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3211666" y="109209"/>
            <a:ext cx="435158" cy="2369158"/>
            <a:chOff x="1322576" y="181190"/>
            <a:chExt cx="387790" cy="2372165"/>
          </a:xfrm>
        </p:grpSpPr>
        <p:grpSp>
          <p:nvGrpSpPr>
            <p:cNvPr id="53" name="Group 52"/>
            <p:cNvGrpSpPr/>
            <p:nvPr/>
          </p:nvGrpSpPr>
          <p:grpSpPr>
            <a:xfrm>
              <a:off x="1322576" y="1227176"/>
              <a:ext cx="286946" cy="286946"/>
              <a:chOff x="505017" y="3509933"/>
              <a:chExt cx="286946" cy="286946"/>
            </a:xfrm>
          </p:grpSpPr>
          <p:sp>
            <p:nvSpPr>
              <p:cNvPr id="54" name="Oval 53"/>
              <p:cNvSpPr/>
              <p:nvPr/>
            </p:nvSpPr>
            <p:spPr>
              <a:xfrm>
                <a:off x="505017" y="350993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55" name="Oval 54"/>
              <p:cNvSpPr/>
              <p:nvPr/>
            </p:nvSpPr>
            <p:spPr>
              <a:xfrm>
                <a:off x="587032" y="358926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sp>
          <p:nvSpPr>
            <p:cNvPr id="57" name="Left Bracket 56"/>
            <p:cNvSpPr/>
            <p:nvPr/>
          </p:nvSpPr>
          <p:spPr>
            <a:xfrm>
              <a:off x="1465654" y="181190"/>
              <a:ext cx="244712" cy="2372165"/>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86751">
                <a:defRPr/>
              </a:pPr>
              <a:endParaRPr lang="en-US" sz="2900" kern="0">
                <a:solidFill>
                  <a:sysClr val="windowText" lastClr="000000"/>
                </a:solidFill>
              </a:endParaRPr>
            </a:p>
          </p:txBody>
        </p:sp>
      </p:grpSp>
      <p:sp>
        <p:nvSpPr>
          <p:cNvPr id="58" name="Left Bracket 57"/>
          <p:cNvSpPr/>
          <p:nvPr/>
        </p:nvSpPr>
        <p:spPr>
          <a:xfrm flipH="1">
            <a:off x="12599237" y="125613"/>
            <a:ext cx="1122359" cy="2369158"/>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grpSp>
        <p:nvGrpSpPr>
          <p:cNvPr id="121" name="Group 120"/>
          <p:cNvGrpSpPr/>
          <p:nvPr/>
        </p:nvGrpSpPr>
        <p:grpSpPr>
          <a:xfrm>
            <a:off x="2733930" y="3670943"/>
            <a:ext cx="8501005" cy="929406"/>
            <a:chOff x="1139780" y="2822887"/>
            <a:chExt cx="7597820" cy="1063311"/>
          </a:xfrm>
        </p:grpSpPr>
        <p:grpSp>
          <p:nvGrpSpPr>
            <p:cNvPr id="122" name="Group 121"/>
            <p:cNvGrpSpPr/>
            <p:nvPr/>
          </p:nvGrpSpPr>
          <p:grpSpPr>
            <a:xfrm>
              <a:off x="1139780" y="2822887"/>
              <a:ext cx="7597820" cy="1063311"/>
              <a:chOff x="1139780" y="2790695"/>
              <a:chExt cx="4733934" cy="863210"/>
            </a:xfrm>
          </p:grpSpPr>
          <p:sp>
            <p:nvSpPr>
              <p:cNvPr id="124" name="Parallelogram 123"/>
              <p:cNvSpPr/>
              <p:nvPr/>
            </p:nvSpPr>
            <p:spPr>
              <a:xfrm>
                <a:off x="1139780" y="3102576"/>
                <a:ext cx="4733934" cy="551329"/>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vi-VN" sz="2700" b="1" dirty="0">
                    <a:solidFill>
                      <a:prstClr val="white"/>
                    </a:solidFill>
                    <a:latin typeface="Times New Roman" panose="02020603050405020304" pitchFamily="18" charset="0"/>
                    <a:cs typeface="Times New Roman" panose="02020603050405020304" pitchFamily="18" charset="0"/>
                  </a:rPr>
                  <a:t>Cua, gấu, cọp, ong, cáo</a:t>
                </a:r>
              </a:p>
            </p:txBody>
          </p:sp>
          <p:sp>
            <p:nvSpPr>
              <p:cNvPr id="125" name="Parallelogram 124"/>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B</a:t>
                </a:r>
              </a:p>
            </p:txBody>
          </p:sp>
          <p:sp>
            <p:nvSpPr>
              <p:cNvPr id="126" name="Rectangle 125"/>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23" name="Straight Connector 122"/>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2733930" y="4755526"/>
            <a:ext cx="8501005" cy="929408"/>
            <a:chOff x="1139780" y="2822885"/>
            <a:chExt cx="7597820" cy="1063314"/>
          </a:xfrm>
        </p:grpSpPr>
        <p:grpSp>
          <p:nvGrpSpPr>
            <p:cNvPr id="128" name="Group 127"/>
            <p:cNvGrpSpPr/>
            <p:nvPr/>
          </p:nvGrpSpPr>
          <p:grpSpPr>
            <a:xfrm>
              <a:off x="1139780" y="2822885"/>
              <a:ext cx="7597820" cy="1063314"/>
              <a:chOff x="1139780" y="2790695"/>
              <a:chExt cx="4733934" cy="863213"/>
            </a:xfrm>
          </p:grpSpPr>
          <p:sp>
            <p:nvSpPr>
              <p:cNvPr id="130" name="Parallelogram 129"/>
              <p:cNvSpPr/>
              <p:nvPr/>
            </p:nvSpPr>
            <p:spPr>
              <a:xfrm>
                <a:off x="1139780" y="3102578"/>
                <a:ext cx="4733934" cy="551330"/>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pt-BR" sz="2700" b="1" dirty="0">
                    <a:solidFill>
                      <a:prstClr val="white"/>
                    </a:solidFill>
                    <a:latin typeface="Times New Roman" panose="02020603050405020304" pitchFamily="18" charset="0"/>
                    <a:cs typeface="Times New Roman" panose="02020603050405020304" pitchFamily="18" charset="0"/>
                  </a:rPr>
                  <a:t>Cua, cáo, cá, cú, hổ</a:t>
                </a:r>
              </a:p>
            </p:txBody>
          </p:sp>
          <p:sp>
            <p:nvSpPr>
              <p:cNvPr id="131" name="Parallelogram 130"/>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C</a:t>
                </a:r>
              </a:p>
            </p:txBody>
          </p:sp>
          <p:sp>
            <p:nvSpPr>
              <p:cNvPr id="132" name="Rectangle 131"/>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29" name="Straight Connector 128"/>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989518" y="93532"/>
            <a:ext cx="1073216" cy="957501"/>
            <a:chOff x="83662" y="159259"/>
            <a:chExt cx="1082288" cy="1084917"/>
          </a:xfrm>
        </p:grpSpPr>
        <p:sp>
          <p:nvSpPr>
            <p:cNvPr id="10" name="Oval 9"/>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rgbClr val="008CF5"/>
                </a:solidFill>
                <a:latin typeface="Arial" panose="020B0604020202020204" pitchFamily="34" charset="0"/>
                <a:cs typeface="Arial" panose="020B0604020202020204" pitchFamily="34" charset="0"/>
              </a:endParaRPr>
            </a:p>
          </p:txBody>
        </p:sp>
        <p:pic>
          <p:nvPicPr>
            <p:cNvPr id="82" name="Picture 81"/>
            <p:cNvPicPr>
              <a:picLocks noChangeAspect="1"/>
            </p:cNvPicPr>
            <p:nvPr/>
          </p:nvPicPr>
          <p:blipFill>
            <a:blip r:embed="rId11"/>
            <a:stretch>
              <a:fillRect/>
            </a:stretch>
          </p:blipFill>
          <p:spPr>
            <a:xfrm>
              <a:off x="83662" y="159259"/>
              <a:ext cx="1082288" cy="1082288"/>
            </a:xfrm>
            <a:prstGeom prst="rect">
              <a:avLst/>
            </a:prstGeom>
          </p:spPr>
        </p:pic>
        <p:pic>
          <p:nvPicPr>
            <p:cNvPr id="81" name="Picture 80"/>
            <p:cNvPicPr>
              <a:picLocks noChangeAspect="1"/>
            </p:cNvPicPr>
            <p:nvPr/>
          </p:nvPicPr>
          <p:blipFill>
            <a:blip r:embed="rId12"/>
            <a:stretch>
              <a:fillRect/>
            </a:stretch>
          </p:blipFill>
          <p:spPr>
            <a:xfrm>
              <a:off x="140649" y="240741"/>
              <a:ext cx="757177" cy="937456"/>
            </a:xfrm>
            <a:prstGeom prst="rect">
              <a:avLst/>
            </a:prstGeom>
          </p:spPr>
        </p:pic>
        <p:sp>
          <p:nvSpPr>
            <p:cNvPr id="3" name="TextBox 2"/>
            <p:cNvSpPr txBox="1"/>
            <p:nvPr/>
          </p:nvSpPr>
          <p:spPr>
            <a:xfrm>
              <a:off x="355195" y="267725"/>
              <a:ext cx="545102" cy="976451"/>
            </a:xfrm>
            <a:prstGeom prst="rect">
              <a:avLst/>
            </a:prstGeom>
            <a:noFill/>
          </p:spPr>
          <p:txBody>
            <a:bodyPr wrap="none" rtlCol="0">
              <a:spAutoFit/>
            </a:bodyPr>
            <a:lstStyle/>
            <a:p>
              <a:pPr algn="ctr" defTabSz="1086751">
                <a:defRPr/>
              </a:pPr>
              <a:r>
                <a:rPr lang="en-US" sz="5000" b="1" kern="0" dirty="0">
                  <a:solidFill>
                    <a:srgbClr val="008CF5"/>
                  </a:solidFill>
                  <a:latin typeface="Arial" panose="020B0604020202020204" pitchFamily="34" charset="0"/>
                  <a:cs typeface="Arial" panose="020B0604020202020204" pitchFamily="34" charset="0"/>
                </a:rPr>
                <a:t>3</a:t>
              </a:r>
            </a:p>
          </p:txBody>
        </p:sp>
      </p:grpSp>
      <p:grpSp>
        <p:nvGrpSpPr>
          <p:cNvPr id="151" name="Group 150"/>
          <p:cNvGrpSpPr/>
          <p:nvPr/>
        </p:nvGrpSpPr>
        <p:grpSpPr>
          <a:xfrm>
            <a:off x="2370400" y="4037360"/>
            <a:ext cx="321995" cy="1188342"/>
            <a:chOff x="471240" y="3515623"/>
            <a:chExt cx="286946" cy="1189850"/>
          </a:xfrm>
        </p:grpSpPr>
        <p:cxnSp>
          <p:nvCxnSpPr>
            <p:cNvPr id="139" name="Straight Connector 138"/>
            <p:cNvCxnSpPr>
              <a:endCxn id="141" idx="0"/>
            </p:cNvCxnSpPr>
            <p:nvPr/>
          </p:nvCxnSpPr>
          <p:spPr>
            <a:xfrm>
              <a:off x="614713" y="3515623"/>
              <a:ext cx="0" cy="902904"/>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471240" y="4418527"/>
              <a:ext cx="286946" cy="286946"/>
              <a:chOff x="452190" y="3163606"/>
              <a:chExt cx="286946" cy="286946"/>
            </a:xfrm>
          </p:grpSpPr>
          <p:sp>
            <p:nvSpPr>
              <p:cNvPr id="141" name="Oval 140"/>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42" name="Oval 141"/>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grpSp>
        <p:nvGrpSpPr>
          <p:cNvPr id="150" name="Group 149"/>
          <p:cNvGrpSpPr/>
          <p:nvPr/>
        </p:nvGrpSpPr>
        <p:grpSpPr>
          <a:xfrm>
            <a:off x="2370400" y="3013908"/>
            <a:ext cx="321995" cy="1150294"/>
            <a:chOff x="471240" y="2490868"/>
            <a:chExt cx="286946" cy="1151755"/>
          </a:xfrm>
        </p:grpSpPr>
        <p:cxnSp>
          <p:nvCxnSpPr>
            <p:cNvPr id="116" name="Straight Connector 115"/>
            <p:cNvCxnSpPr>
              <a:stCxn id="20" idx="4"/>
              <a:endCxn id="118" idx="0"/>
            </p:cNvCxnSpPr>
            <p:nvPr/>
          </p:nvCxnSpPr>
          <p:spPr>
            <a:xfrm>
              <a:off x="600199" y="2490868"/>
              <a:ext cx="14514" cy="864809"/>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471240" y="3355677"/>
              <a:ext cx="286946" cy="286946"/>
              <a:chOff x="452190" y="3163606"/>
              <a:chExt cx="286946" cy="286946"/>
            </a:xfrm>
          </p:grpSpPr>
          <p:sp>
            <p:nvSpPr>
              <p:cNvPr id="118" name="Oval 117"/>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19" name="Oval 118"/>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grpSp>
        <p:nvGrpSpPr>
          <p:cNvPr id="149" name="Group 148"/>
          <p:cNvGrpSpPr/>
          <p:nvPr/>
        </p:nvGrpSpPr>
        <p:grpSpPr>
          <a:xfrm>
            <a:off x="2370400" y="1048708"/>
            <a:ext cx="321995" cy="1965200"/>
            <a:chOff x="471240" y="574185"/>
            <a:chExt cx="286946" cy="1967695"/>
          </a:xfrm>
        </p:grpSpPr>
        <p:cxnSp>
          <p:nvCxnSpPr>
            <p:cNvPr id="13" name="Straight Connector 12"/>
            <p:cNvCxnSpPr>
              <a:stCxn id="82" idx="2"/>
              <a:endCxn id="20" idx="0"/>
            </p:cNvCxnSpPr>
            <p:nvPr/>
          </p:nvCxnSpPr>
          <p:spPr>
            <a:xfrm>
              <a:off x="610012" y="574185"/>
              <a:ext cx="4701" cy="1680749"/>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471240" y="2254934"/>
              <a:ext cx="286946" cy="286946"/>
              <a:chOff x="452190" y="3133126"/>
              <a:chExt cx="286946" cy="286946"/>
            </a:xfrm>
          </p:grpSpPr>
          <p:sp>
            <p:nvSpPr>
              <p:cNvPr id="20" name="Oval 19"/>
              <p:cNvSpPr/>
              <p:nvPr/>
            </p:nvSpPr>
            <p:spPr>
              <a:xfrm>
                <a:off x="452190" y="313312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21" name="Oval 20"/>
              <p:cNvSpPr/>
              <p:nvPr/>
            </p:nvSpPr>
            <p:spPr>
              <a:xfrm>
                <a:off x="531824" y="3217049"/>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sp>
        <p:nvSpPr>
          <p:cNvPr id="65" name="Rectangle 64"/>
          <p:cNvSpPr/>
          <p:nvPr/>
        </p:nvSpPr>
        <p:spPr>
          <a:xfrm>
            <a:off x="1829068" y="1238372"/>
            <a:ext cx="1425273" cy="126851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30</a:t>
            </a:r>
          </a:p>
        </p:txBody>
      </p:sp>
      <p:grpSp>
        <p:nvGrpSpPr>
          <p:cNvPr id="67" name="Group 66"/>
          <p:cNvGrpSpPr/>
          <p:nvPr/>
        </p:nvGrpSpPr>
        <p:grpSpPr>
          <a:xfrm>
            <a:off x="1829063" y="1228860"/>
            <a:ext cx="1425273" cy="1269733"/>
            <a:chOff x="-1408548" y="1800614"/>
            <a:chExt cx="1270128" cy="1271345"/>
          </a:xfrm>
        </p:grpSpPr>
        <p:sp>
          <p:nvSpPr>
            <p:cNvPr id="68" name="Rectangle 6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0" name="Rectangle 69"/>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29</a:t>
              </a:r>
            </a:p>
          </p:txBody>
        </p:sp>
      </p:grpSp>
      <p:grpSp>
        <p:nvGrpSpPr>
          <p:cNvPr id="71" name="Group 70"/>
          <p:cNvGrpSpPr/>
          <p:nvPr/>
        </p:nvGrpSpPr>
        <p:grpSpPr>
          <a:xfrm>
            <a:off x="1829061" y="1228856"/>
            <a:ext cx="1425273" cy="1268940"/>
            <a:chOff x="-1408548" y="1801408"/>
            <a:chExt cx="1270128" cy="1270551"/>
          </a:xfrm>
        </p:grpSpPr>
        <p:sp>
          <p:nvSpPr>
            <p:cNvPr id="72" name="Rectangle 7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3" name="Rectangle 72"/>
            <p:cNvSpPr/>
            <p:nvPr/>
          </p:nvSpPr>
          <p:spPr>
            <a:xfrm>
              <a:off x="-1408547" y="1801408"/>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28</a:t>
              </a:r>
            </a:p>
          </p:txBody>
        </p:sp>
      </p:grpSp>
      <p:grpSp>
        <p:nvGrpSpPr>
          <p:cNvPr id="74" name="Group 73"/>
          <p:cNvGrpSpPr/>
          <p:nvPr/>
        </p:nvGrpSpPr>
        <p:grpSpPr>
          <a:xfrm>
            <a:off x="1829060" y="1228644"/>
            <a:ext cx="1425273" cy="1268940"/>
            <a:chOff x="-1408548" y="1801408"/>
            <a:chExt cx="1270128" cy="1270551"/>
          </a:xfrm>
        </p:grpSpPr>
        <p:sp>
          <p:nvSpPr>
            <p:cNvPr id="75" name="Rectangle 7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6" name="Rectangle 75"/>
            <p:cNvSpPr/>
            <p:nvPr/>
          </p:nvSpPr>
          <p:spPr>
            <a:xfrm>
              <a:off x="-1408547" y="1801408"/>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27</a:t>
              </a:r>
            </a:p>
          </p:txBody>
        </p:sp>
      </p:grpSp>
      <p:grpSp>
        <p:nvGrpSpPr>
          <p:cNvPr id="77" name="Group 76"/>
          <p:cNvGrpSpPr/>
          <p:nvPr/>
        </p:nvGrpSpPr>
        <p:grpSpPr>
          <a:xfrm>
            <a:off x="1829058" y="1228648"/>
            <a:ext cx="1425273" cy="1269733"/>
            <a:chOff x="-1408548" y="1800614"/>
            <a:chExt cx="1270128" cy="1271345"/>
          </a:xfrm>
        </p:grpSpPr>
        <p:sp>
          <p:nvSpPr>
            <p:cNvPr id="78" name="Rectangle 7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9" name="Rectangle 78"/>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26</a:t>
              </a:r>
            </a:p>
          </p:txBody>
        </p:sp>
      </p:grpSp>
      <p:grpSp>
        <p:nvGrpSpPr>
          <p:cNvPr id="83" name="Group 82"/>
          <p:cNvGrpSpPr/>
          <p:nvPr/>
        </p:nvGrpSpPr>
        <p:grpSpPr>
          <a:xfrm>
            <a:off x="1829057" y="1228648"/>
            <a:ext cx="1425273" cy="1269733"/>
            <a:chOff x="-1408548" y="1800614"/>
            <a:chExt cx="1270128" cy="1271345"/>
          </a:xfrm>
        </p:grpSpPr>
        <p:sp>
          <p:nvSpPr>
            <p:cNvPr id="84" name="Rectangle 8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85" name="Rectangle 84"/>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25</a:t>
              </a:r>
            </a:p>
          </p:txBody>
        </p:sp>
      </p:grpSp>
      <p:grpSp>
        <p:nvGrpSpPr>
          <p:cNvPr id="86" name="Group 85"/>
          <p:cNvGrpSpPr/>
          <p:nvPr/>
        </p:nvGrpSpPr>
        <p:grpSpPr>
          <a:xfrm>
            <a:off x="1829052" y="1228279"/>
            <a:ext cx="1425273" cy="1269733"/>
            <a:chOff x="-1408548" y="1800614"/>
            <a:chExt cx="1270128" cy="1271345"/>
          </a:xfrm>
        </p:grpSpPr>
        <p:sp>
          <p:nvSpPr>
            <p:cNvPr id="87" name="Rectangle 86"/>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88" name="Rectangle 87"/>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24</a:t>
              </a:r>
            </a:p>
          </p:txBody>
        </p:sp>
      </p:grpSp>
      <p:grpSp>
        <p:nvGrpSpPr>
          <p:cNvPr id="89" name="Group 88"/>
          <p:cNvGrpSpPr/>
          <p:nvPr/>
        </p:nvGrpSpPr>
        <p:grpSpPr>
          <a:xfrm>
            <a:off x="1829051" y="1228279"/>
            <a:ext cx="1425273" cy="1269733"/>
            <a:chOff x="-1408548" y="1800614"/>
            <a:chExt cx="1270128" cy="1271345"/>
          </a:xfrm>
        </p:grpSpPr>
        <p:sp>
          <p:nvSpPr>
            <p:cNvPr id="90" name="Rectangle 89"/>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1" name="Rectangle 90"/>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23</a:t>
              </a:r>
            </a:p>
          </p:txBody>
        </p:sp>
      </p:grpSp>
      <p:grpSp>
        <p:nvGrpSpPr>
          <p:cNvPr id="92" name="Group 91"/>
          <p:cNvGrpSpPr/>
          <p:nvPr/>
        </p:nvGrpSpPr>
        <p:grpSpPr>
          <a:xfrm>
            <a:off x="1829041" y="1227536"/>
            <a:ext cx="1425273" cy="1269733"/>
            <a:chOff x="-1408548" y="1800614"/>
            <a:chExt cx="1270128" cy="1271345"/>
          </a:xfrm>
        </p:grpSpPr>
        <p:sp>
          <p:nvSpPr>
            <p:cNvPr id="93" name="Rectangle 9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4" name="Rectangle 93"/>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22</a:t>
              </a:r>
            </a:p>
          </p:txBody>
        </p:sp>
      </p:grpSp>
      <p:grpSp>
        <p:nvGrpSpPr>
          <p:cNvPr id="95" name="Group 94"/>
          <p:cNvGrpSpPr/>
          <p:nvPr/>
        </p:nvGrpSpPr>
        <p:grpSpPr>
          <a:xfrm>
            <a:off x="1829040" y="1226956"/>
            <a:ext cx="1425273" cy="1269733"/>
            <a:chOff x="-1408548" y="1800614"/>
            <a:chExt cx="1270128" cy="1271345"/>
          </a:xfrm>
        </p:grpSpPr>
        <p:sp>
          <p:nvSpPr>
            <p:cNvPr id="96" name="Rectangle 9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7" name="Rectangle 96"/>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21</a:t>
              </a:r>
            </a:p>
          </p:txBody>
        </p:sp>
      </p:grpSp>
      <p:grpSp>
        <p:nvGrpSpPr>
          <p:cNvPr id="98" name="Group 97"/>
          <p:cNvGrpSpPr/>
          <p:nvPr/>
        </p:nvGrpSpPr>
        <p:grpSpPr>
          <a:xfrm>
            <a:off x="1829039" y="1226346"/>
            <a:ext cx="1425273" cy="1269733"/>
            <a:chOff x="-1408548" y="1800614"/>
            <a:chExt cx="1270128" cy="1271345"/>
          </a:xfrm>
        </p:grpSpPr>
        <p:sp>
          <p:nvSpPr>
            <p:cNvPr id="99" name="Rectangle 98"/>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0" name="Rectangle 99"/>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20</a:t>
              </a:r>
            </a:p>
          </p:txBody>
        </p:sp>
      </p:grpSp>
      <p:grpSp>
        <p:nvGrpSpPr>
          <p:cNvPr id="101" name="Group 100"/>
          <p:cNvGrpSpPr/>
          <p:nvPr/>
        </p:nvGrpSpPr>
        <p:grpSpPr>
          <a:xfrm>
            <a:off x="1825996" y="1226338"/>
            <a:ext cx="1425273" cy="1269678"/>
            <a:chOff x="-1408548" y="1801832"/>
            <a:chExt cx="1270128" cy="1271290"/>
          </a:xfrm>
        </p:grpSpPr>
        <p:sp>
          <p:nvSpPr>
            <p:cNvPr id="102" name="Rectangle 10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3" name="Rectangle 102"/>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19</a:t>
              </a:r>
            </a:p>
          </p:txBody>
        </p:sp>
      </p:grpSp>
      <p:grpSp>
        <p:nvGrpSpPr>
          <p:cNvPr id="104" name="Group 103"/>
          <p:cNvGrpSpPr/>
          <p:nvPr/>
        </p:nvGrpSpPr>
        <p:grpSpPr>
          <a:xfrm>
            <a:off x="1821712" y="1238079"/>
            <a:ext cx="1425273" cy="1269678"/>
            <a:chOff x="-1408548" y="1801832"/>
            <a:chExt cx="1270128" cy="1271290"/>
          </a:xfrm>
        </p:grpSpPr>
        <p:sp>
          <p:nvSpPr>
            <p:cNvPr id="105" name="Rectangle 10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6" name="Rectangle 105"/>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18</a:t>
              </a:r>
            </a:p>
          </p:txBody>
        </p:sp>
      </p:grpSp>
      <p:grpSp>
        <p:nvGrpSpPr>
          <p:cNvPr id="107" name="Group 106"/>
          <p:cNvGrpSpPr/>
          <p:nvPr/>
        </p:nvGrpSpPr>
        <p:grpSpPr>
          <a:xfrm>
            <a:off x="1821711" y="1242496"/>
            <a:ext cx="1425273" cy="1269678"/>
            <a:chOff x="-1408548" y="1801832"/>
            <a:chExt cx="1270128" cy="1271290"/>
          </a:xfrm>
        </p:grpSpPr>
        <p:sp>
          <p:nvSpPr>
            <p:cNvPr id="108" name="Rectangle 10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9" name="Rectangle 108"/>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17</a:t>
              </a:r>
            </a:p>
          </p:txBody>
        </p:sp>
      </p:grpSp>
      <p:grpSp>
        <p:nvGrpSpPr>
          <p:cNvPr id="110" name="Group 109"/>
          <p:cNvGrpSpPr/>
          <p:nvPr/>
        </p:nvGrpSpPr>
        <p:grpSpPr>
          <a:xfrm>
            <a:off x="1821711" y="1235906"/>
            <a:ext cx="1425273" cy="1269678"/>
            <a:chOff x="-1408548" y="1801832"/>
            <a:chExt cx="1270128" cy="1271290"/>
          </a:xfrm>
        </p:grpSpPr>
        <p:sp>
          <p:nvSpPr>
            <p:cNvPr id="111" name="Rectangle 110"/>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12" name="Rectangle 111"/>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16</a:t>
              </a:r>
            </a:p>
          </p:txBody>
        </p:sp>
      </p:grpSp>
      <p:grpSp>
        <p:nvGrpSpPr>
          <p:cNvPr id="113" name="Group 112"/>
          <p:cNvGrpSpPr/>
          <p:nvPr/>
        </p:nvGrpSpPr>
        <p:grpSpPr>
          <a:xfrm>
            <a:off x="1821708" y="1236833"/>
            <a:ext cx="1425273" cy="1269678"/>
            <a:chOff x="-1408548" y="1801832"/>
            <a:chExt cx="1270128" cy="1271290"/>
          </a:xfrm>
        </p:grpSpPr>
        <p:sp>
          <p:nvSpPr>
            <p:cNvPr id="114" name="Rectangle 11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15" name="Rectangle 114"/>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15</a:t>
              </a:r>
            </a:p>
          </p:txBody>
        </p:sp>
      </p:grpSp>
      <p:grpSp>
        <p:nvGrpSpPr>
          <p:cNvPr id="120" name="Group 119"/>
          <p:cNvGrpSpPr/>
          <p:nvPr/>
        </p:nvGrpSpPr>
        <p:grpSpPr>
          <a:xfrm>
            <a:off x="1821707" y="1232416"/>
            <a:ext cx="1425273" cy="1269678"/>
            <a:chOff x="-1408548" y="1801832"/>
            <a:chExt cx="1270128" cy="1271290"/>
          </a:xfrm>
        </p:grpSpPr>
        <p:sp>
          <p:nvSpPr>
            <p:cNvPr id="133" name="Rectangle 13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34" name="Rectangle 13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14</a:t>
              </a:r>
            </a:p>
          </p:txBody>
        </p:sp>
      </p:grpSp>
      <p:grpSp>
        <p:nvGrpSpPr>
          <p:cNvPr id="135" name="Group 134"/>
          <p:cNvGrpSpPr/>
          <p:nvPr/>
        </p:nvGrpSpPr>
        <p:grpSpPr>
          <a:xfrm>
            <a:off x="1821707" y="1231256"/>
            <a:ext cx="1425273" cy="1269678"/>
            <a:chOff x="-1408548" y="1801832"/>
            <a:chExt cx="1270128" cy="1271290"/>
          </a:xfrm>
        </p:grpSpPr>
        <p:sp>
          <p:nvSpPr>
            <p:cNvPr id="136" name="Rectangle 13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37" name="Rectangle 13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13</a:t>
              </a:r>
            </a:p>
          </p:txBody>
        </p:sp>
      </p:grpSp>
      <p:grpSp>
        <p:nvGrpSpPr>
          <p:cNvPr id="138" name="Group 137"/>
          <p:cNvGrpSpPr/>
          <p:nvPr/>
        </p:nvGrpSpPr>
        <p:grpSpPr>
          <a:xfrm>
            <a:off x="1821705" y="1239608"/>
            <a:ext cx="1425273" cy="1269678"/>
            <a:chOff x="-1408548" y="1801832"/>
            <a:chExt cx="1270128" cy="1271290"/>
          </a:xfrm>
        </p:grpSpPr>
        <p:sp>
          <p:nvSpPr>
            <p:cNvPr id="143" name="Rectangle 14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44" name="Rectangle 14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12</a:t>
              </a:r>
            </a:p>
          </p:txBody>
        </p:sp>
      </p:grpSp>
      <p:grpSp>
        <p:nvGrpSpPr>
          <p:cNvPr id="145" name="Group 144"/>
          <p:cNvGrpSpPr/>
          <p:nvPr/>
        </p:nvGrpSpPr>
        <p:grpSpPr>
          <a:xfrm>
            <a:off x="1821704" y="1233027"/>
            <a:ext cx="1425273" cy="1269678"/>
            <a:chOff x="-1408548" y="1801832"/>
            <a:chExt cx="1270128" cy="1271290"/>
          </a:xfrm>
        </p:grpSpPr>
        <p:sp>
          <p:nvSpPr>
            <p:cNvPr id="146" name="Rectangle 14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47" name="Rectangle 14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11</a:t>
              </a:r>
            </a:p>
          </p:txBody>
        </p:sp>
      </p:grpSp>
      <p:grpSp>
        <p:nvGrpSpPr>
          <p:cNvPr id="148" name="Group 147"/>
          <p:cNvGrpSpPr/>
          <p:nvPr/>
        </p:nvGrpSpPr>
        <p:grpSpPr>
          <a:xfrm>
            <a:off x="1821704" y="1235884"/>
            <a:ext cx="1425273" cy="1269678"/>
            <a:chOff x="-1408548" y="1801832"/>
            <a:chExt cx="1270128" cy="1271290"/>
          </a:xfrm>
        </p:grpSpPr>
        <p:sp>
          <p:nvSpPr>
            <p:cNvPr id="152" name="Rectangle 15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64" name="Rectangle 16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10</a:t>
              </a:r>
            </a:p>
          </p:txBody>
        </p:sp>
      </p:grpSp>
      <p:grpSp>
        <p:nvGrpSpPr>
          <p:cNvPr id="165" name="Group 164"/>
          <p:cNvGrpSpPr/>
          <p:nvPr/>
        </p:nvGrpSpPr>
        <p:grpSpPr>
          <a:xfrm>
            <a:off x="1823540" y="1242457"/>
            <a:ext cx="1425273" cy="1269678"/>
            <a:chOff x="-1408548" y="1801832"/>
            <a:chExt cx="1270128" cy="1271290"/>
          </a:xfrm>
        </p:grpSpPr>
        <p:sp>
          <p:nvSpPr>
            <p:cNvPr id="166" name="Rectangle 16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67" name="Rectangle 16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9</a:t>
              </a:r>
            </a:p>
          </p:txBody>
        </p:sp>
      </p:grpSp>
      <p:grpSp>
        <p:nvGrpSpPr>
          <p:cNvPr id="168" name="Group 167"/>
          <p:cNvGrpSpPr/>
          <p:nvPr/>
        </p:nvGrpSpPr>
        <p:grpSpPr>
          <a:xfrm>
            <a:off x="1821702" y="1234708"/>
            <a:ext cx="1425273" cy="1269678"/>
            <a:chOff x="-1408548" y="1801832"/>
            <a:chExt cx="1270128" cy="1271290"/>
          </a:xfrm>
        </p:grpSpPr>
        <p:sp>
          <p:nvSpPr>
            <p:cNvPr id="169" name="Rectangle 168"/>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0" name="Rectangle 169"/>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8</a:t>
              </a:r>
            </a:p>
          </p:txBody>
        </p:sp>
      </p:grpSp>
      <p:grpSp>
        <p:nvGrpSpPr>
          <p:cNvPr id="171" name="Group 170"/>
          <p:cNvGrpSpPr/>
          <p:nvPr/>
        </p:nvGrpSpPr>
        <p:grpSpPr>
          <a:xfrm>
            <a:off x="1823431" y="1242781"/>
            <a:ext cx="1425273" cy="1269678"/>
            <a:chOff x="-1408548" y="1801832"/>
            <a:chExt cx="1270128" cy="1271290"/>
          </a:xfrm>
        </p:grpSpPr>
        <p:sp>
          <p:nvSpPr>
            <p:cNvPr id="172" name="Rectangle 17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3" name="Rectangle 172"/>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7</a:t>
              </a:r>
            </a:p>
          </p:txBody>
        </p:sp>
      </p:grpSp>
      <p:grpSp>
        <p:nvGrpSpPr>
          <p:cNvPr id="174" name="Group 173"/>
          <p:cNvGrpSpPr/>
          <p:nvPr/>
        </p:nvGrpSpPr>
        <p:grpSpPr>
          <a:xfrm>
            <a:off x="1823431" y="1242779"/>
            <a:ext cx="1425273" cy="1269678"/>
            <a:chOff x="-1408548" y="1801832"/>
            <a:chExt cx="1270128" cy="1271290"/>
          </a:xfrm>
        </p:grpSpPr>
        <p:sp>
          <p:nvSpPr>
            <p:cNvPr id="175" name="Rectangle 17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6" name="Rectangle 175"/>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6</a:t>
              </a:r>
            </a:p>
          </p:txBody>
        </p:sp>
      </p:grpSp>
      <p:grpSp>
        <p:nvGrpSpPr>
          <p:cNvPr id="177" name="Group 176"/>
          <p:cNvGrpSpPr/>
          <p:nvPr/>
        </p:nvGrpSpPr>
        <p:grpSpPr>
          <a:xfrm>
            <a:off x="1823431" y="1239610"/>
            <a:ext cx="1425273" cy="1269678"/>
            <a:chOff x="-1408548" y="1801832"/>
            <a:chExt cx="1270128" cy="1271290"/>
          </a:xfrm>
        </p:grpSpPr>
        <p:sp>
          <p:nvSpPr>
            <p:cNvPr id="178" name="Rectangle 17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9" name="Rectangle 178"/>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5</a:t>
              </a:r>
            </a:p>
          </p:txBody>
        </p:sp>
      </p:grpSp>
      <p:grpSp>
        <p:nvGrpSpPr>
          <p:cNvPr id="180" name="Group 179"/>
          <p:cNvGrpSpPr/>
          <p:nvPr/>
        </p:nvGrpSpPr>
        <p:grpSpPr>
          <a:xfrm>
            <a:off x="1821701" y="1237597"/>
            <a:ext cx="1425273" cy="1269678"/>
            <a:chOff x="-1408548" y="1801832"/>
            <a:chExt cx="1270128" cy="1271290"/>
          </a:xfrm>
        </p:grpSpPr>
        <p:sp>
          <p:nvSpPr>
            <p:cNvPr id="181" name="Rectangle 180"/>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2" name="Rectangle 181"/>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4</a:t>
              </a:r>
            </a:p>
          </p:txBody>
        </p:sp>
      </p:grpSp>
      <p:grpSp>
        <p:nvGrpSpPr>
          <p:cNvPr id="183" name="Group 182"/>
          <p:cNvGrpSpPr/>
          <p:nvPr/>
        </p:nvGrpSpPr>
        <p:grpSpPr>
          <a:xfrm>
            <a:off x="1821701" y="1236294"/>
            <a:ext cx="1425273" cy="1269678"/>
            <a:chOff x="-1408548" y="1801832"/>
            <a:chExt cx="1270128" cy="1271290"/>
          </a:xfrm>
        </p:grpSpPr>
        <p:sp>
          <p:nvSpPr>
            <p:cNvPr id="184" name="Rectangle 18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5" name="Rectangle 184"/>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3</a:t>
              </a:r>
            </a:p>
          </p:txBody>
        </p:sp>
      </p:grpSp>
      <p:grpSp>
        <p:nvGrpSpPr>
          <p:cNvPr id="186" name="Group 185"/>
          <p:cNvGrpSpPr/>
          <p:nvPr/>
        </p:nvGrpSpPr>
        <p:grpSpPr>
          <a:xfrm>
            <a:off x="1819867" y="1237441"/>
            <a:ext cx="1425273" cy="1269678"/>
            <a:chOff x="-1408548" y="1801832"/>
            <a:chExt cx="1270128" cy="1271290"/>
          </a:xfrm>
        </p:grpSpPr>
        <p:sp>
          <p:nvSpPr>
            <p:cNvPr id="187" name="Rectangle 186"/>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8" name="Rectangle 187"/>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2</a:t>
              </a:r>
            </a:p>
          </p:txBody>
        </p:sp>
      </p:grpSp>
      <p:grpSp>
        <p:nvGrpSpPr>
          <p:cNvPr id="189" name="Group 188"/>
          <p:cNvGrpSpPr/>
          <p:nvPr/>
        </p:nvGrpSpPr>
        <p:grpSpPr>
          <a:xfrm>
            <a:off x="1824323" y="1238023"/>
            <a:ext cx="1425273" cy="1269678"/>
            <a:chOff x="-1408548" y="1801832"/>
            <a:chExt cx="1270128" cy="1271290"/>
          </a:xfrm>
        </p:grpSpPr>
        <p:sp>
          <p:nvSpPr>
            <p:cNvPr id="190" name="Rectangle 189"/>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91" name="Rectangle 190"/>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1</a:t>
              </a:r>
            </a:p>
          </p:txBody>
        </p:sp>
      </p:grpSp>
      <p:grpSp>
        <p:nvGrpSpPr>
          <p:cNvPr id="192" name="Group 191"/>
          <p:cNvGrpSpPr/>
          <p:nvPr/>
        </p:nvGrpSpPr>
        <p:grpSpPr>
          <a:xfrm>
            <a:off x="1819863" y="1236437"/>
            <a:ext cx="1425273" cy="1269678"/>
            <a:chOff x="-1408548" y="1801832"/>
            <a:chExt cx="1270128" cy="1271290"/>
          </a:xfrm>
        </p:grpSpPr>
        <p:sp>
          <p:nvSpPr>
            <p:cNvPr id="193" name="Rectangle 19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94" name="Rectangle 19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FF00"/>
                  </a:solidFill>
                  <a:latin typeface="Arial Black" panose="020B0A04020102020204" pitchFamily="34" charset="0"/>
                  <a:cs typeface="Arial" panose="020B0604020202020204" pitchFamily="34" charset="0"/>
                </a:rPr>
                <a:t>0</a:t>
              </a:r>
            </a:p>
          </p:txBody>
        </p:sp>
      </p:grpSp>
      <p:sp>
        <p:nvSpPr>
          <p:cNvPr id="195" name="Left Brace 194"/>
          <p:cNvSpPr/>
          <p:nvPr/>
        </p:nvSpPr>
        <p:spPr>
          <a:xfrm rot="16200000">
            <a:off x="2421289" y="1784896"/>
            <a:ext cx="218088" cy="1448006"/>
          </a:xfrm>
          <a:prstGeom prst="leftBrace">
            <a:avLst/>
          </a:prstGeom>
          <a:ln w="12700">
            <a:solidFill>
              <a:srgbClr val="00FF4E"/>
            </a:solidFill>
          </a:ln>
          <a:effectLst>
            <a:glow rad="63500">
              <a:srgbClr val="00FF4E">
                <a:alpha val="40000"/>
              </a:srgbClr>
            </a:glow>
          </a:effectLst>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sp>
        <p:nvSpPr>
          <p:cNvPr id="196" name="Left Brace 195"/>
          <p:cNvSpPr/>
          <p:nvPr/>
        </p:nvSpPr>
        <p:spPr>
          <a:xfrm rot="5400000">
            <a:off x="2421289" y="509443"/>
            <a:ext cx="218088" cy="1448006"/>
          </a:xfrm>
          <a:prstGeom prst="leftBrace">
            <a:avLst/>
          </a:prstGeom>
          <a:ln w="12700">
            <a:solidFill>
              <a:srgbClr val="00FF4E"/>
            </a:solidFill>
          </a:ln>
          <a:effectLst>
            <a:glow rad="63500">
              <a:srgbClr val="00FF4E">
                <a:alpha val="40000"/>
              </a:srgbClr>
            </a:glow>
          </a:effectLst>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pic>
        <p:nvPicPr>
          <p:cNvPr id="197" name="Picture 196">
            <a:hlinkHover r:id="" action="ppaction://noaction" highlightClick="1">
              <a:snd r:embed="rId13" name="applause.wav"/>
            </a:hlinkHover>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256532" y="5539387"/>
            <a:ext cx="1542015" cy="1314266"/>
          </a:xfrm>
          <a:prstGeom prst="rect">
            <a:avLst/>
          </a:prstGeom>
        </p:spPr>
      </p:pic>
      <p:sp>
        <p:nvSpPr>
          <p:cNvPr id="4" name="Parallelogram 3">
            <a:extLst>
              <a:ext uri="{FF2B5EF4-FFF2-40B4-BE49-F238E27FC236}">
                <a16:creationId xmlns:a16="http://schemas.microsoft.com/office/drawing/2014/main" id="{2F49FDB9-1979-B46A-3ED1-F7C622C4EDDC}"/>
              </a:ext>
            </a:extLst>
          </p:cNvPr>
          <p:cNvSpPr/>
          <p:nvPr/>
        </p:nvSpPr>
        <p:spPr>
          <a:xfrm>
            <a:off x="2722841" y="3990845"/>
            <a:ext cx="8508674" cy="593609"/>
          </a:xfrm>
          <a:prstGeom prst="parallelogram">
            <a:avLst/>
          </a:prstGeom>
          <a:solidFill>
            <a:srgbClr val="0ABD41">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algn="ctr" defTabSz="1086751">
              <a:defRPr/>
            </a:pPr>
            <a:endParaRPr lang="en-US" sz="2000" kern="0" dirty="0">
              <a:solidFill>
                <a:sysClr val="windowText" lastClr="000000"/>
              </a:solidFill>
              <a:latin typeface="Times New Roman" panose="02020603050405020304" pitchFamily="18" charset="0"/>
              <a:cs typeface="Times New Roman" panose="02020603050405020304" pitchFamily="18" charset="0"/>
            </a:endParaRPr>
          </a:p>
        </p:txBody>
      </p:sp>
      <p:grpSp>
        <p:nvGrpSpPr>
          <p:cNvPr id="154" name="Group 153"/>
          <p:cNvGrpSpPr/>
          <p:nvPr/>
        </p:nvGrpSpPr>
        <p:grpSpPr>
          <a:xfrm>
            <a:off x="2726676" y="5757142"/>
            <a:ext cx="8501005" cy="929408"/>
            <a:chOff x="1139780" y="2822885"/>
            <a:chExt cx="7597820" cy="1063314"/>
          </a:xfrm>
        </p:grpSpPr>
        <p:grpSp>
          <p:nvGrpSpPr>
            <p:cNvPr id="155" name="Group 154"/>
            <p:cNvGrpSpPr/>
            <p:nvPr/>
          </p:nvGrpSpPr>
          <p:grpSpPr>
            <a:xfrm>
              <a:off x="1139780" y="2822885"/>
              <a:ext cx="7597820" cy="1063314"/>
              <a:chOff x="1139780" y="2790695"/>
              <a:chExt cx="4733934" cy="863213"/>
            </a:xfrm>
          </p:grpSpPr>
          <p:sp>
            <p:nvSpPr>
              <p:cNvPr id="157" name="Parallelogram 156"/>
              <p:cNvSpPr/>
              <p:nvPr/>
            </p:nvSpPr>
            <p:spPr>
              <a:xfrm>
                <a:off x="1139780" y="3102578"/>
                <a:ext cx="4733934" cy="551330"/>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vi-VN" sz="2700" b="1" dirty="0">
                    <a:solidFill>
                      <a:prstClr val="white"/>
                    </a:solidFill>
                    <a:latin typeface="Times New Roman" panose="02020603050405020304" pitchFamily="18" charset="0"/>
                    <a:cs typeface="Times New Roman" panose="02020603050405020304" pitchFamily="18" charset="0"/>
                  </a:rPr>
                  <a:t>Cua, gấu, hổ, cáo, ong</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58" name="Parallelogram 157"/>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D</a:t>
                </a:r>
              </a:p>
            </p:txBody>
          </p:sp>
          <p:sp>
            <p:nvSpPr>
              <p:cNvPr id="159" name="Rectangle 158"/>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56" name="Straight Connector 155"/>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2363146" y="5038978"/>
            <a:ext cx="321995" cy="1188342"/>
            <a:chOff x="471240" y="3515623"/>
            <a:chExt cx="286946" cy="1189850"/>
          </a:xfrm>
        </p:grpSpPr>
        <p:cxnSp>
          <p:nvCxnSpPr>
            <p:cNvPr id="161" name="Straight Connector 160"/>
            <p:cNvCxnSpPr>
              <a:endCxn id="163" idx="0"/>
            </p:cNvCxnSpPr>
            <p:nvPr/>
          </p:nvCxnSpPr>
          <p:spPr>
            <a:xfrm>
              <a:off x="614713" y="3515623"/>
              <a:ext cx="0" cy="902904"/>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471240" y="4418527"/>
              <a:ext cx="286946" cy="286946"/>
              <a:chOff x="452190" y="3163606"/>
              <a:chExt cx="286946" cy="286946"/>
            </a:xfrm>
          </p:grpSpPr>
          <p:sp>
            <p:nvSpPr>
              <p:cNvPr id="163" name="Oval 162"/>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98" name="Oval 197"/>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spTree>
    <p:extLst>
      <p:ext uri="{BB962C8B-B14F-4D97-AF65-F5344CB8AC3E}">
        <p14:creationId xmlns:p14="http://schemas.microsoft.com/office/powerpoint/2010/main" val="14728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ppt_w</p:attrName>
                                        </p:attrNameLst>
                                      </p:cBhvr>
                                      <p:tavLst>
                                        <p:tav tm="0">
                                          <p:val>
                                            <p:fltVal val="0"/>
                                          </p:val>
                                        </p:tav>
                                        <p:tav tm="100000">
                                          <p:val>
                                            <p:strVal val="#ppt_w"/>
                                          </p:val>
                                        </p:tav>
                                      </p:tavLst>
                                    </p:anim>
                                    <p:anim calcmode="lin" valueType="num">
                                      <p:cBhvr>
                                        <p:cTn id="8" dur="400" fill="hold"/>
                                        <p:tgtEl>
                                          <p:spTgt spid="2"/>
                                        </p:tgtEl>
                                        <p:attrNameLst>
                                          <p:attrName>ppt_h</p:attrName>
                                        </p:attrNameLst>
                                      </p:cBhvr>
                                      <p:tavLst>
                                        <p:tav tm="0">
                                          <p:val>
                                            <p:fltVal val="0"/>
                                          </p:val>
                                        </p:tav>
                                        <p:tav tm="100000">
                                          <p:val>
                                            <p:strVal val="#ppt_h"/>
                                          </p:val>
                                        </p:tav>
                                      </p:tavLst>
                                    </p:anim>
                                    <p:anim calcmode="lin" valueType="num">
                                      <p:cBhvr>
                                        <p:cTn id="9" dur="400" fill="hold"/>
                                        <p:tgtEl>
                                          <p:spTgt spid="2"/>
                                        </p:tgtEl>
                                        <p:attrNameLst>
                                          <p:attrName>style.rotation</p:attrName>
                                        </p:attrNameLst>
                                      </p:cBhvr>
                                      <p:tavLst>
                                        <p:tav tm="0">
                                          <p:val>
                                            <p:fltVal val="360"/>
                                          </p:val>
                                        </p:tav>
                                        <p:tav tm="100000">
                                          <p:val>
                                            <p:fltVal val="0"/>
                                          </p:val>
                                        </p:tav>
                                      </p:tavLst>
                                    </p:anim>
                                    <p:animEffect transition="in" filter="fade">
                                      <p:cBhvr>
                                        <p:cTn id="10" dur="4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202901__bluebloomers__electronic-beeps.wav"/>
                                        </p:tgtEl>
                                      </p:cMediaNode>
                                    </p:audio>
                                  </p:subTnLst>
                                </p:cTn>
                              </p:par>
                            </p:childTnLst>
                          </p:cTn>
                        </p:par>
                        <p:par>
                          <p:cTn id="11" fill="hold">
                            <p:stCondLst>
                              <p:cond delay="400"/>
                            </p:stCondLst>
                            <p:childTnLst>
                              <p:par>
                                <p:cTn id="12" presetID="9"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dissolve">
                                      <p:cBhvr>
                                        <p:cTn id="14" dur="300"/>
                                        <p:tgtEl>
                                          <p:spTgt spid="61"/>
                                        </p:tgtEl>
                                      </p:cBhvr>
                                    </p:animEffect>
                                  </p:childTnLst>
                                </p:cTn>
                              </p:par>
                            </p:childTnLst>
                          </p:cTn>
                        </p:par>
                        <p:par>
                          <p:cTn id="15" fill="hold">
                            <p:stCondLst>
                              <p:cond delay="700"/>
                            </p:stCondLst>
                            <p:childTnLst>
                              <p:par>
                                <p:cTn id="16" presetID="2" presetClass="entr" presetSubtype="8"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childTnLst>
                          </p:cTn>
                        </p:par>
                        <p:par>
                          <p:cTn id="20" fill="hold">
                            <p:stCondLst>
                              <p:cond delay="1200"/>
                            </p:stCondLst>
                            <p:childTnLst>
                              <p:par>
                                <p:cTn id="21" presetID="14" presetClass="entr" presetSubtype="1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randombar(horizontal)">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wipe(up)">
                                      <p:cBhvr>
                                        <p:cTn id="28" dur="500"/>
                                        <p:tgtEl>
                                          <p:spTgt spid="149"/>
                                        </p:tgtEl>
                                      </p:cBhvr>
                                    </p:animEffect>
                                  </p:childTnLst>
                                  <p:subTnLst>
                                    <p:audio>
                                      <p:cMediaNode>
                                        <p:cTn display="0" masterRel="sameClick">
                                          <p:stCondLst>
                                            <p:cond evt="begin" delay="0">
                                              <p:tn val="26"/>
                                            </p:cond>
                                          </p:stCondLst>
                                          <p:endCondLst>
                                            <p:cond evt="onStopAudio" delay="0">
                                              <p:tgtEl>
                                                <p:sldTgt/>
                                              </p:tgtEl>
                                            </p:cond>
                                          </p:endCondLst>
                                        </p:cTn>
                                        <p:tgtEl>
                                          <p:sndTgt r:embed="rId4" name="menu_toggle_tone - Copy.wav"/>
                                        </p:tgtEl>
                                      </p:cMediaNode>
                                    </p:audio>
                                  </p:subTnLst>
                                </p:cTn>
                              </p:par>
                            </p:childTnLst>
                          </p:cTn>
                        </p:par>
                        <p:par>
                          <p:cTn id="29" fill="hold">
                            <p:stCondLst>
                              <p:cond delay="500"/>
                            </p:stCondLst>
                            <p:childTnLst>
                              <p:par>
                                <p:cTn id="30" presetID="17" presetClass="entr" presetSubtype="8"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p:cTn id="32" dur="500" fill="hold"/>
                                        <p:tgtEl>
                                          <p:spTgt spid="69"/>
                                        </p:tgtEl>
                                        <p:attrNameLst>
                                          <p:attrName>ppt_x</p:attrName>
                                        </p:attrNameLst>
                                      </p:cBhvr>
                                      <p:tavLst>
                                        <p:tav tm="0">
                                          <p:val>
                                            <p:strVal val="#ppt_x-#ppt_w/2"/>
                                          </p:val>
                                        </p:tav>
                                        <p:tav tm="100000">
                                          <p:val>
                                            <p:strVal val="#ppt_x"/>
                                          </p:val>
                                        </p:tav>
                                      </p:tavLst>
                                    </p:anim>
                                    <p:anim calcmode="lin" valueType="num">
                                      <p:cBhvr>
                                        <p:cTn id="33" dur="500" fill="hold"/>
                                        <p:tgtEl>
                                          <p:spTgt spid="69"/>
                                        </p:tgtEl>
                                        <p:attrNameLst>
                                          <p:attrName>ppt_y</p:attrName>
                                        </p:attrNameLst>
                                      </p:cBhvr>
                                      <p:tavLst>
                                        <p:tav tm="0">
                                          <p:val>
                                            <p:strVal val="#ppt_y"/>
                                          </p:val>
                                        </p:tav>
                                        <p:tav tm="100000">
                                          <p:val>
                                            <p:strVal val="#ppt_y"/>
                                          </p:val>
                                        </p:tav>
                                      </p:tavLst>
                                    </p:anim>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30"/>
                                            </p:cond>
                                          </p:stCondLst>
                                          <p:endCondLst>
                                            <p:cond evt="onStopAudio" delay="0">
                                              <p:tgtEl>
                                                <p:sldTgt/>
                                              </p:tgtEl>
                                            </p:cond>
                                          </p:endCondLst>
                                        </p:cTn>
                                        <p:tgtEl>
                                          <p:sndTgt r:embed="rId5" name="3beeps.wav"/>
                                        </p:tgtEl>
                                      </p:cMediaNode>
                                    </p:audio>
                                  </p:sub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wipe(up)">
                                      <p:cBhvr>
                                        <p:cTn id="39" dur="500"/>
                                        <p:tgtEl>
                                          <p:spTgt spid="150"/>
                                        </p:tgtEl>
                                      </p:cBhvr>
                                    </p:animEffect>
                                  </p:childTnLst>
                                  <p:subTnLst>
                                    <p:audio>
                                      <p:cMediaNode>
                                        <p:cTn display="0" masterRel="sameClick">
                                          <p:stCondLst>
                                            <p:cond evt="begin" delay="0">
                                              <p:tn val="37"/>
                                            </p:cond>
                                          </p:stCondLst>
                                          <p:endCondLst>
                                            <p:cond evt="onStopAudio" delay="0">
                                              <p:tgtEl>
                                                <p:sldTgt/>
                                              </p:tgtEl>
                                            </p:cond>
                                          </p:endCondLst>
                                        </p:cTn>
                                        <p:tgtEl>
                                          <p:sndTgt r:embed="rId4" name="menu_toggle_tone - Copy.wav"/>
                                        </p:tgtEl>
                                      </p:cMediaNode>
                                    </p:audio>
                                  </p:subTnLst>
                                </p:cTn>
                              </p:par>
                            </p:childTnLst>
                          </p:cTn>
                        </p:par>
                        <p:par>
                          <p:cTn id="40" fill="hold">
                            <p:stCondLst>
                              <p:cond delay="1500"/>
                            </p:stCondLst>
                            <p:childTnLst>
                              <p:par>
                                <p:cTn id="41" presetID="17" presetClass="entr" presetSubtype="8"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500" fill="hold"/>
                                        <p:tgtEl>
                                          <p:spTgt spid="121"/>
                                        </p:tgtEl>
                                        <p:attrNameLst>
                                          <p:attrName>ppt_x</p:attrName>
                                        </p:attrNameLst>
                                      </p:cBhvr>
                                      <p:tavLst>
                                        <p:tav tm="0">
                                          <p:val>
                                            <p:strVal val="#ppt_x-#ppt_w/2"/>
                                          </p:val>
                                        </p:tav>
                                        <p:tav tm="100000">
                                          <p:val>
                                            <p:strVal val="#ppt_x"/>
                                          </p:val>
                                        </p:tav>
                                      </p:tavLst>
                                    </p:anim>
                                    <p:anim calcmode="lin" valueType="num">
                                      <p:cBhvr>
                                        <p:cTn id="44" dur="500" fill="hold"/>
                                        <p:tgtEl>
                                          <p:spTgt spid="121"/>
                                        </p:tgtEl>
                                        <p:attrNameLst>
                                          <p:attrName>ppt_y</p:attrName>
                                        </p:attrNameLst>
                                      </p:cBhvr>
                                      <p:tavLst>
                                        <p:tav tm="0">
                                          <p:val>
                                            <p:strVal val="#ppt_y"/>
                                          </p:val>
                                        </p:tav>
                                        <p:tav tm="100000">
                                          <p:val>
                                            <p:strVal val="#ppt_y"/>
                                          </p:val>
                                        </p:tav>
                                      </p:tavLst>
                                    </p:anim>
                                    <p:anim calcmode="lin" valueType="num">
                                      <p:cBhvr>
                                        <p:cTn id="45" dur="500" fill="hold"/>
                                        <p:tgtEl>
                                          <p:spTgt spid="121"/>
                                        </p:tgtEl>
                                        <p:attrNameLst>
                                          <p:attrName>ppt_w</p:attrName>
                                        </p:attrNameLst>
                                      </p:cBhvr>
                                      <p:tavLst>
                                        <p:tav tm="0">
                                          <p:val>
                                            <p:fltVal val="0"/>
                                          </p:val>
                                        </p:tav>
                                        <p:tav tm="100000">
                                          <p:val>
                                            <p:strVal val="#ppt_w"/>
                                          </p:val>
                                        </p:tav>
                                      </p:tavLst>
                                    </p:anim>
                                    <p:anim calcmode="lin" valueType="num">
                                      <p:cBhvr>
                                        <p:cTn id="46" dur="500" fill="hold"/>
                                        <p:tgtEl>
                                          <p:spTgt spid="12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41"/>
                                            </p:cond>
                                          </p:stCondLst>
                                          <p:endCondLst>
                                            <p:cond evt="onStopAudio" delay="0">
                                              <p:tgtEl>
                                                <p:sldTgt/>
                                              </p:tgtEl>
                                            </p:cond>
                                          </p:endCondLst>
                                        </p:cTn>
                                        <p:tgtEl>
                                          <p:sndTgt r:embed="rId5" name="3beeps.wav"/>
                                        </p:tgtEl>
                                      </p:cMediaNode>
                                    </p:audio>
                                  </p:sub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up)">
                                      <p:cBhvr>
                                        <p:cTn id="50" dur="500"/>
                                        <p:tgtEl>
                                          <p:spTgt spid="151"/>
                                        </p:tgtEl>
                                      </p:cBhvr>
                                    </p:animEffect>
                                  </p:childTnLst>
                                  <p:subTnLst>
                                    <p:audio>
                                      <p:cMediaNode>
                                        <p:cTn display="0" masterRel="sameClick">
                                          <p:stCondLst>
                                            <p:cond evt="begin" delay="0">
                                              <p:tn val="48"/>
                                            </p:cond>
                                          </p:stCondLst>
                                          <p:endCondLst>
                                            <p:cond evt="onStopAudio" delay="0">
                                              <p:tgtEl>
                                                <p:sldTgt/>
                                              </p:tgtEl>
                                            </p:cond>
                                          </p:endCondLst>
                                        </p:cTn>
                                        <p:tgtEl>
                                          <p:sndTgt r:embed="rId4" name="menu_toggle_tone - Copy.wav"/>
                                        </p:tgtEl>
                                      </p:cMediaNode>
                                    </p:audio>
                                  </p:subTnLst>
                                </p:cTn>
                              </p:par>
                            </p:childTnLst>
                          </p:cTn>
                        </p:par>
                        <p:par>
                          <p:cTn id="51" fill="hold">
                            <p:stCondLst>
                              <p:cond delay="2500"/>
                            </p:stCondLst>
                            <p:childTnLst>
                              <p:par>
                                <p:cTn id="52" presetID="17" presetClass="entr" presetSubtype="8" fill="hold" nodeType="afterEffect">
                                  <p:stCondLst>
                                    <p:cond delay="0"/>
                                  </p:stCondLst>
                                  <p:childTnLst>
                                    <p:set>
                                      <p:cBhvr>
                                        <p:cTn id="53" dur="1" fill="hold">
                                          <p:stCondLst>
                                            <p:cond delay="0"/>
                                          </p:stCondLst>
                                        </p:cTn>
                                        <p:tgtEl>
                                          <p:spTgt spid="127"/>
                                        </p:tgtEl>
                                        <p:attrNameLst>
                                          <p:attrName>style.visibility</p:attrName>
                                        </p:attrNameLst>
                                      </p:cBhvr>
                                      <p:to>
                                        <p:strVal val="visible"/>
                                      </p:to>
                                    </p:set>
                                    <p:anim calcmode="lin" valueType="num">
                                      <p:cBhvr>
                                        <p:cTn id="54" dur="500" fill="hold"/>
                                        <p:tgtEl>
                                          <p:spTgt spid="127"/>
                                        </p:tgtEl>
                                        <p:attrNameLst>
                                          <p:attrName>ppt_x</p:attrName>
                                        </p:attrNameLst>
                                      </p:cBhvr>
                                      <p:tavLst>
                                        <p:tav tm="0">
                                          <p:val>
                                            <p:strVal val="#ppt_x-#ppt_w/2"/>
                                          </p:val>
                                        </p:tav>
                                        <p:tav tm="100000">
                                          <p:val>
                                            <p:strVal val="#ppt_x"/>
                                          </p:val>
                                        </p:tav>
                                      </p:tavLst>
                                    </p:anim>
                                    <p:anim calcmode="lin" valueType="num">
                                      <p:cBhvr>
                                        <p:cTn id="55" dur="500" fill="hold"/>
                                        <p:tgtEl>
                                          <p:spTgt spid="127"/>
                                        </p:tgtEl>
                                        <p:attrNameLst>
                                          <p:attrName>ppt_y</p:attrName>
                                        </p:attrNameLst>
                                      </p:cBhvr>
                                      <p:tavLst>
                                        <p:tav tm="0">
                                          <p:val>
                                            <p:strVal val="#ppt_y"/>
                                          </p:val>
                                        </p:tav>
                                        <p:tav tm="100000">
                                          <p:val>
                                            <p:strVal val="#ppt_y"/>
                                          </p:val>
                                        </p:tav>
                                      </p:tavLst>
                                    </p:anim>
                                    <p:anim calcmode="lin" valueType="num">
                                      <p:cBhvr>
                                        <p:cTn id="56" dur="500" fill="hold"/>
                                        <p:tgtEl>
                                          <p:spTgt spid="127"/>
                                        </p:tgtEl>
                                        <p:attrNameLst>
                                          <p:attrName>ppt_w</p:attrName>
                                        </p:attrNameLst>
                                      </p:cBhvr>
                                      <p:tavLst>
                                        <p:tav tm="0">
                                          <p:val>
                                            <p:fltVal val="0"/>
                                          </p:val>
                                        </p:tav>
                                        <p:tav tm="100000">
                                          <p:val>
                                            <p:strVal val="#ppt_w"/>
                                          </p:val>
                                        </p:tav>
                                      </p:tavLst>
                                    </p:anim>
                                    <p:anim calcmode="lin" valueType="num">
                                      <p:cBhvr>
                                        <p:cTn id="57" dur="500" fill="hold"/>
                                        <p:tgtEl>
                                          <p:spTgt spid="12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52"/>
                                            </p:cond>
                                          </p:stCondLst>
                                          <p:endCondLst>
                                            <p:cond evt="onStopAudio" delay="0">
                                              <p:tgtEl>
                                                <p:sldTgt/>
                                              </p:tgtEl>
                                            </p:cond>
                                          </p:endCondLst>
                                        </p:cTn>
                                        <p:tgtEl>
                                          <p:sndTgt r:embed="rId5" name="3beeps.wav"/>
                                        </p:tgtEl>
                                      </p:cMediaNode>
                                    </p:audio>
                                  </p:sub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160"/>
                                        </p:tgtEl>
                                        <p:attrNameLst>
                                          <p:attrName>style.visibility</p:attrName>
                                        </p:attrNameLst>
                                      </p:cBhvr>
                                      <p:to>
                                        <p:strVal val="visible"/>
                                      </p:to>
                                    </p:set>
                                    <p:animEffect transition="in" filter="wipe(up)">
                                      <p:cBhvr>
                                        <p:cTn id="61" dur="500"/>
                                        <p:tgtEl>
                                          <p:spTgt spid="160"/>
                                        </p:tgtEl>
                                      </p:cBhvr>
                                    </p:animEffect>
                                  </p:childTnLst>
                                  <p:subTnLst>
                                    <p:audio>
                                      <p:cMediaNode>
                                        <p:cTn display="0" masterRel="sameClick">
                                          <p:stCondLst>
                                            <p:cond evt="begin" delay="0">
                                              <p:tn val="59"/>
                                            </p:cond>
                                          </p:stCondLst>
                                          <p:endCondLst>
                                            <p:cond evt="onStopAudio" delay="0">
                                              <p:tgtEl>
                                                <p:sldTgt/>
                                              </p:tgtEl>
                                            </p:cond>
                                          </p:endCondLst>
                                        </p:cTn>
                                        <p:tgtEl>
                                          <p:sndTgt r:embed="rId4" name="menu_toggle_tone - Copy.wav"/>
                                        </p:tgtEl>
                                      </p:cMediaNode>
                                    </p:audio>
                                  </p:subTnLst>
                                </p:cTn>
                              </p:par>
                            </p:childTnLst>
                          </p:cTn>
                        </p:par>
                        <p:par>
                          <p:cTn id="62" fill="hold">
                            <p:stCondLst>
                              <p:cond delay="3500"/>
                            </p:stCondLst>
                            <p:childTnLst>
                              <p:par>
                                <p:cTn id="63" presetID="17" presetClass="entr" presetSubtype="8"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500" fill="hold"/>
                                        <p:tgtEl>
                                          <p:spTgt spid="154"/>
                                        </p:tgtEl>
                                        <p:attrNameLst>
                                          <p:attrName>ppt_x</p:attrName>
                                        </p:attrNameLst>
                                      </p:cBhvr>
                                      <p:tavLst>
                                        <p:tav tm="0">
                                          <p:val>
                                            <p:strVal val="#ppt_x-#ppt_w/2"/>
                                          </p:val>
                                        </p:tav>
                                        <p:tav tm="100000">
                                          <p:val>
                                            <p:strVal val="#ppt_x"/>
                                          </p:val>
                                        </p:tav>
                                      </p:tavLst>
                                    </p:anim>
                                    <p:anim calcmode="lin" valueType="num">
                                      <p:cBhvr>
                                        <p:cTn id="66" dur="500" fill="hold"/>
                                        <p:tgtEl>
                                          <p:spTgt spid="154"/>
                                        </p:tgtEl>
                                        <p:attrNameLst>
                                          <p:attrName>ppt_y</p:attrName>
                                        </p:attrNameLst>
                                      </p:cBhvr>
                                      <p:tavLst>
                                        <p:tav tm="0">
                                          <p:val>
                                            <p:strVal val="#ppt_y"/>
                                          </p:val>
                                        </p:tav>
                                        <p:tav tm="100000">
                                          <p:val>
                                            <p:strVal val="#ppt_y"/>
                                          </p:val>
                                        </p:tav>
                                      </p:tavLst>
                                    </p:anim>
                                    <p:anim calcmode="lin" valueType="num">
                                      <p:cBhvr>
                                        <p:cTn id="67" dur="500" fill="hold"/>
                                        <p:tgtEl>
                                          <p:spTgt spid="154"/>
                                        </p:tgtEl>
                                        <p:attrNameLst>
                                          <p:attrName>ppt_w</p:attrName>
                                        </p:attrNameLst>
                                      </p:cBhvr>
                                      <p:tavLst>
                                        <p:tav tm="0">
                                          <p:val>
                                            <p:fltVal val="0"/>
                                          </p:val>
                                        </p:tav>
                                        <p:tav tm="100000">
                                          <p:val>
                                            <p:strVal val="#ppt_w"/>
                                          </p:val>
                                        </p:tav>
                                      </p:tavLst>
                                    </p:anim>
                                    <p:anim calcmode="lin" valueType="num">
                                      <p:cBhvr>
                                        <p:cTn id="68" dur="500" fill="hold"/>
                                        <p:tgtEl>
                                          <p:spTgt spid="15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63"/>
                                            </p:cond>
                                          </p:stCondLst>
                                          <p:endCondLst>
                                            <p:cond evt="onStopAudio" delay="0">
                                              <p:tgtEl>
                                                <p:sldTgt/>
                                              </p:tgtEl>
                                            </p:cond>
                                          </p:endCondLst>
                                        </p:cTn>
                                        <p:tgtEl>
                                          <p:sndTgt r:embed="rId5" name="3beeps.wav"/>
                                        </p:tgtEl>
                                      </p:cMediaNode>
                                    </p:audio>
                                  </p:subTnLst>
                                </p:cTn>
                              </p:par>
                            </p:childTnLst>
                          </p:cTn>
                        </p:par>
                        <p:par>
                          <p:cTn id="69" fill="hold">
                            <p:stCondLst>
                              <p:cond delay="4000"/>
                            </p:stCondLst>
                            <p:childTnLst>
                              <p:par>
                                <p:cTn id="70" presetID="17" presetClass="entr" presetSubtype="1" fill="hold" grpId="0" nodeType="afterEffect">
                                  <p:stCondLst>
                                    <p:cond delay="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300" fill="hold"/>
                                        <p:tgtEl>
                                          <p:spTgt spid="196"/>
                                        </p:tgtEl>
                                        <p:attrNameLst>
                                          <p:attrName>ppt_x</p:attrName>
                                        </p:attrNameLst>
                                      </p:cBhvr>
                                      <p:tavLst>
                                        <p:tav tm="0">
                                          <p:val>
                                            <p:strVal val="#ppt_x"/>
                                          </p:val>
                                        </p:tav>
                                        <p:tav tm="100000">
                                          <p:val>
                                            <p:strVal val="#ppt_x"/>
                                          </p:val>
                                        </p:tav>
                                      </p:tavLst>
                                    </p:anim>
                                    <p:anim calcmode="lin" valueType="num">
                                      <p:cBhvr>
                                        <p:cTn id="73" dur="300" fill="hold"/>
                                        <p:tgtEl>
                                          <p:spTgt spid="196"/>
                                        </p:tgtEl>
                                        <p:attrNameLst>
                                          <p:attrName>ppt_y</p:attrName>
                                        </p:attrNameLst>
                                      </p:cBhvr>
                                      <p:tavLst>
                                        <p:tav tm="0">
                                          <p:val>
                                            <p:strVal val="#ppt_y-#ppt_h/2"/>
                                          </p:val>
                                        </p:tav>
                                        <p:tav tm="100000">
                                          <p:val>
                                            <p:strVal val="#ppt_y"/>
                                          </p:val>
                                        </p:tav>
                                      </p:tavLst>
                                    </p:anim>
                                    <p:anim calcmode="lin" valueType="num">
                                      <p:cBhvr>
                                        <p:cTn id="74" dur="300" fill="hold"/>
                                        <p:tgtEl>
                                          <p:spTgt spid="196"/>
                                        </p:tgtEl>
                                        <p:attrNameLst>
                                          <p:attrName>ppt_w</p:attrName>
                                        </p:attrNameLst>
                                      </p:cBhvr>
                                      <p:tavLst>
                                        <p:tav tm="0">
                                          <p:val>
                                            <p:strVal val="#ppt_w"/>
                                          </p:val>
                                        </p:tav>
                                        <p:tav tm="100000">
                                          <p:val>
                                            <p:strVal val="#ppt_w"/>
                                          </p:val>
                                        </p:tav>
                                      </p:tavLst>
                                    </p:anim>
                                    <p:anim calcmode="lin" valueType="num">
                                      <p:cBhvr>
                                        <p:cTn id="75" dur="300" fill="hold"/>
                                        <p:tgtEl>
                                          <p:spTgt spid="19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6" name="menu_toggle_tone.wav"/>
                                        </p:tgtEl>
                                      </p:cMediaNode>
                                    </p:audio>
                                  </p:subTnLst>
                                </p:cTn>
                              </p:par>
                              <p:par>
                                <p:cTn id="76" presetID="17" presetClass="entr" presetSubtype="4" fill="hold" grpId="0" nodeType="withEffect">
                                  <p:stCondLst>
                                    <p:cond delay="0"/>
                                  </p:stCondLst>
                                  <p:childTnLst>
                                    <p:set>
                                      <p:cBhvr>
                                        <p:cTn id="77" dur="1" fill="hold">
                                          <p:stCondLst>
                                            <p:cond delay="0"/>
                                          </p:stCondLst>
                                        </p:cTn>
                                        <p:tgtEl>
                                          <p:spTgt spid="195"/>
                                        </p:tgtEl>
                                        <p:attrNameLst>
                                          <p:attrName>style.visibility</p:attrName>
                                        </p:attrNameLst>
                                      </p:cBhvr>
                                      <p:to>
                                        <p:strVal val="visible"/>
                                      </p:to>
                                    </p:set>
                                    <p:anim calcmode="lin" valueType="num">
                                      <p:cBhvr>
                                        <p:cTn id="78" dur="300" fill="hold"/>
                                        <p:tgtEl>
                                          <p:spTgt spid="195"/>
                                        </p:tgtEl>
                                        <p:attrNameLst>
                                          <p:attrName>ppt_x</p:attrName>
                                        </p:attrNameLst>
                                      </p:cBhvr>
                                      <p:tavLst>
                                        <p:tav tm="0">
                                          <p:val>
                                            <p:strVal val="#ppt_x"/>
                                          </p:val>
                                        </p:tav>
                                        <p:tav tm="100000">
                                          <p:val>
                                            <p:strVal val="#ppt_x"/>
                                          </p:val>
                                        </p:tav>
                                      </p:tavLst>
                                    </p:anim>
                                    <p:anim calcmode="lin" valueType="num">
                                      <p:cBhvr>
                                        <p:cTn id="79" dur="300" fill="hold"/>
                                        <p:tgtEl>
                                          <p:spTgt spid="195"/>
                                        </p:tgtEl>
                                        <p:attrNameLst>
                                          <p:attrName>ppt_y</p:attrName>
                                        </p:attrNameLst>
                                      </p:cBhvr>
                                      <p:tavLst>
                                        <p:tav tm="0">
                                          <p:val>
                                            <p:strVal val="#ppt_y+#ppt_h/2"/>
                                          </p:val>
                                        </p:tav>
                                        <p:tav tm="100000">
                                          <p:val>
                                            <p:strVal val="#ppt_y"/>
                                          </p:val>
                                        </p:tav>
                                      </p:tavLst>
                                    </p:anim>
                                    <p:anim calcmode="lin" valueType="num">
                                      <p:cBhvr>
                                        <p:cTn id="80" dur="300" fill="hold"/>
                                        <p:tgtEl>
                                          <p:spTgt spid="195"/>
                                        </p:tgtEl>
                                        <p:attrNameLst>
                                          <p:attrName>ppt_w</p:attrName>
                                        </p:attrNameLst>
                                      </p:cBhvr>
                                      <p:tavLst>
                                        <p:tav tm="0">
                                          <p:val>
                                            <p:strVal val="#ppt_w"/>
                                          </p:val>
                                        </p:tav>
                                        <p:tav tm="100000">
                                          <p:val>
                                            <p:strVal val="#ppt_w"/>
                                          </p:val>
                                        </p:tav>
                                      </p:tavLst>
                                    </p:anim>
                                    <p:anim calcmode="lin" valueType="num">
                                      <p:cBhvr>
                                        <p:cTn id="81" dur="300" fill="hold"/>
                                        <p:tgtEl>
                                          <p:spTgt spid="195"/>
                                        </p:tgtEl>
                                        <p:attrNameLst>
                                          <p:attrName>ppt_h</p:attrName>
                                        </p:attrNameLst>
                                      </p:cBhvr>
                                      <p:tavLst>
                                        <p:tav tm="0">
                                          <p:val>
                                            <p:fltVal val="0"/>
                                          </p:val>
                                        </p:tav>
                                        <p:tav tm="100000">
                                          <p:val>
                                            <p:strVal val="#ppt_h"/>
                                          </p:val>
                                        </p:tav>
                                      </p:tavLst>
                                    </p:anim>
                                  </p:childTnLst>
                                </p:cTn>
                              </p:par>
                            </p:childTnLst>
                          </p:cTn>
                        </p:par>
                        <p:par>
                          <p:cTn id="82" fill="hold">
                            <p:stCondLst>
                              <p:cond delay="4300"/>
                            </p:stCondLst>
                            <p:childTnLst>
                              <p:par>
                                <p:cTn id="83" presetID="14" presetClass="entr" presetSubtype="10"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randombar(horizontal)">
                                      <p:cBhvr>
                                        <p:cTn id="85" dur="500"/>
                                        <p:tgtEl>
                                          <p:spTgt spid="65"/>
                                        </p:tgtEl>
                                      </p:cBhvr>
                                    </p:animEffect>
                                  </p:childTnLst>
                                  <p:subTnLst>
                                    <p:audio>
                                      <p:cMediaNode>
                                        <p:cTn display="0" masterRel="sameClick">
                                          <p:stCondLst>
                                            <p:cond evt="begin" delay="0">
                                              <p:tn val="83"/>
                                            </p:cond>
                                          </p:stCondLst>
                                          <p:endCondLst>
                                            <p:cond evt="onStopAudio" delay="0">
                                              <p:tgtEl>
                                                <p:sldTgt/>
                                              </p:tgtEl>
                                            </p:cond>
                                          </p:endCondLst>
                                        </p:cTn>
                                        <p:tgtEl>
                                          <p:sndTgt r:embed="rId7" name="beep.wav"/>
                                        </p:tgtEl>
                                      </p:cMediaNode>
                                    </p:audio>
                                  </p:subTnLst>
                                </p:cTn>
                              </p:par>
                            </p:childTnLst>
                          </p:cTn>
                        </p:par>
                        <p:par>
                          <p:cTn id="86" fill="hold">
                            <p:stCondLst>
                              <p:cond delay="4800"/>
                            </p:stCondLst>
                            <p:childTnLst>
                              <p:par>
                                <p:cTn id="87" presetID="14" presetClass="entr" presetSubtype="10" fill="hold" nodeType="afterEffect">
                                  <p:stCondLst>
                                    <p:cond delay="50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subTnLst>
                                    <p:audio>
                                      <p:cMediaNode>
                                        <p:cTn display="0" masterRel="sameClick">
                                          <p:stCondLst>
                                            <p:cond evt="begin" delay="0">
                                              <p:tn val="87"/>
                                            </p:cond>
                                          </p:stCondLst>
                                          <p:endCondLst>
                                            <p:cond evt="onStopAudio" delay="0">
                                              <p:tgtEl>
                                                <p:sldTgt/>
                                              </p:tgtEl>
                                            </p:cond>
                                          </p:endCondLst>
                                        </p:cTn>
                                        <p:tgtEl>
                                          <p:sndTgt r:embed="rId7" name="beep.wav"/>
                                        </p:tgtEl>
                                      </p:cMediaNode>
                                    </p:audio>
                                  </p:subTnLst>
                                </p:cTn>
                              </p:par>
                            </p:childTnLst>
                          </p:cTn>
                        </p:par>
                        <p:par>
                          <p:cTn id="90" fill="hold">
                            <p:stCondLst>
                              <p:cond delay="5800"/>
                            </p:stCondLst>
                            <p:childTnLst>
                              <p:par>
                                <p:cTn id="91" presetID="14" presetClass="entr" presetSubtype="10" fill="hold" nodeType="afterEffect">
                                  <p:stCondLst>
                                    <p:cond delay="500"/>
                                  </p:stCondLst>
                                  <p:childTnLst>
                                    <p:set>
                                      <p:cBhvr>
                                        <p:cTn id="92" dur="1" fill="hold">
                                          <p:stCondLst>
                                            <p:cond delay="0"/>
                                          </p:stCondLst>
                                        </p:cTn>
                                        <p:tgtEl>
                                          <p:spTgt spid="71"/>
                                        </p:tgtEl>
                                        <p:attrNameLst>
                                          <p:attrName>style.visibility</p:attrName>
                                        </p:attrNameLst>
                                      </p:cBhvr>
                                      <p:to>
                                        <p:strVal val="visible"/>
                                      </p:to>
                                    </p:set>
                                    <p:animEffect transition="in" filter="randombar(horizontal)">
                                      <p:cBhvr>
                                        <p:cTn id="93" dur="500"/>
                                        <p:tgtEl>
                                          <p:spTgt spid="71"/>
                                        </p:tgtEl>
                                      </p:cBhvr>
                                    </p:animEffect>
                                  </p:childTnLst>
                                  <p:subTnLst>
                                    <p:audio>
                                      <p:cMediaNode>
                                        <p:cTn display="0" masterRel="sameClick">
                                          <p:stCondLst>
                                            <p:cond evt="begin" delay="0">
                                              <p:tn val="91"/>
                                            </p:cond>
                                          </p:stCondLst>
                                          <p:endCondLst>
                                            <p:cond evt="onStopAudio" delay="0">
                                              <p:tgtEl>
                                                <p:sldTgt/>
                                              </p:tgtEl>
                                            </p:cond>
                                          </p:endCondLst>
                                        </p:cTn>
                                        <p:tgtEl>
                                          <p:sndTgt r:embed="rId7" name="beep.wav"/>
                                        </p:tgtEl>
                                      </p:cMediaNode>
                                    </p:audio>
                                  </p:subTnLst>
                                </p:cTn>
                              </p:par>
                            </p:childTnLst>
                          </p:cTn>
                        </p:par>
                        <p:par>
                          <p:cTn id="94" fill="hold">
                            <p:stCondLst>
                              <p:cond delay="6800"/>
                            </p:stCondLst>
                            <p:childTnLst>
                              <p:par>
                                <p:cTn id="95" presetID="14" presetClass="entr" presetSubtype="10" fill="hold" nodeType="afterEffect">
                                  <p:stCondLst>
                                    <p:cond delay="500"/>
                                  </p:stCondLst>
                                  <p:childTnLst>
                                    <p:set>
                                      <p:cBhvr>
                                        <p:cTn id="96" dur="1" fill="hold">
                                          <p:stCondLst>
                                            <p:cond delay="0"/>
                                          </p:stCondLst>
                                        </p:cTn>
                                        <p:tgtEl>
                                          <p:spTgt spid="74"/>
                                        </p:tgtEl>
                                        <p:attrNameLst>
                                          <p:attrName>style.visibility</p:attrName>
                                        </p:attrNameLst>
                                      </p:cBhvr>
                                      <p:to>
                                        <p:strVal val="visible"/>
                                      </p:to>
                                    </p:set>
                                    <p:animEffect transition="in" filter="randombar(horizontal)">
                                      <p:cBhvr>
                                        <p:cTn id="97" dur="500"/>
                                        <p:tgtEl>
                                          <p:spTgt spid="74"/>
                                        </p:tgtEl>
                                      </p:cBhvr>
                                    </p:animEffect>
                                  </p:childTnLst>
                                  <p:subTnLst>
                                    <p:audio>
                                      <p:cMediaNode>
                                        <p:cTn display="0" masterRel="sameClick">
                                          <p:stCondLst>
                                            <p:cond evt="begin" delay="0">
                                              <p:tn val="95"/>
                                            </p:cond>
                                          </p:stCondLst>
                                          <p:endCondLst>
                                            <p:cond evt="onStopAudio" delay="0">
                                              <p:tgtEl>
                                                <p:sldTgt/>
                                              </p:tgtEl>
                                            </p:cond>
                                          </p:endCondLst>
                                        </p:cTn>
                                        <p:tgtEl>
                                          <p:sndTgt r:embed="rId7" name="beep.wav"/>
                                        </p:tgtEl>
                                      </p:cMediaNode>
                                    </p:audio>
                                  </p:subTnLst>
                                </p:cTn>
                              </p:par>
                            </p:childTnLst>
                          </p:cTn>
                        </p:par>
                        <p:par>
                          <p:cTn id="98" fill="hold">
                            <p:stCondLst>
                              <p:cond delay="7800"/>
                            </p:stCondLst>
                            <p:childTnLst>
                              <p:par>
                                <p:cTn id="99" presetID="14" presetClass="entr" presetSubtype="10" fill="hold" nodeType="afterEffect">
                                  <p:stCondLst>
                                    <p:cond delay="500"/>
                                  </p:stCondLst>
                                  <p:childTnLst>
                                    <p:set>
                                      <p:cBhvr>
                                        <p:cTn id="100" dur="1" fill="hold">
                                          <p:stCondLst>
                                            <p:cond delay="0"/>
                                          </p:stCondLst>
                                        </p:cTn>
                                        <p:tgtEl>
                                          <p:spTgt spid="77"/>
                                        </p:tgtEl>
                                        <p:attrNameLst>
                                          <p:attrName>style.visibility</p:attrName>
                                        </p:attrNameLst>
                                      </p:cBhvr>
                                      <p:to>
                                        <p:strVal val="visible"/>
                                      </p:to>
                                    </p:set>
                                    <p:animEffect transition="in" filter="randombar(horizontal)">
                                      <p:cBhvr>
                                        <p:cTn id="101" dur="500"/>
                                        <p:tgtEl>
                                          <p:spTgt spid="77"/>
                                        </p:tgtEl>
                                      </p:cBhvr>
                                    </p:animEffect>
                                  </p:childTnLst>
                                  <p:subTnLst>
                                    <p:audio>
                                      <p:cMediaNode>
                                        <p:cTn display="0" masterRel="sameClick">
                                          <p:stCondLst>
                                            <p:cond evt="begin" delay="0">
                                              <p:tn val="99"/>
                                            </p:cond>
                                          </p:stCondLst>
                                          <p:endCondLst>
                                            <p:cond evt="onStopAudio" delay="0">
                                              <p:tgtEl>
                                                <p:sldTgt/>
                                              </p:tgtEl>
                                            </p:cond>
                                          </p:endCondLst>
                                        </p:cTn>
                                        <p:tgtEl>
                                          <p:sndTgt r:embed="rId7" name="beep.wav"/>
                                        </p:tgtEl>
                                      </p:cMediaNode>
                                    </p:audio>
                                  </p:subTnLst>
                                </p:cTn>
                              </p:par>
                            </p:childTnLst>
                          </p:cTn>
                        </p:par>
                        <p:par>
                          <p:cTn id="102" fill="hold">
                            <p:stCondLst>
                              <p:cond delay="8800"/>
                            </p:stCondLst>
                            <p:childTnLst>
                              <p:par>
                                <p:cTn id="103" presetID="14" presetClass="entr" presetSubtype="10" fill="hold" nodeType="afterEffect">
                                  <p:stCondLst>
                                    <p:cond delay="500"/>
                                  </p:stCondLst>
                                  <p:childTnLst>
                                    <p:set>
                                      <p:cBhvr>
                                        <p:cTn id="104" dur="1" fill="hold">
                                          <p:stCondLst>
                                            <p:cond delay="0"/>
                                          </p:stCondLst>
                                        </p:cTn>
                                        <p:tgtEl>
                                          <p:spTgt spid="83"/>
                                        </p:tgtEl>
                                        <p:attrNameLst>
                                          <p:attrName>style.visibility</p:attrName>
                                        </p:attrNameLst>
                                      </p:cBhvr>
                                      <p:to>
                                        <p:strVal val="visible"/>
                                      </p:to>
                                    </p:set>
                                    <p:animEffect transition="in" filter="randombar(horizontal)">
                                      <p:cBhvr>
                                        <p:cTn id="105" dur="500"/>
                                        <p:tgtEl>
                                          <p:spTgt spid="83"/>
                                        </p:tgtEl>
                                      </p:cBhvr>
                                    </p:animEffect>
                                  </p:childTnLst>
                                  <p:subTnLst>
                                    <p:audio>
                                      <p:cMediaNode>
                                        <p:cTn display="0" masterRel="sameClick">
                                          <p:stCondLst>
                                            <p:cond evt="begin" delay="0">
                                              <p:tn val="103"/>
                                            </p:cond>
                                          </p:stCondLst>
                                          <p:endCondLst>
                                            <p:cond evt="onStopAudio" delay="0">
                                              <p:tgtEl>
                                                <p:sldTgt/>
                                              </p:tgtEl>
                                            </p:cond>
                                          </p:endCondLst>
                                        </p:cTn>
                                        <p:tgtEl>
                                          <p:sndTgt r:embed="rId7" name="beep.wav"/>
                                        </p:tgtEl>
                                      </p:cMediaNode>
                                    </p:audio>
                                  </p:subTnLst>
                                </p:cTn>
                              </p:par>
                            </p:childTnLst>
                          </p:cTn>
                        </p:par>
                        <p:par>
                          <p:cTn id="106" fill="hold">
                            <p:stCondLst>
                              <p:cond delay="9800"/>
                            </p:stCondLst>
                            <p:childTnLst>
                              <p:par>
                                <p:cTn id="107" presetID="14" presetClass="entr" presetSubtype="10" fill="hold" nodeType="afterEffect">
                                  <p:stCondLst>
                                    <p:cond delay="500"/>
                                  </p:stCondLst>
                                  <p:childTnLst>
                                    <p:set>
                                      <p:cBhvr>
                                        <p:cTn id="108" dur="1" fill="hold">
                                          <p:stCondLst>
                                            <p:cond delay="0"/>
                                          </p:stCondLst>
                                        </p:cTn>
                                        <p:tgtEl>
                                          <p:spTgt spid="86"/>
                                        </p:tgtEl>
                                        <p:attrNameLst>
                                          <p:attrName>style.visibility</p:attrName>
                                        </p:attrNameLst>
                                      </p:cBhvr>
                                      <p:to>
                                        <p:strVal val="visible"/>
                                      </p:to>
                                    </p:set>
                                    <p:animEffect transition="in" filter="randombar(horizontal)">
                                      <p:cBhvr>
                                        <p:cTn id="109" dur="500"/>
                                        <p:tgtEl>
                                          <p:spTgt spid="86"/>
                                        </p:tgtEl>
                                      </p:cBhvr>
                                    </p:animEffect>
                                  </p:childTnLst>
                                  <p:subTnLst>
                                    <p:audio>
                                      <p:cMediaNode>
                                        <p:cTn display="0" masterRel="sameClick">
                                          <p:stCondLst>
                                            <p:cond evt="begin" delay="0">
                                              <p:tn val="107"/>
                                            </p:cond>
                                          </p:stCondLst>
                                          <p:endCondLst>
                                            <p:cond evt="onStopAudio" delay="0">
                                              <p:tgtEl>
                                                <p:sldTgt/>
                                              </p:tgtEl>
                                            </p:cond>
                                          </p:endCondLst>
                                        </p:cTn>
                                        <p:tgtEl>
                                          <p:sndTgt r:embed="rId7" name="beep.wav"/>
                                        </p:tgtEl>
                                      </p:cMediaNode>
                                    </p:audio>
                                  </p:subTnLst>
                                </p:cTn>
                              </p:par>
                            </p:childTnLst>
                          </p:cTn>
                        </p:par>
                        <p:par>
                          <p:cTn id="110" fill="hold">
                            <p:stCondLst>
                              <p:cond delay="10800"/>
                            </p:stCondLst>
                            <p:childTnLst>
                              <p:par>
                                <p:cTn id="111" presetID="14" presetClass="entr" presetSubtype="10" fill="hold" nodeType="afterEffect">
                                  <p:stCondLst>
                                    <p:cond delay="500"/>
                                  </p:stCondLst>
                                  <p:childTnLst>
                                    <p:set>
                                      <p:cBhvr>
                                        <p:cTn id="112" dur="1" fill="hold">
                                          <p:stCondLst>
                                            <p:cond delay="0"/>
                                          </p:stCondLst>
                                        </p:cTn>
                                        <p:tgtEl>
                                          <p:spTgt spid="89"/>
                                        </p:tgtEl>
                                        <p:attrNameLst>
                                          <p:attrName>style.visibility</p:attrName>
                                        </p:attrNameLst>
                                      </p:cBhvr>
                                      <p:to>
                                        <p:strVal val="visible"/>
                                      </p:to>
                                    </p:set>
                                    <p:animEffect transition="in" filter="randombar(horizontal)">
                                      <p:cBhvr>
                                        <p:cTn id="113" dur="500"/>
                                        <p:tgtEl>
                                          <p:spTgt spid="89"/>
                                        </p:tgtEl>
                                      </p:cBhvr>
                                    </p:animEffect>
                                  </p:childTnLst>
                                  <p:subTnLst>
                                    <p:audio>
                                      <p:cMediaNode>
                                        <p:cTn display="0" masterRel="sameClick">
                                          <p:stCondLst>
                                            <p:cond evt="begin" delay="0">
                                              <p:tn val="111"/>
                                            </p:cond>
                                          </p:stCondLst>
                                          <p:endCondLst>
                                            <p:cond evt="onStopAudio" delay="0">
                                              <p:tgtEl>
                                                <p:sldTgt/>
                                              </p:tgtEl>
                                            </p:cond>
                                          </p:endCondLst>
                                        </p:cTn>
                                        <p:tgtEl>
                                          <p:sndTgt r:embed="rId7" name="beep.wav"/>
                                        </p:tgtEl>
                                      </p:cMediaNode>
                                    </p:audio>
                                  </p:subTnLst>
                                </p:cTn>
                              </p:par>
                            </p:childTnLst>
                          </p:cTn>
                        </p:par>
                        <p:par>
                          <p:cTn id="114" fill="hold">
                            <p:stCondLst>
                              <p:cond delay="11800"/>
                            </p:stCondLst>
                            <p:childTnLst>
                              <p:par>
                                <p:cTn id="115" presetID="14" presetClass="entr" presetSubtype="10" fill="hold" nodeType="afterEffect">
                                  <p:stCondLst>
                                    <p:cond delay="500"/>
                                  </p:stCondLst>
                                  <p:childTnLst>
                                    <p:set>
                                      <p:cBhvr>
                                        <p:cTn id="116" dur="1" fill="hold">
                                          <p:stCondLst>
                                            <p:cond delay="0"/>
                                          </p:stCondLst>
                                        </p:cTn>
                                        <p:tgtEl>
                                          <p:spTgt spid="92"/>
                                        </p:tgtEl>
                                        <p:attrNameLst>
                                          <p:attrName>style.visibility</p:attrName>
                                        </p:attrNameLst>
                                      </p:cBhvr>
                                      <p:to>
                                        <p:strVal val="visible"/>
                                      </p:to>
                                    </p:set>
                                    <p:animEffect transition="in" filter="randombar(horizontal)">
                                      <p:cBhvr>
                                        <p:cTn id="117" dur="500"/>
                                        <p:tgtEl>
                                          <p:spTgt spid="92"/>
                                        </p:tgtEl>
                                      </p:cBhvr>
                                    </p:animEffect>
                                  </p:childTnLst>
                                  <p:subTnLst>
                                    <p:audio>
                                      <p:cMediaNode>
                                        <p:cTn display="0" masterRel="sameClick">
                                          <p:stCondLst>
                                            <p:cond evt="begin" delay="0">
                                              <p:tn val="115"/>
                                            </p:cond>
                                          </p:stCondLst>
                                          <p:endCondLst>
                                            <p:cond evt="onStopAudio" delay="0">
                                              <p:tgtEl>
                                                <p:sldTgt/>
                                              </p:tgtEl>
                                            </p:cond>
                                          </p:endCondLst>
                                        </p:cTn>
                                        <p:tgtEl>
                                          <p:sndTgt r:embed="rId7" name="beep.wav"/>
                                        </p:tgtEl>
                                      </p:cMediaNode>
                                    </p:audio>
                                  </p:subTnLst>
                                </p:cTn>
                              </p:par>
                            </p:childTnLst>
                          </p:cTn>
                        </p:par>
                        <p:par>
                          <p:cTn id="118" fill="hold">
                            <p:stCondLst>
                              <p:cond delay="12800"/>
                            </p:stCondLst>
                            <p:childTnLst>
                              <p:par>
                                <p:cTn id="119" presetID="14" presetClass="entr" presetSubtype="10" fill="hold" nodeType="afterEffect">
                                  <p:stCondLst>
                                    <p:cond delay="500"/>
                                  </p:stCondLst>
                                  <p:childTnLst>
                                    <p:set>
                                      <p:cBhvr>
                                        <p:cTn id="120" dur="1" fill="hold">
                                          <p:stCondLst>
                                            <p:cond delay="0"/>
                                          </p:stCondLst>
                                        </p:cTn>
                                        <p:tgtEl>
                                          <p:spTgt spid="95"/>
                                        </p:tgtEl>
                                        <p:attrNameLst>
                                          <p:attrName>style.visibility</p:attrName>
                                        </p:attrNameLst>
                                      </p:cBhvr>
                                      <p:to>
                                        <p:strVal val="visible"/>
                                      </p:to>
                                    </p:set>
                                    <p:animEffect transition="in" filter="randombar(horizontal)">
                                      <p:cBhvr>
                                        <p:cTn id="121" dur="500"/>
                                        <p:tgtEl>
                                          <p:spTgt spid="95"/>
                                        </p:tgtEl>
                                      </p:cBhvr>
                                    </p:animEffect>
                                  </p:childTnLst>
                                  <p:subTnLst>
                                    <p:audio>
                                      <p:cMediaNode>
                                        <p:cTn display="0" masterRel="sameClick">
                                          <p:stCondLst>
                                            <p:cond evt="begin" delay="0">
                                              <p:tn val="119"/>
                                            </p:cond>
                                          </p:stCondLst>
                                          <p:endCondLst>
                                            <p:cond evt="onStopAudio" delay="0">
                                              <p:tgtEl>
                                                <p:sldTgt/>
                                              </p:tgtEl>
                                            </p:cond>
                                          </p:endCondLst>
                                        </p:cTn>
                                        <p:tgtEl>
                                          <p:sndTgt r:embed="rId7" name="beep.wav"/>
                                        </p:tgtEl>
                                      </p:cMediaNode>
                                    </p:audio>
                                  </p:subTnLst>
                                </p:cTn>
                              </p:par>
                            </p:childTnLst>
                          </p:cTn>
                        </p:par>
                        <p:par>
                          <p:cTn id="122" fill="hold">
                            <p:stCondLst>
                              <p:cond delay="13800"/>
                            </p:stCondLst>
                            <p:childTnLst>
                              <p:par>
                                <p:cTn id="123" presetID="14" presetClass="entr" presetSubtype="10" fill="hold" nodeType="afterEffect">
                                  <p:stCondLst>
                                    <p:cond delay="500"/>
                                  </p:stCondLst>
                                  <p:childTnLst>
                                    <p:set>
                                      <p:cBhvr>
                                        <p:cTn id="124" dur="1" fill="hold">
                                          <p:stCondLst>
                                            <p:cond delay="0"/>
                                          </p:stCondLst>
                                        </p:cTn>
                                        <p:tgtEl>
                                          <p:spTgt spid="98"/>
                                        </p:tgtEl>
                                        <p:attrNameLst>
                                          <p:attrName>style.visibility</p:attrName>
                                        </p:attrNameLst>
                                      </p:cBhvr>
                                      <p:to>
                                        <p:strVal val="visible"/>
                                      </p:to>
                                    </p:set>
                                    <p:animEffect transition="in" filter="randombar(horizontal)">
                                      <p:cBhvr>
                                        <p:cTn id="125" dur="500"/>
                                        <p:tgtEl>
                                          <p:spTgt spid="98"/>
                                        </p:tgtEl>
                                      </p:cBhvr>
                                    </p:animEffect>
                                  </p:childTnLst>
                                  <p:subTnLst>
                                    <p:audio>
                                      <p:cMediaNode>
                                        <p:cTn display="0" masterRel="sameClick">
                                          <p:stCondLst>
                                            <p:cond evt="begin" delay="0">
                                              <p:tn val="123"/>
                                            </p:cond>
                                          </p:stCondLst>
                                          <p:endCondLst>
                                            <p:cond evt="onStopAudio" delay="0">
                                              <p:tgtEl>
                                                <p:sldTgt/>
                                              </p:tgtEl>
                                            </p:cond>
                                          </p:endCondLst>
                                        </p:cTn>
                                        <p:tgtEl>
                                          <p:sndTgt r:embed="rId7" name="beep.wav"/>
                                        </p:tgtEl>
                                      </p:cMediaNode>
                                    </p:audio>
                                  </p:subTnLst>
                                </p:cTn>
                              </p:par>
                            </p:childTnLst>
                          </p:cTn>
                        </p:par>
                        <p:par>
                          <p:cTn id="126" fill="hold">
                            <p:stCondLst>
                              <p:cond delay="14800"/>
                            </p:stCondLst>
                            <p:childTnLst>
                              <p:par>
                                <p:cTn id="127" presetID="14" presetClass="entr" presetSubtype="10" fill="hold" nodeType="afterEffect">
                                  <p:stCondLst>
                                    <p:cond delay="500"/>
                                  </p:stCondLst>
                                  <p:childTnLst>
                                    <p:set>
                                      <p:cBhvr>
                                        <p:cTn id="128" dur="1" fill="hold">
                                          <p:stCondLst>
                                            <p:cond delay="0"/>
                                          </p:stCondLst>
                                        </p:cTn>
                                        <p:tgtEl>
                                          <p:spTgt spid="101"/>
                                        </p:tgtEl>
                                        <p:attrNameLst>
                                          <p:attrName>style.visibility</p:attrName>
                                        </p:attrNameLst>
                                      </p:cBhvr>
                                      <p:to>
                                        <p:strVal val="visible"/>
                                      </p:to>
                                    </p:set>
                                    <p:animEffect transition="in" filter="randombar(horizontal)">
                                      <p:cBhvr>
                                        <p:cTn id="129" dur="500"/>
                                        <p:tgtEl>
                                          <p:spTgt spid="101"/>
                                        </p:tgtEl>
                                      </p:cBhvr>
                                    </p:animEffect>
                                  </p:childTnLst>
                                  <p:subTnLst>
                                    <p:audio>
                                      <p:cMediaNode>
                                        <p:cTn display="0" masterRel="sameClick">
                                          <p:stCondLst>
                                            <p:cond evt="begin" delay="0">
                                              <p:tn val="127"/>
                                            </p:cond>
                                          </p:stCondLst>
                                          <p:endCondLst>
                                            <p:cond evt="onStopAudio" delay="0">
                                              <p:tgtEl>
                                                <p:sldTgt/>
                                              </p:tgtEl>
                                            </p:cond>
                                          </p:endCondLst>
                                        </p:cTn>
                                        <p:tgtEl>
                                          <p:sndTgt r:embed="rId7" name="beep.wav"/>
                                        </p:tgtEl>
                                      </p:cMediaNode>
                                    </p:audio>
                                  </p:subTnLst>
                                </p:cTn>
                              </p:par>
                            </p:childTnLst>
                          </p:cTn>
                        </p:par>
                        <p:par>
                          <p:cTn id="130" fill="hold">
                            <p:stCondLst>
                              <p:cond delay="15800"/>
                            </p:stCondLst>
                            <p:childTnLst>
                              <p:par>
                                <p:cTn id="131" presetID="14" presetClass="entr" presetSubtype="10" fill="hold" nodeType="afterEffect">
                                  <p:stCondLst>
                                    <p:cond delay="500"/>
                                  </p:stCondLst>
                                  <p:childTnLst>
                                    <p:set>
                                      <p:cBhvr>
                                        <p:cTn id="132" dur="1" fill="hold">
                                          <p:stCondLst>
                                            <p:cond delay="0"/>
                                          </p:stCondLst>
                                        </p:cTn>
                                        <p:tgtEl>
                                          <p:spTgt spid="104"/>
                                        </p:tgtEl>
                                        <p:attrNameLst>
                                          <p:attrName>style.visibility</p:attrName>
                                        </p:attrNameLst>
                                      </p:cBhvr>
                                      <p:to>
                                        <p:strVal val="visible"/>
                                      </p:to>
                                    </p:set>
                                    <p:animEffect transition="in" filter="randombar(horizontal)">
                                      <p:cBhvr>
                                        <p:cTn id="133" dur="500"/>
                                        <p:tgtEl>
                                          <p:spTgt spid="104"/>
                                        </p:tgtEl>
                                      </p:cBhvr>
                                    </p:animEffect>
                                  </p:childTnLst>
                                  <p:subTnLst>
                                    <p:audio>
                                      <p:cMediaNode>
                                        <p:cTn display="0" masterRel="sameClick">
                                          <p:stCondLst>
                                            <p:cond evt="begin" delay="0">
                                              <p:tn val="131"/>
                                            </p:cond>
                                          </p:stCondLst>
                                          <p:endCondLst>
                                            <p:cond evt="onStopAudio" delay="0">
                                              <p:tgtEl>
                                                <p:sldTgt/>
                                              </p:tgtEl>
                                            </p:cond>
                                          </p:endCondLst>
                                        </p:cTn>
                                        <p:tgtEl>
                                          <p:sndTgt r:embed="rId7" name="beep.wav"/>
                                        </p:tgtEl>
                                      </p:cMediaNode>
                                    </p:audio>
                                  </p:subTnLst>
                                </p:cTn>
                              </p:par>
                            </p:childTnLst>
                          </p:cTn>
                        </p:par>
                        <p:par>
                          <p:cTn id="134" fill="hold">
                            <p:stCondLst>
                              <p:cond delay="16800"/>
                            </p:stCondLst>
                            <p:childTnLst>
                              <p:par>
                                <p:cTn id="135" presetID="14" presetClass="entr" presetSubtype="10" fill="hold" nodeType="afterEffect">
                                  <p:stCondLst>
                                    <p:cond delay="500"/>
                                  </p:stCondLst>
                                  <p:childTnLst>
                                    <p:set>
                                      <p:cBhvr>
                                        <p:cTn id="136" dur="1" fill="hold">
                                          <p:stCondLst>
                                            <p:cond delay="0"/>
                                          </p:stCondLst>
                                        </p:cTn>
                                        <p:tgtEl>
                                          <p:spTgt spid="107"/>
                                        </p:tgtEl>
                                        <p:attrNameLst>
                                          <p:attrName>style.visibility</p:attrName>
                                        </p:attrNameLst>
                                      </p:cBhvr>
                                      <p:to>
                                        <p:strVal val="visible"/>
                                      </p:to>
                                    </p:set>
                                    <p:animEffect transition="in" filter="randombar(horizontal)">
                                      <p:cBhvr>
                                        <p:cTn id="137" dur="500"/>
                                        <p:tgtEl>
                                          <p:spTgt spid="107"/>
                                        </p:tgtEl>
                                      </p:cBhvr>
                                    </p:animEffect>
                                  </p:childTnLst>
                                  <p:subTnLst>
                                    <p:audio>
                                      <p:cMediaNode>
                                        <p:cTn display="0" masterRel="sameClick">
                                          <p:stCondLst>
                                            <p:cond evt="begin" delay="0">
                                              <p:tn val="135"/>
                                            </p:cond>
                                          </p:stCondLst>
                                          <p:endCondLst>
                                            <p:cond evt="onStopAudio" delay="0">
                                              <p:tgtEl>
                                                <p:sldTgt/>
                                              </p:tgtEl>
                                            </p:cond>
                                          </p:endCondLst>
                                        </p:cTn>
                                        <p:tgtEl>
                                          <p:sndTgt r:embed="rId7" name="beep.wav"/>
                                        </p:tgtEl>
                                      </p:cMediaNode>
                                    </p:audio>
                                  </p:subTnLst>
                                </p:cTn>
                              </p:par>
                            </p:childTnLst>
                          </p:cTn>
                        </p:par>
                        <p:par>
                          <p:cTn id="138" fill="hold">
                            <p:stCondLst>
                              <p:cond delay="17800"/>
                            </p:stCondLst>
                            <p:childTnLst>
                              <p:par>
                                <p:cTn id="139" presetID="14" presetClass="entr" presetSubtype="10" fill="hold" nodeType="afterEffect">
                                  <p:stCondLst>
                                    <p:cond delay="500"/>
                                  </p:stCondLst>
                                  <p:childTnLst>
                                    <p:set>
                                      <p:cBhvr>
                                        <p:cTn id="140" dur="1" fill="hold">
                                          <p:stCondLst>
                                            <p:cond delay="0"/>
                                          </p:stCondLst>
                                        </p:cTn>
                                        <p:tgtEl>
                                          <p:spTgt spid="110"/>
                                        </p:tgtEl>
                                        <p:attrNameLst>
                                          <p:attrName>style.visibility</p:attrName>
                                        </p:attrNameLst>
                                      </p:cBhvr>
                                      <p:to>
                                        <p:strVal val="visible"/>
                                      </p:to>
                                    </p:set>
                                    <p:animEffect transition="in" filter="randombar(horizontal)">
                                      <p:cBhvr>
                                        <p:cTn id="141" dur="500"/>
                                        <p:tgtEl>
                                          <p:spTgt spid="110"/>
                                        </p:tgtEl>
                                      </p:cBhvr>
                                    </p:animEffect>
                                  </p:childTnLst>
                                  <p:subTnLst>
                                    <p:audio>
                                      <p:cMediaNode>
                                        <p:cTn display="0" masterRel="sameClick">
                                          <p:stCondLst>
                                            <p:cond evt="begin" delay="0">
                                              <p:tn val="139"/>
                                            </p:cond>
                                          </p:stCondLst>
                                          <p:endCondLst>
                                            <p:cond evt="onStopAudio" delay="0">
                                              <p:tgtEl>
                                                <p:sldTgt/>
                                              </p:tgtEl>
                                            </p:cond>
                                          </p:endCondLst>
                                        </p:cTn>
                                        <p:tgtEl>
                                          <p:sndTgt r:embed="rId7" name="beep.wav"/>
                                        </p:tgtEl>
                                      </p:cMediaNode>
                                    </p:audio>
                                  </p:subTnLst>
                                </p:cTn>
                              </p:par>
                            </p:childTnLst>
                          </p:cTn>
                        </p:par>
                        <p:par>
                          <p:cTn id="142" fill="hold">
                            <p:stCondLst>
                              <p:cond delay="18800"/>
                            </p:stCondLst>
                            <p:childTnLst>
                              <p:par>
                                <p:cTn id="143" presetID="14" presetClass="entr" presetSubtype="10" fill="hold" nodeType="afterEffect">
                                  <p:stCondLst>
                                    <p:cond delay="500"/>
                                  </p:stCondLst>
                                  <p:childTnLst>
                                    <p:set>
                                      <p:cBhvr>
                                        <p:cTn id="144" dur="1" fill="hold">
                                          <p:stCondLst>
                                            <p:cond delay="0"/>
                                          </p:stCondLst>
                                        </p:cTn>
                                        <p:tgtEl>
                                          <p:spTgt spid="113"/>
                                        </p:tgtEl>
                                        <p:attrNameLst>
                                          <p:attrName>style.visibility</p:attrName>
                                        </p:attrNameLst>
                                      </p:cBhvr>
                                      <p:to>
                                        <p:strVal val="visible"/>
                                      </p:to>
                                    </p:set>
                                    <p:animEffect transition="in" filter="randombar(horizontal)">
                                      <p:cBhvr>
                                        <p:cTn id="145" dur="500"/>
                                        <p:tgtEl>
                                          <p:spTgt spid="113"/>
                                        </p:tgtEl>
                                      </p:cBhvr>
                                    </p:animEffect>
                                  </p:childTnLst>
                                  <p:subTnLst>
                                    <p:audio>
                                      <p:cMediaNode>
                                        <p:cTn display="0" masterRel="sameClick">
                                          <p:stCondLst>
                                            <p:cond evt="begin" delay="0">
                                              <p:tn val="143"/>
                                            </p:cond>
                                          </p:stCondLst>
                                          <p:endCondLst>
                                            <p:cond evt="onStopAudio" delay="0">
                                              <p:tgtEl>
                                                <p:sldTgt/>
                                              </p:tgtEl>
                                            </p:cond>
                                          </p:endCondLst>
                                        </p:cTn>
                                        <p:tgtEl>
                                          <p:sndTgt r:embed="rId7" name="beep.wav"/>
                                        </p:tgtEl>
                                      </p:cMediaNode>
                                    </p:audio>
                                  </p:subTnLst>
                                </p:cTn>
                              </p:par>
                            </p:childTnLst>
                          </p:cTn>
                        </p:par>
                        <p:par>
                          <p:cTn id="146" fill="hold">
                            <p:stCondLst>
                              <p:cond delay="19800"/>
                            </p:stCondLst>
                            <p:childTnLst>
                              <p:par>
                                <p:cTn id="147" presetID="14" presetClass="entr" presetSubtype="10" fill="hold" nodeType="afterEffect">
                                  <p:stCondLst>
                                    <p:cond delay="500"/>
                                  </p:stCondLst>
                                  <p:childTnLst>
                                    <p:set>
                                      <p:cBhvr>
                                        <p:cTn id="148" dur="1" fill="hold">
                                          <p:stCondLst>
                                            <p:cond delay="0"/>
                                          </p:stCondLst>
                                        </p:cTn>
                                        <p:tgtEl>
                                          <p:spTgt spid="120"/>
                                        </p:tgtEl>
                                        <p:attrNameLst>
                                          <p:attrName>style.visibility</p:attrName>
                                        </p:attrNameLst>
                                      </p:cBhvr>
                                      <p:to>
                                        <p:strVal val="visible"/>
                                      </p:to>
                                    </p:set>
                                    <p:animEffect transition="in" filter="randombar(horizontal)">
                                      <p:cBhvr>
                                        <p:cTn id="149" dur="500"/>
                                        <p:tgtEl>
                                          <p:spTgt spid="120"/>
                                        </p:tgtEl>
                                      </p:cBhvr>
                                    </p:animEffect>
                                  </p:childTnLst>
                                  <p:subTnLst>
                                    <p:audio>
                                      <p:cMediaNode>
                                        <p:cTn display="0" masterRel="sameClick">
                                          <p:stCondLst>
                                            <p:cond evt="begin" delay="0">
                                              <p:tn val="147"/>
                                            </p:cond>
                                          </p:stCondLst>
                                          <p:endCondLst>
                                            <p:cond evt="onStopAudio" delay="0">
                                              <p:tgtEl>
                                                <p:sldTgt/>
                                              </p:tgtEl>
                                            </p:cond>
                                          </p:endCondLst>
                                        </p:cTn>
                                        <p:tgtEl>
                                          <p:sndTgt r:embed="rId7" name="beep.wav"/>
                                        </p:tgtEl>
                                      </p:cMediaNode>
                                    </p:audio>
                                  </p:subTnLst>
                                </p:cTn>
                              </p:par>
                            </p:childTnLst>
                          </p:cTn>
                        </p:par>
                        <p:par>
                          <p:cTn id="150" fill="hold">
                            <p:stCondLst>
                              <p:cond delay="20800"/>
                            </p:stCondLst>
                            <p:childTnLst>
                              <p:par>
                                <p:cTn id="151" presetID="14" presetClass="entr" presetSubtype="10" fill="hold" nodeType="afterEffect">
                                  <p:stCondLst>
                                    <p:cond delay="500"/>
                                  </p:stCondLst>
                                  <p:childTnLst>
                                    <p:set>
                                      <p:cBhvr>
                                        <p:cTn id="152" dur="1" fill="hold">
                                          <p:stCondLst>
                                            <p:cond delay="0"/>
                                          </p:stCondLst>
                                        </p:cTn>
                                        <p:tgtEl>
                                          <p:spTgt spid="135"/>
                                        </p:tgtEl>
                                        <p:attrNameLst>
                                          <p:attrName>style.visibility</p:attrName>
                                        </p:attrNameLst>
                                      </p:cBhvr>
                                      <p:to>
                                        <p:strVal val="visible"/>
                                      </p:to>
                                    </p:set>
                                    <p:animEffect transition="in" filter="randombar(horizontal)">
                                      <p:cBhvr>
                                        <p:cTn id="153" dur="500"/>
                                        <p:tgtEl>
                                          <p:spTgt spid="135"/>
                                        </p:tgtEl>
                                      </p:cBhvr>
                                    </p:animEffect>
                                  </p:childTnLst>
                                  <p:subTnLst>
                                    <p:audio>
                                      <p:cMediaNode>
                                        <p:cTn display="0" masterRel="sameClick">
                                          <p:stCondLst>
                                            <p:cond evt="begin" delay="0">
                                              <p:tn val="151"/>
                                            </p:cond>
                                          </p:stCondLst>
                                          <p:endCondLst>
                                            <p:cond evt="onStopAudio" delay="0">
                                              <p:tgtEl>
                                                <p:sldTgt/>
                                              </p:tgtEl>
                                            </p:cond>
                                          </p:endCondLst>
                                        </p:cTn>
                                        <p:tgtEl>
                                          <p:sndTgt r:embed="rId7" name="beep.wav"/>
                                        </p:tgtEl>
                                      </p:cMediaNode>
                                    </p:audio>
                                  </p:subTnLst>
                                </p:cTn>
                              </p:par>
                            </p:childTnLst>
                          </p:cTn>
                        </p:par>
                        <p:par>
                          <p:cTn id="154" fill="hold">
                            <p:stCondLst>
                              <p:cond delay="21800"/>
                            </p:stCondLst>
                            <p:childTnLst>
                              <p:par>
                                <p:cTn id="155" presetID="14" presetClass="entr" presetSubtype="10" fill="hold" nodeType="afterEffect">
                                  <p:stCondLst>
                                    <p:cond delay="500"/>
                                  </p:stCondLst>
                                  <p:childTnLst>
                                    <p:set>
                                      <p:cBhvr>
                                        <p:cTn id="156" dur="1" fill="hold">
                                          <p:stCondLst>
                                            <p:cond delay="0"/>
                                          </p:stCondLst>
                                        </p:cTn>
                                        <p:tgtEl>
                                          <p:spTgt spid="138"/>
                                        </p:tgtEl>
                                        <p:attrNameLst>
                                          <p:attrName>style.visibility</p:attrName>
                                        </p:attrNameLst>
                                      </p:cBhvr>
                                      <p:to>
                                        <p:strVal val="visible"/>
                                      </p:to>
                                    </p:set>
                                    <p:animEffect transition="in" filter="randombar(horizontal)">
                                      <p:cBhvr>
                                        <p:cTn id="157" dur="500"/>
                                        <p:tgtEl>
                                          <p:spTgt spid="138"/>
                                        </p:tgtEl>
                                      </p:cBhvr>
                                    </p:animEffect>
                                  </p:childTnLst>
                                  <p:subTnLst>
                                    <p:audio>
                                      <p:cMediaNode>
                                        <p:cTn display="0" masterRel="sameClick">
                                          <p:stCondLst>
                                            <p:cond evt="begin" delay="0">
                                              <p:tn val="155"/>
                                            </p:cond>
                                          </p:stCondLst>
                                          <p:endCondLst>
                                            <p:cond evt="onStopAudio" delay="0">
                                              <p:tgtEl>
                                                <p:sldTgt/>
                                              </p:tgtEl>
                                            </p:cond>
                                          </p:endCondLst>
                                        </p:cTn>
                                        <p:tgtEl>
                                          <p:sndTgt r:embed="rId7" name="beep.wav"/>
                                        </p:tgtEl>
                                      </p:cMediaNode>
                                    </p:audio>
                                  </p:subTnLst>
                                </p:cTn>
                              </p:par>
                            </p:childTnLst>
                          </p:cTn>
                        </p:par>
                        <p:par>
                          <p:cTn id="158" fill="hold">
                            <p:stCondLst>
                              <p:cond delay="22800"/>
                            </p:stCondLst>
                            <p:childTnLst>
                              <p:par>
                                <p:cTn id="159" presetID="14" presetClass="entr" presetSubtype="10" fill="hold" nodeType="afterEffect">
                                  <p:stCondLst>
                                    <p:cond delay="500"/>
                                  </p:stCondLst>
                                  <p:childTnLst>
                                    <p:set>
                                      <p:cBhvr>
                                        <p:cTn id="160" dur="1" fill="hold">
                                          <p:stCondLst>
                                            <p:cond delay="0"/>
                                          </p:stCondLst>
                                        </p:cTn>
                                        <p:tgtEl>
                                          <p:spTgt spid="145"/>
                                        </p:tgtEl>
                                        <p:attrNameLst>
                                          <p:attrName>style.visibility</p:attrName>
                                        </p:attrNameLst>
                                      </p:cBhvr>
                                      <p:to>
                                        <p:strVal val="visible"/>
                                      </p:to>
                                    </p:set>
                                    <p:animEffect transition="in" filter="randombar(horizontal)">
                                      <p:cBhvr>
                                        <p:cTn id="161" dur="500"/>
                                        <p:tgtEl>
                                          <p:spTgt spid="145"/>
                                        </p:tgtEl>
                                      </p:cBhvr>
                                    </p:animEffect>
                                  </p:childTnLst>
                                  <p:subTnLst>
                                    <p:audio>
                                      <p:cMediaNode>
                                        <p:cTn display="0" masterRel="sameClick">
                                          <p:stCondLst>
                                            <p:cond evt="begin" delay="0">
                                              <p:tn val="159"/>
                                            </p:cond>
                                          </p:stCondLst>
                                          <p:endCondLst>
                                            <p:cond evt="onStopAudio" delay="0">
                                              <p:tgtEl>
                                                <p:sldTgt/>
                                              </p:tgtEl>
                                            </p:cond>
                                          </p:endCondLst>
                                        </p:cTn>
                                        <p:tgtEl>
                                          <p:sndTgt r:embed="rId7" name="beep.wav"/>
                                        </p:tgtEl>
                                      </p:cMediaNode>
                                    </p:audio>
                                  </p:subTnLst>
                                </p:cTn>
                              </p:par>
                            </p:childTnLst>
                          </p:cTn>
                        </p:par>
                        <p:par>
                          <p:cTn id="162" fill="hold">
                            <p:stCondLst>
                              <p:cond delay="23800"/>
                            </p:stCondLst>
                            <p:childTnLst>
                              <p:par>
                                <p:cTn id="163" presetID="14" presetClass="entr" presetSubtype="10" fill="hold" nodeType="afterEffect">
                                  <p:stCondLst>
                                    <p:cond delay="500"/>
                                  </p:stCondLst>
                                  <p:childTnLst>
                                    <p:set>
                                      <p:cBhvr>
                                        <p:cTn id="164" dur="1" fill="hold">
                                          <p:stCondLst>
                                            <p:cond delay="0"/>
                                          </p:stCondLst>
                                        </p:cTn>
                                        <p:tgtEl>
                                          <p:spTgt spid="148"/>
                                        </p:tgtEl>
                                        <p:attrNameLst>
                                          <p:attrName>style.visibility</p:attrName>
                                        </p:attrNameLst>
                                      </p:cBhvr>
                                      <p:to>
                                        <p:strVal val="visible"/>
                                      </p:to>
                                    </p:set>
                                    <p:animEffect transition="in" filter="randombar(horizontal)">
                                      <p:cBhvr>
                                        <p:cTn id="165" dur="500"/>
                                        <p:tgtEl>
                                          <p:spTgt spid="148"/>
                                        </p:tgtEl>
                                      </p:cBhvr>
                                    </p:animEffect>
                                  </p:childTnLst>
                                  <p:subTnLst>
                                    <p:audio>
                                      <p:cMediaNode>
                                        <p:cTn display="0" masterRel="sameClick">
                                          <p:stCondLst>
                                            <p:cond evt="begin" delay="0">
                                              <p:tn val="163"/>
                                            </p:cond>
                                          </p:stCondLst>
                                          <p:endCondLst>
                                            <p:cond evt="onStopAudio" delay="0">
                                              <p:tgtEl>
                                                <p:sldTgt/>
                                              </p:tgtEl>
                                            </p:cond>
                                          </p:endCondLst>
                                        </p:cTn>
                                        <p:tgtEl>
                                          <p:sndTgt r:embed="rId7" name="beep.wav"/>
                                        </p:tgtEl>
                                      </p:cMediaNode>
                                    </p:audio>
                                  </p:subTnLst>
                                </p:cTn>
                              </p:par>
                            </p:childTnLst>
                          </p:cTn>
                        </p:par>
                        <p:par>
                          <p:cTn id="166" fill="hold">
                            <p:stCondLst>
                              <p:cond delay="24800"/>
                            </p:stCondLst>
                            <p:childTnLst>
                              <p:par>
                                <p:cTn id="167" presetID="14" presetClass="entr" presetSubtype="10" fill="hold" nodeType="afterEffect">
                                  <p:stCondLst>
                                    <p:cond delay="500"/>
                                  </p:stCondLst>
                                  <p:childTnLst>
                                    <p:set>
                                      <p:cBhvr>
                                        <p:cTn id="168" dur="1" fill="hold">
                                          <p:stCondLst>
                                            <p:cond delay="0"/>
                                          </p:stCondLst>
                                        </p:cTn>
                                        <p:tgtEl>
                                          <p:spTgt spid="165"/>
                                        </p:tgtEl>
                                        <p:attrNameLst>
                                          <p:attrName>style.visibility</p:attrName>
                                        </p:attrNameLst>
                                      </p:cBhvr>
                                      <p:to>
                                        <p:strVal val="visible"/>
                                      </p:to>
                                    </p:set>
                                    <p:animEffect transition="in" filter="randombar(horizontal)">
                                      <p:cBhvr>
                                        <p:cTn id="169" dur="500"/>
                                        <p:tgtEl>
                                          <p:spTgt spid="165"/>
                                        </p:tgtEl>
                                      </p:cBhvr>
                                    </p:animEffect>
                                  </p:childTnLst>
                                  <p:subTnLst>
                                    <p:audio>
                                      <p:cMediaNode>
                                        <p:cTn display="0" masterRel="sameClick">
                                          <p:stCondLst>
                                            <p:cond evt="begin" delay="0">
                                              <p:tn val="167"/>
                                            </p:cond>
                                          </p:stCondLst>
                                          <p:endCondLst>
                                            <p:cond evt="onStopAudio" delay="0">
                                              <p:tgtEl>
                                                <p:sldTgt/>
                                              </p:tgtEl>
                                            </p:cond>
                                          </p:endCondLst>
                                        </p:cTn>
                                        <p:tgtEl>
                                          <p:sndTgt r:embed="rId7" name="beep.wav"/>
                                        </p:tgtEl>
                                      </p:cMediaNode>
                                    </p:audio>
                                  </p:subTnLst>
                                </p:cTn>
                              </p:par>
                            </p:childTnLst>
                          </p:cTn>
                        </p:par>
                        <p:par>
                          <p:cTn id="170" fill="hold">
                            <p:stCondLst>
                              <p:cond delay="25800"/>
                            </p:stCondLst>
                            <p:childTnLst>
                              <p:par>
                                <p:cTn id="171" presetID="14" presetClass="entr" presetSubtype="10" fill="hold" nodeType="afterEffect">
                                  <p:stCondLst>
                                    <p:cond delay="500"/>
                                  </p:stCondLst>
                                  <p:childTnLst>
                                    <p:set>
                                      <p:cBhvr>
                                        <p:cTn id="172" dur="1" fill="hold">
                                          <p:stCondLst>
                                            <p:cond delay="0"/>
                                          </p:stCondLst>
                                        </p:cTn>
                                        <p:tgtEl>
                                          <p:spTgt spid="168"/>
                                        </p:tgtEl>
                                        <p:attrNameLst>
                                          <p:attrName>style.visibility</p:attrName>
                                        </p:attrNameLst>
                                      </p:cBhvr>
                                      <p:to>
                                        <p:strVal val="visible"/>
                                      </p:to>
                                    </p:set>
                                    <p:animEffect transition="in" filter="randombar(horizontal)">
                                      <p:cBhvr>
                                        <p:cTn id="173" dur="500"/>
                                        <p:tgtEl>
                                          <p:spTgt spid="168"/>
                                        </p:tgtEl>
                                      </p:cBhvr>
                                    </p:animEffect>
                                  </p:childTnLst>
                                  <p:subTnLst>
                                    <p:audio>
                                      <p:cMediaNode>
                                        <p:cTn display="0" masterRel="sameClick">
                                          <p:stCondLst>
                                            <p:cond evt="begin" delay="0">
                                              <p:tn val="171"/>
                                            </p:cond>
                                          </p:stCondLst>
                                          <p:endCondLst>
                                            <p:cond evt="onStopAudio" delay="0">
                                              <p:tgtEl>
                                                <p:sldTgt/>
                                              </p:tgtEl>
                                            </p:cond>
                                          </p:endCondLst>
                                        </p:cTn>
                                        <p:tgtEl>
                                          <p:sndTgt r:embed="rId7" name="beep.wav"/>
                                        </p:tgtEl>
                                      </p:cMediaNode>
                                    </p:audio>
                                  </p:subTnLst>
                                </p:cTn>
                              </p:par>
                            </p:childTnLst>
                          </p:cTn>
                        </p:par>
                        <p:par>
                          <p:cTn id="174" fill="hold">
                            <p:stCondLst>
                              <p:cond delay="26800"/>
                            </p:stCondLst>
                            <p:childTnLst>
                              <p:par>
                                <p:cTn id="175" presetID="14" presetClass="entr" presetSubtype="10" fill="hold" nodeType="afterEffect">
                                  <p:stCondLst>
                                    <p:cond delay="500"/>
                                  </p:stCondLst>
                                  <p:childTnLst>
                                    <p:set>
                                      <p:cBhvr>
                                        <p:cTn id="176" dur="1" fill="hold">
                                          <p:stCondLst>
                                            <p:cond delay="0"/>
                                          </p:stCondLst>
                                        </p:cTn>
                                        <p:tgtEl>
                                          <p:spTgt spid="171"/>
                                        </p:tgtEl>
                                        <p:attrNameLst>
                                          <p:attrName>style.visibility</p:attrName>
                                        </p:attrNameLst>
                                      </p:cBhvr>
                                      <p:to>
                                        <p:strVal val="visible"/>
                                      </p:to>
                                    </p:set>
                                    <p:animEffect transition="in" filter="randombar(horizontal)">
                                      <p:cBhvr>
                                        <p:cTn id="177" dur="500"/>
                                        <p:tgtEl>
                                          <p:spTgt spid="171"/>
                                        </p:tgtEl>
                                      </p:cBhvr>
                                    </p:animEffect>
                                  </p:childTnLst>
                                  <p:subTnLst>
                                    <p:audio>
                                      <p:cMediaNode>
                                        <p:cTn display="0" masterRel="sameClick">
                                          <p:stCondLst>
                                            <p:cond evt="begin" delay="0">
                                              <p:tn val="175"/>
                                            </p:cond>
                                          </p:stCondLst>
                                          <p:endCondLst>
                                            <p:cond evt="onStopAudio" delay="0">
                                              <p:tgtEl>
                                                <p:sldTgt/>
                                              </p:tgtEl>
                                            </p:cond>
                                          </p:endCondLst>
                                        </p:cTn>
                                        <p:tgtEl>
                                          <p:sndTgt r:embed="rId7" name="beep.wav"/>
                                        </p:tgtEl>
                                      </p:cMediaNode>
                                    </p:audio>
                                  </p:subTnLst>
                                </p:cTn>
                              </p:par>
                            </p:childTnLst>
                          </p:cTn>
                        </p:par>
                        <p:par>
                          <p:cTn id="178" fill="hold">
                            <p:stCondLst>
                              <p:cond delay="27800"/>
                            </p:stCondLst>
                            <p:childTnLst>
                              <p:par>
                                <p:cTn id="179" presetID="14" presetClass="entr" presetSubtype="10" fill="hold" nodeType="afterEffect">
                                  <p:stCondLst>
                                    <p:cond delay="500"/>
                                  </p:stCondLst>
                                  <p:childTnLst>
                                    <p:set>
                                      <p:cBhvr>
                                        <p:cTn id="180" dur="1" fill="hold">
                                          <p:stCondLst>
                                            <p:cond delay="0"/>
                                          </p:stCondLst>
                                        </p:cTn>
                                        <p:tgtEl>
                                          <p:spTgt spid="174"/>
                                        </p:tgtEl>
                                        <p:attrNameLst>
                                          <p:attrName>style.visibility</p:attrName>
                                        </p:attrNameLst>
                                      </p:cBhvr>
                                      <p:to>
                                        <p:strVal val="visible"/>
                                      </p:to>
                                    </p:set>
                                    <p:animEffect transition="in" filter="randombar(horizontal)">
                                      <p:cBhvr>
                                        <p:cTn id="181" dur="500"/>
                                        <p:tgtEl>
                                          <p:spTgt spid="174"/>
                                        </p:tgtEl>
                                      </p:cBhvr>
                                    </p:animEffect>
                                  </p:childTnLst>
                                  <p:subTnLst>
                                    <p:audio>
                                      <p:cMediaNode>
                                        <p:cTn display="0" masterRel="sameClick">
                                          <p:stCondLst>
                                            <p:cond evt="begin" delay="0">
                                              <p:tn val="179"/>
                                            </p:cond>
                                          </p:stCondLst>
                                          <p:endCondLst>
                                            <p:cond evt="onStopAudio" delay="0">
                                              <p:tgtEl>
                                                <p:sldTgt/>
                                              </p:tgtEl>
                                            </p:cond>
                                          </p:endCondLst>
                                        </p:cTn>
                                        <p:tgtEl>
                                          <p:sndTgt r:embed="rId7" name="beep.wav"/>
                                        </p:tgtEl>
                                      </p:cMediaNode>
                                    </p:audio>
                                  </p:subTnLst>
                                </p:cTn>
                              </p:par>
                            </p:childTnLst>
                          </p:cTn>
                        </p:par>
                        <p:par>
                          <p:cTn id="182" fill="hold">
                            <p:stCondLst>
                              <p:cond delay="28800"/>
                            </p:stCondLst>
                            <p:childTnLst>
                              <p:par>
                                <p:cTn id="183" presetID="14" presetClass="entr" presetSubtype="10" fill="hold" nodeType="afterEffect">
                                  <p:stCondLst>
                                    <p:cond delay="500"/>
                                  </p:stCondLst>
                                  <p:childTnLst>
                                    <p:set>
                                      <p:cBhvr>
                                        <p:cTn id="184" dur="1" fill="hold">
                                          <p:stCondLst>
                                            <p:cond delay="0"/>
                                          </p:stCondLst>
                                        </p:cTn>
                                        <p:tgtEl>
                                          <p:spTgt spid="177"/>
                                        </p:tgtEl>
                                        <p:attrNameLst>
                                          <p:attrName>style.visibility</p:attrName>
                                        </p:attrNameLst>
                                      </p:cBhvr>
                                      <p:to>
                                        <p:strVal val="visible"/>
                                      </p:to>
                                    </p:set>
                                    <p:animEffect transition="in" filter="randombar(horizontal)">
                                      <p:cBhvr>
                                        <p:cTn id="185" dur="500"/>
                                        <p:tgtEl>
                                          <p:spTgt spid="177"/>
                                        </p:tgtEl>
                                      </p:cBhvr>
                                    </p:animEffect>
                                  </p:childTnLst>
                                  <p:subTnLst>
                                    <p:audio>
                                      <p:cMediaNode>
                                        <p:cTn display="0" masterRel="sameClick">
                                          <p:stCondLst>
                                            <p:cond evt="begin" delay="0">
                                              <p:tn val="183"/>
                                            </p:cond>
                                          </p:stCondLst>
                                          <p:endCondLst>
                                            <p:cond evt="onStopAudio" delay="0">
                                              <p:tgtEl>
                                                <p:sldTgt/>
                                              </p:tgtEl>
                                            </p:cond>
                                          </p:endCondLst>
                                        </p:cTn>
                                        <p:tgtEl>
                                          <p:sndTgt r:embed="rId7" name="beep.wav"/>
                                        </p:tgtEl>
                                      </p:cMediaNode>
                                    </p:audio>
                                  </p:subTnLst>
                                </p:cTn>
                              </p:par>
                            </p:childTnLst>
                          </p:cTn>
                        </p:par>
                        <p:par>
                          <p:cTn id="186" fill="hold">
                            <p:stCondLst>
                              <p:cond delay="29800"/>
                            </p:stCondLst>
                            <p:childTnLst>
                              <p:par>
                                <p:cTn id="187" presetID="14" presetClass="entr" presetSubtype="10" fill="hold" nodeType="afterEffect">
                                  <p:stCondLst>
                                    <p:cond delay="500"/>
                                  </p:stCondLst>
                                  <p:childTnLst>
                                    <p:set>
                                      <p:cBhvr>
                                        <p:cTn id="188" dur="1" fill="hold">
                                          <p:stCondLst>
                                            <p:cond delay="0"/>
                                          </p:stCondLst>
                                        </p:cTn>
                                        <p:tgtEl>
                                          <p:spTgt spid="180"/>
                                        </p:tgtEl>
                                        <p:attrNameLst>
                                          <p:attrName>style.visibility</p:attrName>
                                        </p:attrNameLst>
                                      </p:cBhvr>
                                      <p:to>
                                        <p:strVal val="visible"/>
                                      </p:to>
                                    </p:set>
                                    <p:animEffect transition="in" filter="randombar(horizontal)">
                                      <p:cBhvr>
                                        <p:cTn id="189" dur="500"/>
                                        <p:tgtEl>
                                          <p:spTgt spid="180"/>
                                        </p:tgtEl>
                                      </p:cBhvr>
                                    </p:animEffect>
                                  </p:childTnLst>
                                  <p:subTnLst>
                                    <p:audio>
                                      <p:cMediaNode>
                                        <p:cTn display="0" masterRel="sameClick">
                                          <p:stCondLst>
                                            <p:cond evt="begin" delay="0">
                                              <p:tn val="187"/>
                                            </p:cond>
                                          </p:stCondLst>
                                          <p:endCondLst>
                                            <p:cond evt="onStopAudio" delay="0">
                                              <p:tgtEl>
                                                <p:sldTgt/>
                                              </p:tgtEl>
                                            </p:cond>
                                          </p:endCondLst>
                                        </p:cTn>
                                        <p:tgtEl>
                                          <p:sndTgt r:embed="rId7" name="beep.wav"/>
                                        </p:tgtEl>
                                      </p:cMediaNode>
                                    </p:audio>
                                  </p:subTnLst>
                                </p:cTn>
                              </p:par>
                            </p:childTnLst>
                          </p:cTn>
                        </p:par>
                        <p:par>
                          <p:cTn id="190" fill="hold">
                            <p:stCondLst>
                              <p:cond delay="30800"/>
                            </p:stCondLst>
                            <p:childTnLst>
                              <p:par>
                                <p:cTn id="191" presetID="14" presetClass="entr" presetSubtype="10" fill="hold" nodeType="afterEffect">
                                  <p:stCondLst>
                                    <p:cond delay="500"/>
                                  </p:stCondLst>
                                  <p:childTnLst>
                                    <p:set>
                                      <p:cBhvr>
                                        <p:cTn id="192" dur="1" fill="hold">
                                          <p:stCondLst>
                                            <p:cond delay="0"/>
                                          </p:stCondLst>
                                        </p:cTn>
                                        <p:tgtEl>
                                          <p:spTgt spid="183"/>
                                        </p:tgtEl>
                                        <p:attrNameLst>
                                          <p:attrName>style.visibility</p:attrName>
                                        </p:attrNameLst>
                                      </p:cBhvr>
                                      <p:to>
                                        <p:strVal val="visible"/>
                                      </p:to>
                                    </p:set>
                                    <p:animEffect transition="in" filter="randombar(horizontal)">
                                      <p:cBhvr>
                                        <p:cTn id="193" dur="500"/>
                                        <p:tgtEl>
                                          <p:spTgt spid="183"/>
                                        </p:tgtEl>
                                      </p:cBhvr>
                                    </p:animEffect>
                                  </p:childTnLst>
                                  <p:subTnLst>
                                    <p:audio>
                                      <p:cMediaNode>
                                        <p:cTn display="0" masterRel="sameClick">
                                          <p:stCondLst>
                                            <p:cond evt="begin" delay="0">
                                              <p:tn val="191"/>
                                            </p:cond>
                                          </p:stCondLst>
                                          <p:endCondLst>
                                            <p:cond evt="onStopAudio" delay="0">
                                              <p:tgtEl>
                                                <p:sldTgt/>
                                              </p:tgtEl>
                                            </p:cond>
                                          </p:endCondLst>
                                        </p:cTn>
                                        <p:tgtEl>
                                          <p:sndTgt r:embed="rId7" name="beep.wav"/>
                                        </p:tgtEl>
                                      </p:cMediaNode>
                                    </p:audio>
                                  </p:subTnLst>
                                </p:cTn>
                              </p:par>
                            </p:childTnLst>
                          </p:cTn>
                        </p:par>
                        <p:par>
                          <p:cTn id="194" fill="hold">
                            <p:stCondLst>
                              <p:cond delay="31800"/>
                            </p:stCondLst>
                            <p:childTnLst>
                              <p:par>
                                <p:cTn id="195" presetID="14" presetClass="entr" presetSubtype="10" fill="hold" nodeType="afterEffect">
                                  <p:stCondLst>
                                    <p:cond delay="500"/>
                                  </p:stCondLst>
                                  <p:childTnLst>
                                    <p:set>
                                      <p:cBhvr>
                                        <p:cTn id="196" dur="1" fill="hold">
                                          <p:stCondLst>
                                            <p:cond delay="0"/>
                                          </p:stCondLst>
                                        </p:cTn>
                                        <p:tgtEl>
                                          <p:spTgt spid="186"/>
                                        </p:tgtEl>
                                        <p:attrNameLst>
                                          <p:attrName>style.visibility</p:attrName>
                                        </p:attrNameLst>
                                      </p:cBhvr>
                                      <p:to>
                                        <p:strVal val="visible"/>
                                      </p:to>
                                    </p:set>
                                    <p:animEffect transition="in" filter="randombar(horizontal)">
                                      <p:cBhvr>
                                        <p:cTn id="197" dur="500"/>
                                        <p:tgtEl>
                                          <p:spTgt spid="186"/>
                                        </p:tgtEl>
                                      </p:cBhvr>
                                    </p:animEffect>
                                  </p:childTnLst>
                                  <p:subTnLst>
                                    <p:audio>
                                      <p:cMediaNode>
                                        <p:cTn display="0" masterRel="sameClick">
                                          <p:stCondLst>
                                            <p:cond evt="begin" delay="0">
                                              <p:tn val="195"/>
                                            </p:cond>
                                          </p:stCondLst>
                                          <p:endCondLst>
                                            <p:cond evt="onStopAudio" delay="0">
                                              <p:tgtEl>
                                                <p:sldTgt/>
                                              </p:tgtEl>
                                            </p:cond>
                                          </p:endCondLst>
                                        </p:cTn>
                                        <p:tgtEl>
                                          <p:sndTgt r:embed="rId7" name="beep.wav"/>
                                        </p:tgtEl>
                                      </p:cMediaNode>
                                    </p:audio>
                                  </p:subTnLst>
                                </p:cTn>
                              </p:par>
                            </p:childTnLst>
                          </p:cTn>
                        </p:par>
                        <p:par>
                          <p:cTn id="198" fill="hold">
                            <p:stCondLst>
                              <p:cond delay="32800"/>
                            </p:stCondLst>
                            <p:childTnLst>
                              <p:par>
                                <p:cTn id="199" presetID="14" presetClass="entr" presetSubtype="10" fill="hold" nodeType="afterEffect">
                                  <p:stCondLst>
                                    <p:cond delay="500"/>
                                  </p:stCondLst>
                                  <p:childTnLst>
                                    <p:set>
                                      <p:cBhvr>
                                        <p:cTn id="200" dur="1" fill="hold">
                                          <p:stCondLst>
                                            <p:cond delay="0"/>
                                          </p:stCondLst>
                                        </p:cTn>
                                        <p:tgtEl>
                                          <p:spTgt spid="189"/>
                                        </p:tgtEl>
                                        <p:attrNameLst>
                                          <p:attrName>style.visibility</p:attrName>
                                        </p:attrNameLst>
                                      </p:cBhvr>
                                      <p:to>
                                        <p:strVal val="visible"/>
                                      </p:to>
                                    </p:set>
                                    <p:animEffect transition="in" filter="randombar(horizontal)">
                                      <p:cBhvr>
                                        <p:cTn id="201" dur="500"/>
                                        <p:tgtEl>
                                          <p:spTgt spid="189"/>
                                        </p:tgtEl>
                                      </p:cBhvr>
                                    </p:animEffect>
                                  </p:childTnLst>
                                  <p:subTnLst>
                                    <p:audio>
                                      <p:cMediaNode>
                                        <p:cTn display="0" masterRel="sameClick">
                                          <p:stCondLst>
                                            <p:cond evt="begin" delay="0">
                                              <p:tn val="199"/>
                                            </p:cond>
                                          </p:stCondLst>
                                          <p:endCondLst>
                                            <p:cond evt="onStopAudio" delay="0">
                                              <p:tgtEl>
                                                <p:sldTgt/>
                                              </p:tgtEl>
                                            </p:cond>
                                          </p:endCondLst>
                                        </p:cTn>
                                        <p:tgtEl>
                                          <p:sndTgt r:embed="rId7" name="beep.wav"/>
                                        </p:tgtEl>
                                      </p:cMediaNode>
                                    </p:audio>
                                  </p:subTnLst>
                                </p:cTn>
                              </p:par>
                            </p:childTnLst>
                          </p:cTn>
                        </p:par>
                        <p:par>
                          <p:cTn id="202" fill="hold">
                            <p:stCondLst>
                              <p:cond delay="33800"/>
                            </p:stCondLst>
                            <p:childTnLst>
                              <p:par>
                                <p:cTn id="203" presetID="14" presetClass="entr" presetSubtype="10" fill="hold" nodeType="afterEffect">
                                  <p:stCondLst>
                                    <p:cond delay="500"/>
                                  </p:stCondLst>
                                  <p:childTnLst>
                                    <p:set>
                                      <p:cBhvr>
                                        <p:cTn id="204" dur="1" fill="hold">
                                          <p:stCondLst>
                                            <p:cond delay="0"/>
                                          </p:stCondLst>
                                        </p:cTn>
                                        <p:tgtEl>
                                          <p:spTgt spid="192"/>
                                        </p:tgtEl>
                                        <p:attrNameLst>
                                          <p:attrName>style.visibility</p:attrName>
                                        </p:attrNameLst>
                                      </p:cBhvr>
                                      <p:to>
                                        <p:strVal val="visible"/>
                                      </p:to>
                                    </p:set>
                                    <p:animEffect transition="in" filter="randombar(horizontal)">
                                      <p:cBhvr>
                                        <p:cTn id="205" dur="500"/>
                                        <p:tgtEl>
                                          <p:spTgt spid="192"/>
                                        </p:tgtEl>
                                      </p:cBhvr>
                                    </p:animEffect>
                                  </p:childTnLst>
                                  <p:subTnLst>
                                    <p:audio>
                                      <p:cMediaNode>
                                        <p:cTn display="0" masterRel="sameClick">
                                          <p:stCondLst>
                                            <p:cond evt="begin" delay="0">
                                              <p:tn val="203"/>
                                            </p:cond>
                                          </p:stCondLst>
                                          <p:endCondLst>
                                            <p:cond evt="onStopAudio" delay="0">
                                              <p:tgtEl>
                                                <p:sldTgt/>
                                              </p:tgtEl>
                                            </p:cond>
                                          </p:endCondLst>
                                        </p:cTn>
                                        <p:tgtEl>
                                          <p:sndTgt r:embed="rId8" name="chuong.wav"/>
                                        </p:tgtEl>
                                      </p:cMediaNode>
                                    </p:audio>
                                  </p:subTnLst>
                                </p:cTn>
                              </p:par>
                            </p:childTnLst>
                          </p:cTn>
                        </p:par>
                      </p:childTnLst>
                    </p:cTn>
                  </p:par>
                  <p:par>
                    <p:cTn id="206" fill="hold">
                      <p:stCondLst>
                        <p:cond delay="indefinite"/>
                      </p:stCondLst>
                      <p:childTnLst>
                        <p:par>
                          <p:cTn id="207" fill="hold">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4"/>
                                        </p:tgtEl>
                                        <p:attrNameLst>
                                          <p:attrName>style.visibility</p:attrName>
                                        </p:attrNameLst>
                                      </p:cBhvr>
                                      <p:to>
                                        <p:strVal val="visible"/>
                                      </p:to>
                                    </p:set>
                                    <p:animEffect transition="in" filter="dissolve">
                                      <p:cBhvr>
                                        <p:cTn id="210" dur="500"/>
                                        <p:tgtEl>
                                          <p:spTgt spid="4"/>
                                        </p:tgtEl>
                                      </p:cBhvr>
                                    </p:animEffect>
                                  </p:childTnLst>
                                  <p:subTnLst>
                                    <p:audio>
                                      <p:cMediaNode>
                                        <p:cTn display="0" masterRel="sameClick">
                                          <p:stCondLst>
                                            <p:cond evt="begin" delay="0">
                                              <p:tn val="208"/>
                                            </p:cond>
                                          </p:stCondLst>
                                          <p:endCondLst>
                                            <p:cond evt="onStopAudio" delay="0">
                                              <p:tgtEl>
                                                <p:sldTgt/>
                                              </p:tgtEl>
                                            </p:cond>
                                          </p:endCondLst>
                                        </p:cTn>
                                        <p:tgtEl>
                                          <p:sndTgt r:embed="rId9" name="fins__success-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65" grpId="0" animBg="1"/>
      <p:bldP spid="195" grpId="0" animBg="1"/>
      <p:bldP spid="196"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80" y="4353"/>
            <a:ext cx="13781167" cy="6900023"/>
          </a:xfrm>
          <a:prstGeom prst="rect">
            <a:avLst/>
          </a:prstGeom>
        </p:spPr>
      </p:pic>
      <p:sp>
        <p:nvSpPr>
          <p:cNvPr id="60" name="Rectangle 59"/>
          <p:cNvSpPr/>
          <p:nvPr/>
        </p:nvSpPr>
        <p:spPr>
          <a:xfrm>
            <a:off x="3347817" y="236232"/>
            <a:ext cx="10241853" cy="2305342"/>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defTabSz="1088230">
              <a:lnSpc>
                <a:spcPct val="150000"/>
              </a:lnSpc>
              <a:defRPr/>
            </a:pPr>
            <a:r>
              <a:rPr lang="en-US" sz="6000" b="1" dirty="0">
                <a:solidFill>
                  <a:prstClr val="white"/>
                </a:solidFill>
                <a:latin typeface="Times New Roman" panose="02020603050405020304" pitchFamily="18" charset="0"/>
                <a:cs typeface="Times New Roman" panose="02020603050405020304" pitchFamily="18" charset="0"/>
              </a:rPr>
              <a:t>  </a:t>
            </a:r>
            <a:r>
              <a:rPr lang="vi-VN" sz="6000" dirty="0">
                <a:solidFill>
                  <a:prstClr val="white"/>
                </a:solidFill>
              </a:rPr>
              <a:t>Cóc đã đánh mấy hồi trống?</a:t>
            </a:r>
          </a:p>
        </p:txBody>
      </p:sp>
      <p:grpSp>
        <p:nvGrpSpPr>
          <p:cNvPr id="69" name="Group 68"/>
          <p:cNvGrpSpPr/>
          <p:nvPr/>
        </p:nvGrpSpPr>
        <p:grpSpPr>
          <a:xfrm>
            <a:off x="2733930" y="2561214"/>
            <a:ext cx="8501005" cy="929406"/>
            <a:chOff x="1139780" y="2822887"/>
            <a:chExt cx="7597820" cy="1063311"/>
          </a:xfrm>
        </p:grpSpPr>
        <p:grpSp>
          <p:nvGrpSpPr>
            <p:cNvPr id="23" name="Group 22"/>
            <p:cNvGrpSpPr/>
            <p:nvPr/>
          </p:nvGrpSpPr>
          <p:grpSpPr>
            <a:xfrm>
              <a:off x="1139780" y="2822887"/>
              <a:ext cx="7597820" cy="1063311"/>
              <a:chOff x="1139780" y="2790695"/>
              <a:chExt cx="4733934" cy="863210"/>
            </a:xfrm>
          </p:grpSpPr>
          <p:sp>
            <p:nvSpPr>
              <p:cNvPr id="18" name="Parallelogram 17"/>
              <p:cNvSpPr/>
              <p:nvPr/>
            </p:nvSpPr>
            <p:spPr>
              <a:xfrm>
                <a:off x="1139780" y="3102576"/>
                <a:ext cx="4733934" cy="551329"/>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3000" b="1" dirty="0">
                    <a:solidFill>
                      <a:prstClr val="white"/>
                    </a:solidFill>
                    <a:latin typeface="Times New Roman" panose="02020603050405020304" pitchFamily="18" charset="0"/>
                    <a:cs typeface="Times New Roman" panose="02020603050405020304" pitchFamily="18" charset="0"/>
                  </a:rPr>
                  <a:t>1</a:t>
                </a:r>
                <a:endParaRPr lang="en-US" sz="2800" b="1" kern="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A</a:t>
                </a:r>
              </a:p>
            </p:txBody>
          </p:sp>
          <p:sp>
            <p:nvSpPr>
              <p:cNvPr id="22" name="Rectangle 21"/>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42" name="Straight Connector 41"/>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3211666" y="109209"/>
            <a:ext cx="435158" cy="2369158"/>
            <a:chOff x="1322576" y="181190"/>
            <a:chExt cx="387790" cy="2372165"/>
          </a:xfrm>
        </p:grpSpPr>
        <p:grpSp>
          <p:nvGrpSpPr>
            <p:cNvPr id="53" name="Group 52"/>
            <p:cNvGrpSpPr/>
            <p:nvPr/>
          </p:nvGrpSpPr>
          <p:grpSpPr>
            <a:xfrm>
              <a:off x="1322576" y="1227176"/>
              <a:ext cx="286946" cy="286946"/>
              <a:chOff x="505017" y="3509933"/>
              <a:chExt cx="286946" cy="286946"/>
            </a:xfrm>
          </p:grpSpPr>
          <p:sp>
            <p:nvSpPr>
              <p:cNvPr id="54" name="Oval 53"/>
              <p:cNvSpPr/>
              <p:nvPr/>
            </p:nvSpPr>
            <p:spPr>
              <a:xfrm>
                <a:off x="505017" y="350993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55" name="Oval 54"/>
              <p:cNvSpPr/>
              <p:nvPr/>
            </p:nvSpPr>
            <p:spPr>
              <a:xfrm>
                <a:off x="587032" y="358926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sp>
          <p:nvSpPr>
            <p:cNvPr id="57" name="Left Bracket 56"/>
            <p:cNvSpPr/>
            <p:nvPr/>
          </p:nvSpPr>
          <p:spPr>
            <a:xfrm>
              <a:off x="1465654" y="181190"/>
              <a:ext cx="244712" cy="2372165"/>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86751">
                <a:defRPr/>
              </a:pPr>
              <a:endParaRPr lang="en-US" sz="2900" kern="0">
                <a:solidFill>
                  <a:sysClr val="windowText" lastClr="000000"/>
                </a:solidFill>
              </a:endParaRPr>
            </a:p>
          </p:txBody>
        </p:sp>
      </p:grpSp>
      <p:sp>
        <p:nvSpPr>
          <p:cNvPr id="58" name="Left Bracket 57"/>
          <p:cNvSpPr/>
          <p:nvPr/>
        </p:nvSpPr>
        <p:spPr>
          <a:xfrm flipH="1">
            <a:off x="12599237" y="125613"/>
            <a:ext cx="1122359" cy="2369158"/>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grpSp>
        <p:nvGrpSpPr>
          <p:cNvPr id="121" name="Group 120"/>
          <p:cNvGrpSpPr/>
          <p:nvPr/>
        </p:nvGrpSpPr>
        <p:grpSpPr>
          <a:xfrm>
            <a:off x="2733930" y="3670943"/>
            <a:ext cx="8501005" cy="929406"/>
            <a:chOff x="1139780" y="2822887"/>
            <a:chExt cx="7597820" cy="1063311"/>
          </a:xfrm>
        </p:grpSpPr>
        <p:grpSp>
          <p:nvGrpSpPr>
            <p:cNvPr id="122" name="Group 121"/>
            <p:cNvGrpSpPr/>
            <p:nvPr/>
          </p:nvGrpSpPr>
          <p:grpSpPr>
            <a:xfrm>
              <a:off x="1139780" y="2822887"/>
              <a:ext cx="7597820" cy="1063311"/>
              <a:chOff x="1139780" y="2790695"/>
              <a:chExt cx="4733934" cy="863210"/>
            </a:xfrm>
          </p:grpSpPr>
          <p:sp>
            <p:nvSpPr>
              <p:cNvPr id="124" name="Parallelogram 123"/>
              <p:cNvSpPr/>
              <p:nvPr/>
            </p:nvSpPr>
            <p:spPr>
              <a:xfrm>
                <a:off x="1139780" y="3102576"/>
                <a:ext cx="4733934" cy="551329"/>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2700" b="1" dirty="0">
                    <a:solidFill>
                      <a:prstClr val="white"/>
                    </a:solidFill>
                    <a:latin typeface="Times New Roman" panose="02020603050405020304" pitchFamily="18" charset="0"/>
                    <a:cs typeface="Times New Roman" panose="02020603050405020304" pitchFamily="18" charset="0"/>
                  </a:rPr>
                  <a:t>2</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25" name="Parallelogram 124"/>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B</a:t>
                </a:r>
              </a:p>
            </p:txBody>
          </p:sp>
          <p:sp>
            <p:nvSpPr>
              <p:cNvPr id="126" name="Rectangle 125"/>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23" name="Straight Connector 122"/>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2733930" y="4755526"/>
            <a:ext cx="8501005" cy="929408"/>
            <a:chOff x="1139780" y="2822885"/>
            <a:chExt cx="7597820" cy="1063314"/>
          </a:xfrm>
        </p:grpSpPr>
        <p:grpSp>
          <p:nvGrpSpPr>
            <p:cNvPr id="128" name="Group 127"/>
            <p:cNvGrpSpPr/>
            <p:nvPr/>
          </p:nvGrpSpPr>
          <p:grpSpPr>
            <a:xfrm>
              <a:off x="1139780" y="2822885"/>
              <a:ext cx="7597820" cy="1063314"/>
              <a:chOff x="1139780" y="2790695"/>
              <a:chExt cx="4733934" cy="863213"/>
            </a:xfrm>
          </p:grpSpPr>
          <p:sp>
            <p:nvSpPr>
              <p:cNvPr id="130" name="Parallelogram 129"/>
              <p:cNvSpPr/>
              <p:nvPr/>
            </p:nvSpPr>
            <p:spPr>
              <a:xfrm>
                <a:off x="1139780" y="3102578"/>
                <a:ext cx="4733934" cy="551330"/>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2700" b="1" dirty="0">
                    <a:solidFill>
                      <a:prstClr val="white"/>
                    </a:solidFill>
                    <a:latin typeface="Times New Roman" panose="02020603050405020304" pitchFamily="18" charset="0"/>
                    <a:cs typeface="Times New Roman" panose="02020603050405020304" pitchFamily="18" charset="0"/>
                  </a:rPr>
                  <a:t>3</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31" name="Parallelogram 130"/>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C</a:t>
                </a:r>
              </a:p>
            </p:txBody>
          </p:sp>
          <p:sp>
            <p:nvSpPr>
              <p:cNvPr id="132" name="Rectangle 131"/>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29" name="Straight Connector 128"/>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989518" y="93532"/>
            <a:ext cx="1073216" cy="957501"/>
            <a:chOff x="83662" y="159259"/>
            <a:chExt cx="1082288" cy="1084917"/>
          </a:xfrm>
        </p:grpSpPr>
        <p:sp>
          <p:nvSpPr>
            <p:cNvPr id="10" name="Oval 9"/>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rgbClr val="008CF5"/>
                </a:solidFill>
                <a:latin typeface="Arial" panose="020B0604020202020204" pitchFamily="34" charset="0"/>
                <a:cs typeface="Arial" panose="020B0604020202020204" pitchFamily="34" charset="0"/>
              </a:endParaRPr>
            </a:p>
          </p:txBody>
        </p:sp>
        <p:pic>
          <p:nvPicPr>
            <p:cNvPr id="82" name="Picture 81"/>
            <p:cNvPicPr>
              <a:picLocks noChangeAspect="1"/>
            </p:cNvPicPr>
            <p:nvPr/>
          </p:nvPicPr>
          <p:blipFill>
            <a:blip r:embed="rId11"/>
            <a:stretch>
              <a:fillRect/>
            </a:stretch>
          </p:blipFill>
          <p:spPr>
            <a:xfrm>
              <a:off x="83662" y="159259"/>
              <a:ext cx="1082288" cy="1082288"/>
            </a:xfrm>
            <a:prstGeom prst="rect">
              <a:avLst/>
            </a:prstGeom>
          </p:spPr>
        </p:pic>
        <p:pic>
          <p:nvPicPr>
            <p:cNvPr id="81" name="Picture 80"/>
            <p:cNvPicPr>
              <a:picLocks noChangeAspect="1"/>
            </p:cNvPicPr>
            <p:nvPr/>
          </p:nvPicPr>
          <p:blipFill>
            <a:blip r:embed="rId12"/>
            <a:stretch>
              <a:fillRect/>
            </a:stretch>
          </p:blipFill>
          <p:spPr>
            <a:xfrm>
              <a:off x="140649" y="240741"/>
              <a:ext cx="757177" cy="937456"/>
            </a:xfrm>
            <a:prstGeom prst="rect">
              <a:avLst/>
            </a:prstGeom>
          </p:spPr>
        </p:pic>
        <p:sp>
          <p:nvSpPr>
            <p:cNvPr id="3" name="TextBox 2"/>
            <p:cNvSpPr txBox="1"/>
            <p:nvPr/>
          </p:nvSpPr>
          <p:spPr>
            <a:xfrm>
              <a:off x="355195" y="267725"/>
              <a:ext cx="545102" cy="976451"/>
            </a:xfrm>
            <a:prstGeom prst="rect">
              <a:avLst/>
            </a:prstGeom>
            <a:noFill/>
          </p:spPr>
          <p:txBody>
            <a:bodyPr wrap="none" rtlCol="0">
              <a:spAutoFit/>
            </a:bodyPr>
            <a:lstStyle/>
            <a:p>
              <a:pPr algn="ctr" defTabSz="1086751">
                <a:defRPr/>
              </a:pPr>
              <a:r>
                <a:rPr lang="en-US" sz="5000" b="1" kern="0" dirty="0">
                  <a:solidFill>
                    <a:srgbClr val="008CF5"/>
                  </a:solidFill>
                  <a:latin typeface="Arial" panose="020B0604020202020204" pitchFamily="34" charset="0"/>
                  <a:cs typeface="Arial" panose="020B0604020202020204" pitchFamily="34" charset="0"/>
                </a:rPr>
                <a:t>4</a:t>
              </a:r>
            </a:p>
          </p:txBody>
        </p:sp>
      </p:grpSp>
      <p:grpSp>
        <p:nvGrpSpPr>
          <p:cNvPr id="151" name="Group 150"/>
          <p:cNvGrpSpPr/>
          <p:nvPr/>
        </p:nvGrpSpPr>
        <p:grpSpPr>
          <a:xfrm>
            <a:off x="2370400" y="4037360"/>
            <a:ext cx="321995" cy="1188342"/>
            <a:chOff x="471240" y="3515623"/>
            <a:chExt cx="286946" cy="1189850"/>
          </a:xfrm>
        </p:grpSpPr>
        <p:cxnSp>
          <p:nvCxnSpPr>
            <p:cNvPr id="139" name="Straight Connector 138"/>
            <p:cNvCxnSpPr>
              <a:endCxn id="141" idx="0"/>
            </p:cNvCxnSpPr>
            <p:nvPr/>
          </p:nvCxnSpPr>
          <p:spPr>
            <a:xfrm>
              <a:off x="614713" y="3515623"/>
              <a:ext cx="0" cy="902904"/>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471240" y="4418527"/>
              <a:ext cx="286946" cy="286946"/>
              <a:chOff x="452190" y="3163606"/>
              <a:chExt cx="286946" cy="286946"/>
            </a:xfrm>
          </p:grpSpPr>
          <p:sp>
            <p:nvSpPr>
              <p:cNvPr id="141" name="Oval 140"/>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42" name="Oval 141"/>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grpSp>
        <p:nvGrpSpPr>
          <p:cNvPr id="150" name="Group 149"/>
          <p:cNvGrpSpPr/>
          <p:nvPr/>
        </p:nvGrpSpPr>
        <p:grpSpPr>
          <a:xfrm>
            <a:off x="2370400" y="3013908"/>
            <a:ext cx="321995" cy="1150294"/>
            <a:chOff x="471240" y="2490868"/>
            <a:chExt cx="286946" cy="1151755"/>
          </a:xfrm>
        </p:grpSpPr>
        <p:cxnSp>
          <p:nvCxnSpPr>
            <p:cNvPr id="116" name="Straight Connector 115"/>
            <p:cNvCxnSpPr>
              <a:stCxn id="20" idx="4"/>
              <a:endCxn id="118" idx="0"/>
            </p:cNvCxnSpPr>
            <p:nvPr/>
          </p:nvCxnSpPr>
          <p:spPr>
            <a:xfrm>
              <a:off x="600199" y="2490868"/>
              <a:ext cx="14514" cy="864809"/>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471240" y="3355677"/>
              <a:ext cx="286946" cy="286946"/>
              <a:chOff x="452190" y="3163606"/>
              <a:chExt cx="286946" cy="286946"/>
            </a:xfrm>
          </p:grpSpPr>
          <p:sp>
            <p:nvSpPr>
              <p:cNvPr id="118" name="Oval 117"/>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19" name="Oval 118"/>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grpSp>
        <p:nvGrpSpPr>
          <p:cNvPr id="149" name="Group 148"/>
          <p:cNvGrpSpPr/>
          <p:nvPr/>
        </p:nvGrpSpPr>
        <p:grpSpPr>
          <a:xfrm>
            <a:off x="2370400" y="1048708"/>
            <a:ext cx="321995" cy="1965200"/>
            <a:chOff x="471240" y="574185"/>
            <a:chExt cx="286946" cy="1967695"/>
          </a:xfrm>
        </p:grpSpPr>
        <p:cxnSp>
          <p:nvCxnSpPr>
            <p:cNvPr id="13" name="Straight Connector 12"/>
            <p:cNvCxnSpPr>
              <a:stCxn id="82" idx="2"/>
              <a:endCxn id="20" idx="0"/>
            </p:cNvCxnSpPr>
            <p:nvPr/>
          </p:nvCxnSpPr>
          <p:spPr>
            <a:xfrm>
              <a:off x="610012" y="574185"/>
              <a:ext cx="4701" cy="1680749"/>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471240" y="2254934"/>
              <a:ext cx="286946" cy="286946"/>
              <a:chOff x="452190" y="3133126"/>
              <a:chExt cx="286946" cy="286946"/>
            </a:xfrm>
          </p:grpSpPr>
          <p:sp>
            <p:nvSpPr>
              <p:cNvPr id="20" name="Oval 19"/>
              <p:cNvSpPr/>
              <p:nvPr/>
            </p:nvSpPr>
            <p:spPr>
              <a:xfrm>
                <a:off x="452190" y="313312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21" name="Oval 20"/>
              <p:cNvSpPr/>
              <p:nvPr/>
            </p:nvSpPr>
            <p:spPr>
              <a:xfrm>
                <a:off x="531824" y="3217049"/>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sp>
        <p:nvSpPr>
          <p:cNvPr id="65" name="Rectangle 64"/>
          <p:cNvSpPr/>
          <p:nvPr/>
        </p:nvSpPr>
        <p:spPr>
          <a:xfrm>
            <a:off x="1829068" y="1238372"/>
            <a:ext cx="1425273" cy="126851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30</a:t>
            </a:r>
          </a:p>
        </p:txBody>
      </p:sp>
      <p:grpSp>
        <p:nvGrpSpPr>
          <p:cNvPr id="67" name="Group 66"/>
          <p:cNvGrpSpPr/>
          <p:nvPr/>
        </p:nvGrpSpPr>
        <p:grpSpPr>
          <a:xfrm>
            <a:off x="1829063" y="1228860"/>
            <a:ext cx="1425273" cy="1269733"/>
            <a:chOff x="-1408548" y="1800614"/>
            <a:chExt cx="1270128" cy="1271345"/>
          </a:xfrm>
        </p:grpSpPr>
        <p:sp>
          <p:nvSpPr>
            <p:cNvPr id="68" name="Rectangle 6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0" name="Rectangle 69"/>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29</a:t>
              </a:r>
            </a:p>
          </p:txBody>
        </p:sp>
      </p:grpSp>
      <p:grpSp>
        <p:nvGrpSpPr>
          <p:cNvPr id="71" name="Group 70"/>
          <p:cNvGrpSpPr/>
          <p:nvPr/>
        </p:nvGrpSpPr>
        <p:grpSpPr>
          <a:xfrm>
            <a:off x="1829061" y="1228856"/>
            <a:ext cx="1425273" cy="1268940"/>
            <a:chOff x="-1408548" y="1801408"/>
            <a:chExt cx="1270128" cy="1270551"/>
          </a:xfrm>
        </p:grpSpPr>
        <p:sp>
          <p:nvSpPr>
            <p:cNvPr id="72" name="Rectangle 7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3" name="Rectangle 72"/>
            <p:cNvSpPr/>
            <p:nvPr/>
          </p:nvSpPr>
          <p:spPr>
            <a:xfrm>
              <a:off x="-1408547" y="1801408"/>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28</a:t>
              </a:r>
            </a:p>
          </p:txBody>
        </p:sp>
      </p:grpSp>
      <p:grpSp>
        <p:nvGrpSpPr>
          <p:cNvPr id="74" name="Group 73"/>
          <p:cNvGrpSpPr/>
          <p:nvPr/>
        </p:nvGrpSpPr>
        <p:grpSpPr>
          <a:xfrm>
            <a:off x="1829060" y="1228644"/>
            <a:ext cx="1425273" cy="1268940"/>
            <a:chOff x="-1408548" y="1801408"/>
            <a:chExt cx="1270128" cy="1270551"/>
          </a:xfrm>
        </p:grpSpPr>
        <p:sp>
          <p:nvSpPr>
            <p:cNvPr id="75" name="Rectangle 7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6" name="Rectangle 75"/>
            <p:cNvSpPr/>
            <p:nvPr/>
          </p:nvSpPr>
          <p:spPr>
            <a:xfrm>
              <a:off x="-1408547" y="1801408"/>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27</a:t>
              </a:r>
            </a:p>
          </p:txBody>
        </p:sp>
      </p:grpSp>
      <p:grpSp>
        <p:nvGrpSpPr>
          <p:cNvPr id="77" name="Group 76"/>
          <p:cNvGrpSpPr/>
          <p:nvPr/>
        </p:nvGrpSpPr>
        <p:grpSpPr>
          <a:xfrm>
            <a:off x="1829058" y="1228648"/>
            <a:ext cx="1425273" cy="1269733"/>
            <a:chOff x="-1408548" y="1800614"/>
            <a:chExt cx="1270128" cy="1271345"/>
          </a:xfrm>
        </p:grpSpPr>
        <p:sp>
          <p:nvSpPr>
            <p:cNvPr id="78" name="Rectangle 7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9" name="Rectangle 78"/>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26</a:t>
              </a:r>
            </a:p>
          </p:txBody>
        </p:sp>
      </p:grpSp>
      <p:grpSp>
        <p:nvGrpSpPr>
          <p:cNvPr id="83" name="Group 82"/>
          <p:cNvGrpSpPr/>
          <p:nvPr/>
        </p:nvGrpSpPr>
        <p:grpSpPr>
          <a:xfrm>
            <a:off x="1829057" y="1228648"/>
            <a:ext cx="1425273" cy="1269733"/>
            <a:chOff x="-1408548" y="1800614"/>
            <a:chExt cx="1270128" cy="1271345"/>
          </a:xfrm>
        </p:grpSpPr>
        <p:sp>
          <p:nvSpPr>
            <p:cNvPr id="84" name="Rectangle 8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85" name="Rectangle 84"/>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25</a:t>
              </a:r>
            </a:p>
          </p:txBody>
        </p:sp>
      </p:grpSp>
      <p:grpSp>
        <p:nvGrpSpPr>
          <p:cNvPr id="86" name="Group 85"/>
          <p:cNvGrpSpPr/>
          <p:nvPr/>
        </p:nvGrpSpPr>
        <p:grpSpPr>
          <a:xfrm>
            <a:off x="1829052" y="1228279"/>
            <a:ext cx="1425273" cy="1269733"/>
            <a:chOff x="-1408548" y="1800614"/>
            <a:chExt cx="1270128" cy="1271345"/>
          </a:xfrm>
        </p:grpSpPr>
        <p:sp>
          <p:nvSpPr>
            <p:cNvPr id="87" name="Rectangle 86"/>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88" name="Rectangle 87"/>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24</a:t>
              </a:r>
            </a:p>
          </p:txBody>
        </p:sp>
      </p:grpSp>
      <p:grpSp>
        <p:nvGrpSpPr>
          <p:cNvPr id="89" name="Group 88"/>
          <p:cNvGrpSpPr/>
          <p:nvPr/>
        </p:nvGrpSpPr>
        <p:grpSpPr>
          <a:xfrm>
            <a:off x="1829051" y="1228279"/>
            <a:ext cx="1425273" cy="1269733"/>
            <a:chOff x="-1408548" y="1800614"/>
            <a:chExt cx="1270128" cy="1271345"/>
          </a:xfrm>
        </p:grpSpPr>
        <p:sp>
          <p:nvSpPr>
            <p:cNvPr id="90" name="Rectangle 89"/>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1" name="Rectangle 90"/>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23</a:t>
              </a:r>
            </a:p>
          </p:txBody>
        </p:sp>
      </p:grpSp>
      <p:grpSp>
        <p:nvGrpSpPr>
          <p:cNvPr id="92" name="Group 91"/>
          <p:cNvGrpSpPr/>
          <p:nvPr/>
        </p:nvGrpSpPr>
        <p:grpSpPr>
          <a:xfrm>
            <a:off x="1829041" y="1227536"/>
            <a:ext cx="1425273" cy="1269733"/>
            <a:chOff x="-1408548" y="1800614"/>
            <a:chExt cx="1270128" cy="1271345"/>
          </a:xfrm>
        </p:grpSpPr>
        <p:sp>
          <p:nvSpPr>
            <p:cNvPr id="93" name="Rectangle 9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4" name="Rectangle 93"/>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22</a:t>
              </a:r>
            </a:p>
          </p:txBody>
        </p:sp>
      </p:grpSp>
      <p:grpSp>
        <p:nvGrpSpPr>
          <p:cNvPr id="95" name="Group 94"/>
          <p:cNvGrpSpPr/>
          <p:nvPr/>
        </p:nvGrpSpPr>
        <p:grpSpPr>
          <a:xfrm>
            <a:off x="1829040" y="1226956"/>
            <a:ext cx="1425273" cy="1269733"/>
            <a:chOff x="-1408548" y="1800614"/>
            <a:chExt cx="1270128" cy="1271345"/>
          </a:xfrm>
        </p:grpSpPr>
        <p:sp>
          <p:nvSpPr>
            <p:cNvPr id="96" name="Rectangle 9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7" name="Rectangle 96"/>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21</a:t>
              </a:r>
            </a:p>
          </p:txBody>
        </p:sp>
      </p:grpSp>
      <p:grpSp>
        <p:nvGrpSpPr>
          <p:cNvPr id="98" name="Group 97"/>
          <p:cNvGrpSpPr/>
          <p:nvPr/>
        </p:nvGrpSpPr>
        <p:grpSpPr>
          <a:xfrm>
            <a:off x="1829039" y="1226346"/>
            <a:ext cx="1425273" cy="1269733"/>
            <a:chOff x="-1408548" y="1800614"/>
            <a:chExt cx="1270128" cy="1271345"/>
          </a:xfrm>
        </p:grpSpPr>
        <p:sp>
          <p:nvSpPr>
            <p:cNvPr id="99" name="Rectangle 98"/>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0" name="Rectangle 99"/>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20</a:t>
              </a:r>
            </a:p>
          </p:txBody>
        </p:sp>
      </p:grpSp>
      <p:grpSp>
        <p:nvGrpSpPr>
          <p:cNvPr id="101" name="Group 100"/>
          <p:cNvGrpSpPr/>
          <p:nvPr/>
        </p:nvGrpSpPr>
        <p:grpSpPr>
          <a:xfrm>
            <a:off x="1825996" y="1226338"/>
            <a:ext cx="1425273" cy="1269678"/>
            <a:chOff x="-1408548" y="1801832"/>
            <a:chExt cx="1270128" cy="1271290"/>
          </a:xfrm>
        </p:grpSpPr>
        <p:sp>
          <p:nvSpPr>
            <p:cNvPr id="102" name="Rectangle 10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3" name="Rectangle 102"/>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19</a:t>
              </a:r>
            </a:p>
          </p:txBody>
        </p:sp>
      </p:grpSp>
      <p:grpSp>
        <p:nvGrpSpPr>
          <p:cNvPr id="104" name="Group 103"/>
          <p:cNvGrpSpPr/>
          <p:nvPr/>
        </p:nvGrpSpPr>
        <p:grpSpPr>
          <a:xfrm>
            <a:off x="1821712" y="1238079"/>
            <a:ext cx="1425273" cy="1269678"/>
            <a:chOff x="-1408548" y="1801832"/>
            <a:chExt cx="1270128" cy="1271290"/>
          </a:xfrm>
        </p:grpSpPr>
        <p:sp>
          <p:nvSpPr>
            <p:cNvPr id="105" name="Rectangle 10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6" name="Rectangle 105"/>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18</a:t>
              </a:r>
            </a:p>
          </p:txBody>
        </p:sp>
      </p:grpSp>
      <p:grpSp>
        <p:nvGrpSpPr>
          <p:cNvPr id="107" name="Group 106"/>
          <p:cNvGrpSpPr/>
          <p:nvPr/>
        </p:nvGrpSpPr>
        <p:grpSpPr>
          <a:xfrm>
            <a:off x="1821711" y="1242496"/>
            <a:ext cx="1425273" cy="1269678"/>
            <a:chOff x="-1408548" y="1801832"/>
            <a:chExt cx="1270128" cy="1271290"/>
          </a:xfrm>
        </p:grpSpPr>
        <p:sp>
          <p:nvSpPr>
            <p:cNvPr id="108" name="Rectangle 10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9" name="Rectangle 108"/>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17</a:t>
              </a:r>
            </a:p>
          </p:txBody>
        </p:sp>
      </p:grpSp>
      <p:grpSp>
        <p:nvGrpSpPr>
          <p:cNvPr id="110" name="Group 109"/>
          <p:cNvGrpSpPr/>
          <p:nvPr/>
        </p:nvGrpSpPr>
        <p:grpSpPr>
          <a:xfrm>
            <a:off x="1821711" y="1235906"/>
            <a:ext cx="1425273" cy="1269678"/>
            <a:chOff x="-1408548" y="1801832"/>
            <a:chExt cx="1270128" cy="1271290"/>
          </a:xfrm>
        </p:grpSpPr>
        <p:sp>
          <p:nvSpPr>
            <p:cNvPr id="111" name="Rectangle 110"/>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12" name="Rectangle 111"/>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16</a:t>
              </a:r>
            </a:p>
          </p:txBody>
        </p:sp>
      </p:grpSp>
      <p:grpSp>
        <p:nvGrpSpPr>
          <p:cNvPr id="113" name="Group 112"/>
          <p:cNvGrpSpPr/>
          <p:nvPr/>
        </p:nvGrpSpPr>
        <p:grpSpPr>
          <a:xfrm>
            <a:off x="1821708" y="1236833"/>
            <a:ext cx="1425273" cy="1269678"/>
            <a:chOff x="-1408548" y="1801832"/>
            <a:chExt cx="1270128" cy="1271290"/>
          </a:xfrm>
        </p:grpSpPr>
        <p:sp>
          <p:nvSpPr>
            <p:cNvPr id="114" name="Rectangle 11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15" name="Rectangle 114"/>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15</a:t>
              </a:r>
            </a:p>
          </p:txBody>
        </p:sp>
      </p:grpSp>
      <p:grpSp>
        <p:nvGrpSpPr>
          <p:cNvPr id="120" name="Group 119"/>
          <p:cNvGrpSpPr/>
          <p:nvPr/>
        </p:nvGrpSpPr>
        <p:grpSpPr>
          <a:xfrm>
            <a:off x="1821707" y="1232416"/>
            <a:ext cx="1425273" cy="1269678"/>
            <a:chOff x="-1408548" y="1801832"/>
            <a:chExt cx="1270128" cy="1271290"/>
          </a:xfrm>
        </p:grpSpPr>
        <p:sp>
          <p:nvSpPr>
            <p:cNvPr id="133" name="Rectangle 13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34" name="Rectangle 13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14</a:t>
              </a:r>
            </a:p>
          </p:txBody>
        </p:sp>
      </p:grpSp>
      <p:grpSp>
        <p:nvGrpSpPr>
          <p:cNvPr id="135" name="Group 134"/>
          <p:cNvGrpSpPr/>
          <p:nvPr/>
        </p:nvGrpSpPr>
        <p:grpSpPr>
          <a:xfrm>
            <a:off x="1821707" y="1231256"/>
            <a:ext cx="1425273" cy="1269678"/>
            <a:chOff x="-1408548" y="1801832"/>
            <a:chExt cx="1270128" cy="1271290"/>
          </a:xfrm>
        </p:grpSpPr>
        <p:sp>
          <p:nvSpPr>
            <p:cNvPr id="136" name="Rectangle 13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37" name="Rectangle 13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13</a:t>
              </a:r>
            </a:p>
          </p:txBody>
        </p:sp>
      </p:grpSp>
      <p:grpSp>
        <p:nvGrpSpPr>
          <p:cNvPr id="138" name="Group 137"/>
          <p:cNvGrpSpPr/>
          <p:nvPr/>
        </p:nvGrpSpPr>
        <p:grpSpPr>
          <a:xfrm>
            <a:off x="1821705" y="1239608"/>
            <a:ext cx="1425273" cy="1269678"/>
            <a:chOff x="-1408548" y="1801832"/>
            <a:chExt cx="1270128" cy="1271290"/>
          </a:xfrm>
        </p:grpSpPr>
        <p:sp>
          <p:nvSpPr>
            <p:cNvPr id="143" name="Rectangle 14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44" name="Rectangle 14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12</a:t>
              </a:r>
            </a:p>
          </p:txBody>
        </p:sp>
      </p:grpSp>
      <p:grpSp>
        <p:nvGrpSpPr>
          <p:cNvPr id="145" name="Group 144"/>
          <p:cNvGrpSpPr/>
          <p:nvPr/>
        </p:nvGrpSpPr>
        <p:grpSpPr>
          <a:xfrm>
            <a:off x="1821704" y="1233027"/>
            <a:ext cx="1425273" cy="1269678"/>
            <a:chOff x="-1408548" y="1801832"/>
            <a:chExt cx="1270128" cy="1271290"/>
          </a:xfrm>
        </p:grpSpPr>
        <p:sp>
          <p:nvSpPr>
            <p:cNvPr id="146" name="Rectangle 14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47" name="Rectangle 14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11</a:t>
              </a:r>
            </a:p>
          </p:txBody>
        </p:sp>
      </p:grpSp>
      <p:grpSp>
        <p:nvGrpSpPr>
          <p:cNvPr id="148" name="Group 147"/>
          <p:cNvGrpSpPr/>
          <p:nvPr/>
        </p:nvGrpSpPr>
        <p:grpSpPr>
          <a:xfrm>
            <a:off x="1821704" y="1235884"/>
            <a:ext cx="1425273" cy="1269678"/>
            <a:chOff x="-1408548" y="1801832"/>
            <a:chExt cx="1270128" cy="1271290"/>
          </a:xfrm>
        </p:grpSpPr>
        <p:sp>
          <p:nvSpPr>
            <p:cNvPr id="152" name="Rectangle 15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64" name="Rectangle 16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10</a:t>
              </a:r>
            </a:p>
          </p:txBody>
        </p:sp>
      </p:grpSp>
      <p:grpSp>
        <p:nvGrpSpPr>
          <p:cNvPr id="165" name="Group 164"/>
          <p:cNvGrpSpPr/>
          <p:nvPr/>
        </p:nvGrpSpPr>
        <p:grpSpPr>
          <a:xfrm>
            <a:off x="1823540" y="1242457"/>
            <a:ext cx="1425273" cy="1269678"/>
            <a:chOff x="-1408548" y="1801832"/>
            <a:chExt cx="1270128" cy="1271290"/>
          </a:xfrm>
        </p:grpSpPr>
        <p:sp>
          <p:nvSpPr>
            <p:cNvPr id="166" name="Rectangle 16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67" name="Rectangle 16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9</a:t>
              </a:r>
            </a:p>
          </p:txBody>
        </p:sp>
      </p:grpSp>
      <p:grpSp>
        <p:nvGrpSpPr>
          <p:cNvPr id="168" name="Group 167"/>
          <p:cNvGrpSpPr/>
          <p:nvPr/>
        </p:nvGrpSpPr>
        <p:grpSpPr>
          <a:xfrm>
            <a:off x="1821702" y="1234708"/>
            <a:ext cx="1425273" cy="1269678"/>
            <a:chOff x="-1408548" y="1801832"/>
            <a:chExt cx="1270128" cy="1271290"/>
          </a:xfrm>
        </p:grpSpPr>
        <p:sp>
          <p:nvSpPr>
            <p:cNvPr id="169" name="Rectangle 168"/>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0" name="Rectangle 169"/>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8</a:t>
              </a:r>
            </a:p>
          </p:txBody>
        </p:sp>
      </p:grpSp>
      <p:grpSp>
        <p:nvGrpSpPr>
          <p:cNvPr id="171" name="Group 170"/>
          <p:cNvGrpSpPr/>
          <p:nvPr/>
        </p:nvGrpSpPr>
        <p:grpSpPr>
          <a:xfrm>
            <a:off x="1823431" y="1242781"/>
            <a:ext cx="1425273" cy="1269678"/>
            <a:chOff x="-1408548" y="1801832"/>
            <a:chExt cx="1270128" cy="1271290"/>
          </a:xfrm>
        </p:grpSpPr>
        <p:sp>
          <p:nvSpPr>
            <p:cNvPr id="172" name="Rectangle 17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3" name="Rectangle 172"/>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7</a:t>
              </a:r>
            </a:p>
          </p:txBody>
        </p:sp>
      </p:grpSp>
      <p:grpSp>
        <p:nvGrpSpPr>
          <p:cNvPr id="174" name="Group 173"/>
          <p:cNvGrpSpPr/>
          <p:nvPr/>
        </p:nvGrpSpPr>
        <p:grpSpPr>
          <a:xfrm>
            <a:off x="1823431" y="1242779"/>
            <a:ext cx="1425273" cy="1269678"/>
            <a:chOff x="-1408548" y="1801832"/>
            <a:chExt cx="1270128" cy="1271290"/>
          </a:xfrm>
        </p:grpSpPr>
        <p:sp>
          <p:nvSpPr>
            <p:cNvPr id="175" name="Rectangle 17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6" name="Rectangle 175"/>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6</a:t>
              </a:r>
            </a:p>
          </p:txBody>
        </p:sp>
      </p:grpSp>
      <p:grpSp>
        <p:nvGrpSpPr>
          <p:cNvPr id="177" name="Group 176"/>
          <p:cNvGrpSpPr/>
          <p:nvPr/>
        </p:nvGrpSpPr>
        <p:grpSpPr>
          <a:xfrm>
            <a:off x="1823431" y="1239610"/>
            <a:ext cx="1425273" cy="1269678"/>
            <a:chOff x="-1408548" y="1801832"/>
            <a:chExt cx="1270128" cy="1271290"/>
          </a:xfrm>
        </p:grpSpPr>
        <p:sp>
          <p:nvSpPr>
            <p:cNvPr id="178" name="Rectangle 17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9" name="Rectangle 178"/>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5</a:t>
              </a:r>
            </a:p>
          </p:txBody>
        </p:sp>
      </p:grpSp>
      <p:grpSp>
        <p:nvGrpSpPr>
          <p:cNvPr id="180" name="Group 179"/>
          <p:cNvGrpSpPr/>
          <p:nvPr/>
        </p:nvGrpSpPr>
        <p:grpSpPr>
          <a:xfrm>
            <a:off x="1821701" y="1237597"/>
            <a:ext cx="1425273" cy="1269678"/>
            <a:chOff x="-1408548" y="1801832"/>
            <a:chExt cx="1270128" cy="1271290"/>
          </a:xfrm>
        </p:grpSpPr>
        <p:sp>
          <p:nvSpPr>
            <p:cNvPr id="181" name="Rectangle 180"/>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2" name="Rectangle 181"/>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4</a:t>
              </a:r>
            </a:p>
          </p:txBody>
        </p:sp>
      </p:grpSp>
      <p:grpSp>
        <p:nvGrpSpPr>
          <p:cNvPr id="183" name="Group 182"/>
          <p:cNvGrpSpPr/>
          <p:nvPr/>
        </p:nvGrpSpPr>
        <p:grpSpPr>
          <a:xfrm>
            <a:off x="1821701" y="1236294"/>
            <a:ext cx="1425273" cy="1269678"/>
            <a:chOff x="-1408548" y="1801832"/>
            <a:chExt cx="1270128" cy="1271290"/>
          </a:xfrm>
        </p:grpSpPr>
        <p:sp>
          <p:nvSpPr>
            <p:cNvPr id="184" name="Rectangle 18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5" name="Rectangle 184"/>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3</a:t>
              </a:r>
            </a:p>
          </p:txBody>
        </p:sp>
      </p:grpSp>
      <p:grpSp>
        <p:nvGrpSpPr>
          <p:cNvPr id="186" name="Group 185"/>
          <p:cNvGrpSpPr/>
          <p:nvPr/>
        </p:nvGrpSpPr>
        <p:grpSpPr>
          <a:xfrm>
            <a:off x="1819867" y="1237441"/>
            <a:ext cx="1425273" cy="1269678"/>
            <a:chOff x="-1408548" y="1801832"/>
            <a:chExt cx="1270128" cy="1271290"/>
          </a:xfrm>
        </p:grpSpPr>
        <p:sp>
          <p:nvSpPr>
            <p:cNvPr id="187" name="Rectangle 186"/>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8" name="Rectangle 187"/>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2</a:t>
              </a:r>
            </a:p>
          </p:txBody>
        </p:sp>
      </p:grpSp>
      <p:grpSp>
        <p:nvGrpSpPr>
          <p:cNvPr id="189" name="Group 188"/>
          <p:cNvGrpSpPr/>
          <p:nvPr/>
        </p:nvGrpSpPr>
        <p:grpSpPr>
          <a:xfrm>
            <a:off x="1824323" y="1238023"/>
            <a:ext cx="1425273" cy="1269678"/>
            <a:chOff x="-1408548" y="1801832"/>
            <a:chExt cx="1270128" cy="1271290"/>
          </a:xfrm>
        </p:grpSpPr>
        <p:sp>
          <p:nvSpPr>
            <p:cNvPr id="190" name="Rectangle 189"/>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91" name="Rectangle 190"/>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1</a:t>
              </a:r>
            </a:p>
          </p:txBody>
        </p:sp>
      </p:grpSp>
      <p:grpSp>
        <p:nvGrpSpPr>
          <p:cNvPr id="192" name="Group 191"/>
          <p:cNvGrpSpPr/>
          <p:nvPr/>
        </p:nvGrpSpPr>
        <p:grpSpPr>
          <a:xfrm>
            <a:off x="1819863" y="1236437"/>
            <a:ext cx="1425273" cy="1269678"/>
            <a:chOff x="-1408548" y="1801832"/>
            <a:chExt cx="1270128" cy="1271290"/>
          </a:xfrm>
        </p:grpSpPr>
        <p:sp>
          <p:nvSpPr>
            <p:cNvPr id="193" name="Rectangle 19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94" name="Rectangle 19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FF00"/>
                  </a:solidFill>
                  <a:latin typeface="Arial Black" panose="020B0A04020102020204" pitchFamily="34" charset="0"/>
                  <a:cs typeface="Arial" panose="020B0604020202020204" pitchFamily="34" charset="0"/>
                </a:rPr>
                <a:t>0</a:t>
              </a:r>
            </a:p>
          </p:txBody>
        </p:sp>
      </p:grpSp>
      <p:sp>
        <p:nvSpPr>
          <p:cNvPr id="195" name="Left Brace 194"/>
          <p:cNvSpPr/>
          <p:nvPr/>
        </p:nvSpPr>
        <p:spPr>
          <a:xfrm rot="16200000">
            <a:off x="2421289" y="1784896"/>
            <a:ext cx="218088" cy="1448006"/>
          </a:xfrm>
          <a:prstGeom prst="leftBrace">
            <a:avLst/>
          </a:prstGeom>
          <a:ln w="12700">
            <a:solidFill>
              <a:srgbClr val="00FF4E"/>
            </a:solidFill>
          </a:ln>
          <a:effectLst>
            <a:glow rad="63500">
              <a:srgbClr val="00FF4E">
                <a:alpha val="40000"/>
              </a:srgbClr>
            </a:glow>
          </a:effectLst>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sp>
        <p:nvSpPr>
          <p:cNvPr id="196" name="Left Brace 195"/>
          <p:cNvSpPr/>
          <p:nvPr/>
        </p:nvSpPr>
        <p:spPr>
          <a:xfrm rot="5400000">
            <a:off x="2421289" y="509443"/>
            <a:ext cx="218088" cy="1448006"/>
          </a:xfrm>
          <a:prstGeom prst="leftBrace">
            <a:avLst/>
          </a:prstGeom>
          <a:ln w="12700">
            <a:solidFill>
              <a:srgbClr val="00FF4E"/>
            </a:solidFill>
          </a:ln>
          <a:effectLst>
            <a:glow rad="63500">
              <a:srgbClr val="00FF4E">
                <a:alpha val="40000"/>
              </a:srgbClr>
            </a:glow>
          </a:effectLst>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pic>
        <p:nvPicPr>
          <p:cNvPr id="197" name="Picture 196">
            <a:hlinkHover r:id="" action="ppaction://noaction" highlightClick="1">
              <a:snd r:embed="rId13" name="applause.wav"/>
            </a:hlinkHover>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256532" y="5539387"/>
            <a:ext cx="1542015" cy="1314266"/>
          </a:xfrm>
          <a:prstGeom prst="rect">
            <a:avLst/>
          </a:prstGeom>
        </p:spPr>
      </p:pic>
      <p:sp>
        <p:nvSpPr>
          <p:cNvPr id="4" name="Parallelogram 3">
            <a:extLst>
              <a:ext uri="{FF2B5EF4-FFF2-40B4-BE49-F238E27FC236}">
                <a16:creationId xmlns:a16="http://schemas.microsoft.com/office/drawing/2014/main" id="{2F49FDB9-1979-B46A-3ED1-F7C622C4EDDC}"/>
              </a:ext>
            </a:extLst>
          </p:cNvPr>
          <p:cNvSpPr/>
          <p:nvPr/>
        </p:nvSpPr>
        <p:spPr>
          <a:xfrm>
            <a:off x="2719691" y="5107372"/>
            <a:ext cx="8508674" cy="593609"/>
          </a:xfrm>
          <a:prstGeom prst="parallelogram">
            <a:avLst/>
          </a:prstGeom>
          <a:solidFill>
            <a:srgbClr val="0ABD41">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algn="ctr" defTabSz="1086751">
              <a:defRPr/>
            </a:pPr>
            <a:endParaRPr lang="en-US" sz="2000" kern="0" dirty="0">
              <a:solidFill>
                <a:sysClr val="windowText" lastClr="000000"/>
              </a:solidFill>
              <a:latin typeface="Times New Roman" panose="02020603050405020304" pitchFamily="18" charset="0"/>
              <a:cs typeface="Times New Roman" panose="02020603050405020304" pitchFamily="18" charset="0"/>
            </a:endParaRPr>
          </a:p>
        </p:txBody>
      </p:sp>
      <p:grpSp>
        <p:nvGrpSpPr>
          <p:cNvPr id="154" name="Group 153"/>
          <p:cNvGrpSpPr/>
          <p:nvPr/>
        </p:nvGrpSpPr>
        <p:grpSpPr>
          <a:xfrm>
            <a:off x="2726676" y="5757142"/>
            <a:ext cx="8501005" cy="929408"/>
            <a:chOff x="1139780" y="2822885"/>
            <a:chExt cx="7597820" cy="1063314"/>
          </a:xfrm>
        </p:grpSpPr>
        <p:grpSp>
          <p:nvGrpSpPr>
            <p:cNvPr id="155" name="Group 154"/>
            <p:cNvGrpSpPr/>
            <p:nvPr/>
          </p:nvGrpSpPr>
          <p:grpSpPr>
            <a:xfrm>
              <a:off x="1139780" y="2822885"/>
              <a:ext cx="7597820" cy="1063314"/>
              <a:chOff x="1139780" y="2790695"/>
              <a:chExt cx="4733934" cy="863213"/>
            </a:xfrm>
          </p:grpSpPr>
          <p:sp>
            <p:nvSpPr>
              <p:cNvPr id="157" name="Parallelogram 156"/>
              <p:cNvSpPr/>
              <p:nvPr/>
            </p:nvSpPr>
            <p:spPr>
              <a:xfrm>
                <a:off x="1139780" y="3102578"/>
                <a:ext cx="4733934" cy="551330"/>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2700" b="1" dirty="0">
                    <a:solidFill>
                      <a:prstClr val="white"/>
                    </a:solidFill>
                    <a:latin typeface="Times New Roman" panose="02020603050405020304" pitchFamily="18" charset="0"/>
                    <a:cs typeface="Times New Roman" panose="02020603050405020304" pitchFamily="18" charset="0"/>
                  </a:rPr>
                  <a:t>4</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58" name="Parallelogram 157"/>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D</a:t>
                </a:r>
              </a:p>
            </p:txBody>
          </p:sp>
          <p:sp>
            <p:nvSpPr>
              <p:cNvPr id="159" name="Rectangle 158"/>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56" name="Straight Connector 155"/>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2363146" y="5038978"/>
            <a:ext cx="321995" cy="1188342"/>
            <a:chOff x="471240" y="3515623"/>
            <a:chExt cx="286946" cy="1189850"/>
          </a:xfrm>
        </p:grpSpPr>
        <p:cxnSp>
          <p:nvCxnSpPr>
            <p:cNvPr id="161" name="Straight Connector 160"/>
            <p:cNvCxnSpPr>
              <a:endCxn id="163" idx="0"/>
            </p:cNvCxnSpPr>
            <p:nvPr/>
          </p:nvCxnSpPr>
          <p:spPr>
            <a:xfrm>
              <a:off x="614713" y="3515623"/>
              <a:ext cx="0" cy="902904"/>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471240" y="4418527"/>
              <a:ext cx="286946" cy="286946"/>
              <a:chOff x="452190" y="3163606"/>
              <a:chExt cx="286946" cy="286946"/>
            </a:xfrm>
          </p:grpSpPr>
          <p:sp>
            <p:nvSpPr>
              <p:cNvPr id="163" name="Oval 162"/>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98" name="Oval 197"/>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spTree>
    <p:extLst>
      <p:ext uri="{BB962C8B-B14F-4D97-AF65-F5344CB8AC3E}">
        <p14:creationId xmlns:p14="http://schemas.microsoft.com/office/powerpoint/2010/main" val="352172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ppt_w</p:attrName>
                                        </p:attrNameLst>
                                      </p:cBhvr>
                                      <p:tavLst>
                                        <p:tav tm="0">
                                          <p:val>
                                            <p:fltVal val="0"/>
                                          </p:val>
                                        </p:tav>
                                        <p:tav tm="100000">
                                          <p:val>
                                            <p:strVal val="#ppt_w"/>
                                          </p:val>
                                        </p:tav>
                                      </p:tavLst>
                                    </p:anim>
                                    <p:anim calcmode="lin" valueType="num">
                                      <p:cBhvr>
                                        <p:cTn id="8" dur="400" fill="hold"/>
                                        <p:tgtEl>
                                          <p:spTgt spid="2"/>
                                        </p:tgtEl>
                                        <p:attrNameLst>
                                          <p:attrName>ppt_h</p:attrName>
                                        </p:attrNameLst>
                                      </p:cBhvr>
                                      <p:tavLst>
                                        <p:tav tm="0">
                                          <p:val>
                                            <p:fltVal val="0"/>
                                          </p:val>
                                        </p:tav>
                                        <p:tav tm="100000">
                                          <p:val>
                                            <p:strVal val="#ppt_h"/>
                                          </p:val>
                                        </p:tav>
                                      </p:tavLst>
                                    </p:anim>
                                    <p:anim calcmode="lin" valueType="num">
                                      <p:cBhvr>
                                        <p:cTn id="9" dur="400" fill="hold"/>
                                        <p:tgtEl>
                                          <p:spTgt spid="2"/>
                                        </p:tgtEl>
                                        <p:attrNameLst>
                                          <p:attrName>style.rotation</p:attrName>
                                        </p:attrNameLst>
                                      </p:cBhvr>
                                      <p:tavLst>
                                        <p:tav tm="0">
                                          <p:val>
                                            <p:fltVal val="360"/>
                                          </p:val>
                                        </p:tav>
                                        <p:tav tm="100000">
                                          <p:val>
                                            <p:fltVal val="0"/>
                                          </p:val>
                                        </p:tav>
                                      </p:tavLst>
                                    </p:anim>
                                    <p:animEffect transition="in" filter="fade">
                                      <p:cBhvr>
                                        <p:cTn id="10" dur="4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202901__bluebloomers__electronic-beeps.wav"/>
                                        </p:tgtEl>
                                      </p:cMediaNode>
                                    </p:audio>
                                  </p:subTnLst>
                                </p:cTn>
                              </p:par>
                            </p:childTnLst>
                          </p:cTn>
                        </p:par>
                        <p:par>
                          <p:cTn id="11" fill="hold">
                            <p:stCondLst>
                              <p:cond delay="400"/>
                            </p:stCondLst>
                            <p:childTnLst>
                              <p:par>
                                <p:cTn id="12" presetID="9"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dissolve">
                                      <p:cBhvr>
                                        <p:cTn id="14" dur="300"/>
                                        <p:tgtEl>
                                          <p:spTgt spid="61"/>
                                        </p:tgtEl>
                                      </p:cBhvr>
                                    </p:animEffect>
                                  </p:childTnLst>
                                </p:cTn>
                              </p:par>
                            </p:childTnLst>
                          </p:cTn>
                        </p:par>
                        <p:par>
                          <p:cTn id="15" fill="hold">
                            <p:stCondLst>
                              <p:cond delay="700"/>
                            </p:stCondLst>
                            <p:childTnLst>
                              <p:par>
                                <p:cTn id="16" presetID="2" presetClass="entr" presetSubtype="8"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childTnLst>
                          </p:cTn>
                        </p:par>
                        <p:par>
                          <p:cTn id="20" fill="hold">
                            <p:stCondLst>
                              <p:cond delay="1200"/>
                            </p:stCondLst>
                            <p:childTnLst>
                              <p:par>
                                <p:cTn id="21" presetID="14" presetClass="entr" presetSubtype="1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randombar(horizontal)">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wipe(up)">
                                      <p:cBhvr>
                                        <p:cTn id="28" dur="500"/>
                                        <p:tgtEl>
                                          <p:spTgt spid="149"/>
                                        </p:tgtEl>
                                      </p:cBhvr>
                                    </p:animEffect>
                                  </p:childTnLst>
                                  <p:subTnLst>
                                    <p:audio>
                                      <p:cMediaNode>
                                        <p:cTn display="0" masterRel="sameClick">
                                          <p:stCondLst>
                                            <p:cond evt="begin" delay="0">
                                              <p:tn val="26"/>
                                            </p:cond>
                                          </p:stCondLst>
                                          <p:endCondLst>
                                            <p:cond evt="onStopAudio" delay="0">
                                              <p:tgtEl>
                                                <p:sldTgt/>
                                              </p:tgtEl>
                                            </p:cond>
                                          </p:endCondLst>
                                        </p:cTn>
                                        <p:tgtEl>
                                          <p:sndTgt r:embed="rId4" name="menu_toggle_tone - Copy.wav"/>
                                        </p:tgtEl>
                                      </p:cMediaNode>
                                    </p:audio>
                                  </p:subTnLst>
                                </p:cTn>
                              </p:par>
                            </p:childTnLst>
                          </p:cTn>
                        </p:par>
                        <p:par>
                          <p:cTn id="29" fill="hold">
                            <p:stCondLst>
                              <p:cond delay="500"/>
                            </p:stCondLst>
                            <p:childTnLst>
                              <p:par>
                                <p:cTn id="30" presetID="17" presetClass="entr" presetSubtype="8"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p:cTn id="32" dur="500" fill="hold"/>
                                        <p:tgtEl>
                                          <p:spTgt spid="69"/>
                                        </p:tgtEl>
                                        <p:attrNameLst>
                                          <p:attrName>ppt_x</p:attrName>
                                        </p:attrNameLst>
                                      </p:cBhvr>
                                      <p:tavLst>
                                        <p:tav tm="0">
                                          <p:val>
                                            <p:strVal val="#ppt_x-#ppt_w/2"/>
                                          </p:val>
                                        </p:tav>
                                        <p:tav tm="100000">
                                          <p:val>
                                            <p:strVal val="#ppt_x"/>
                                          </p:val>
                                        </p:tav>
                                      </p:tavLst>
                                    </p:anim>
                                    <p:anim calcmode="lin" valueType="num">
                                      <p:cBhvr>
                                        <p:cTn id="33" dur="500" fill="hold"/>
                                        <p:tgtEl>
                                          <p:spTgt spid="69"/>
                                        </p:tgtEl>
                                        <p:attrNameLst>
                                          <p:attrName>ppt_y</p:attrName>
                                        </p:attrNameLst>
                                      </p:cBhvr>
                                      <p:tavLst>
                                        <p:tav tm="0">
                                          <p:val>
                                            <p:strVal val="#ppt_y"/>
                                          </p:val>
                                        </p:tav>
                                        <p:tav tm="100000">
                                          <p:val>
                                            <p:strVal val="#ppt_y"/>
                                          </p:val>
                                        </p:tav>
                                      </p:tavLst>
                                    </p:anim>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30"/>
                                            </p:cond>
                                          </p:stCondLst>
                                          <p:endCondLst>
                                            <p:cond evt="onStopAudio" delay="0">
                                              <p:tgtEl>
                                                <p:sldTgt/>
                                              </p:tgtEl>
                                            </p:cond>
                                          </p:endCondLst>
                                        </p:cTn>
                                        <p:tgtEl>
                                          <p:sndTgt r:embed="rId5" name="3beeps.wav"/>
                                        </p:tgtEl>
                                      </p:cMediaNode>
                                    </p:audio>
                                  </p:sub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wipe(up)">
                                      <p:cBhvr>
                                        <p:cTn id="39" dur="500"/>
                                        <p:tgtEl>
                                          <p:spTgt spid="150"/>
                                        </p:tgtEl>
                                      </p:cBhvr>
                                    </p:animEffect>
                                  </p:childTnLst>
                                  <p:subTnLst>
                                    <p:audio>
                                      <p:cMediaNode>
                                        <p:cTn display="0" masterRel="sameClick">
                                          <p:stCondLst>
                                            <p:cond evt="begin" delay="0">
                                              <p:tn val="37"/>
                                            </p:cond>
                                          </p:stCondLst>
                                          <p:endCondLst>
                                            <p:cond evt="onStopAudio" delay="0">
                                              <p:tgtEl>
                                                <p:sldTgt/>
                                              </p:tgtEl>
                                            </p:cond>
                                          </p:endCondLst>
                                        </p:cTn>
                                        <p:tgtEl>
                                          <p:sndTgt r:embed="rId4" name="menu_toggle_tone - Copy.wav"/>
                                        </p:tgtEl>
                                      </p:cMediaNode>
                                    </p:audio>
                                  </p:subTnLst>
                                </p:cTn>
                              </p:par>
                            </p:childTnLst>
                          </p:cTn>
                        </p:par>
                        <p:par>
                          <p:cTn id="40" fill="hold">
                            <p:stCondLst>
                              <p:cond delay="1500"/>
                            </p:stCondLst>
                            <p:childTnLst>
                              <p:par>
                                <p:cTn id="41" presetID="17" presetClass="entr" presetSubtype="8"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500" fill="hold"/>
                                        <p:tgtEl>
                                          <p:spTgt spid="121"/>
                                        </p:tgtEl>
                                        <p:attrNameLst>
                                          <p:attrName>ppt_x</p:attrName>
                                        </p:attrNameLst>
                                      </p:cBhvr>
                                      <p:tavLst>
                                        <p:tav tm="0">
                                          <p:val>
                                            <p:strVal val="#ppt_x-#ppt_w/2"/>
                                          </p:val>
                                        </p:tav>
                                        <p:tav tm="100000">
                                          <p:val>
                                            <p:strVal val="#ppt_x"/>
                                          </p:val>
                                        </p:tav>
                                      </p:tavLst>
                                    </p:anim>
                                    <p:anim calcmode="lin" valueType="num">
                                      <p:cBhvr>
                                        <p:cTn id="44" dur="500" fill="hold"/>
                                        <p:tgtEl>
                                          <p:spTgt spid="121"/>
                                        </p:tgtEl>
                                        <p:attrNameLst>
                                          <p:attrName>ppt_y</p:attrName>
                                        </p:attrNameLst>
                                      </p:cBhvr>
                                      <p:tavLst>
                                        <p:tav tm="0">
                                          <p:val>
                                            <p:strVal val="#ppt_y"/>
                                          </p:val>
                                        </p:tav>
                                        <p:tav tm="100000">
                                          <p:val>
                                            <p:strVal val="#ppt_y"/>
                                          </p:val>
                                        </p:tav>
                                      </p:tavLst>
                                    </p:anim>
                                    <p:anim calcmode="lin" valueType="num">
                                      <p:cBhvr>
                                        <p:cTn id="45" dur="500" fill="hold"/>
                                        <p:tgtEl>
                                          <p:spTgt spid="121"/>
                                        </p:tgtEl>
                                        <p:attrNameLst>
                                          <p:attrName>ppt_w</p:attrName>
                                        </p:attrNameLst>
                                      </p:cBhvr>
                                      <p:tavLst>
                                        <p:tav tm="0">
                                          <p:val>
                                            <p:fltVal val="0"/>
                                          </p:val>
                                        </p:tav>
                                        <p:tav tm="100000">
                                          <p:val>
                                            <p:strVal val="#ppt_w"/>
                                          </p:val>
                                        </p:tav>
                                      </p:tavLst>
                                    </p:anim>
                                    <p:anim calcmode="lin" valueType="num">
                                      <p:cBhvr>
                                        <p:cTn id="46" dur="500" fill="hold"/>
                                        <p:tgtEl>
                                          <p:spTgt spid="12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41"/>
                                            </p:cond>
                                          </p:stCondLst>
                                          <p:endCondLst>
                                            <p:cond evt="onStopAudio" delay="0">
                                              <p:tgtEl>
                                                <p:sldTgt/>
                                              </p:tgtEl>
                                            </p:cond>
                                          </p:endCondLst>
                                        </p:cTn>
                                        <p:tgtEl>
                                          <p:sndTgt r:embed="rId5" name="3beeps.wav"/>
                                        </p:tgtEl>
                                      </p:cMediaNode>
                                    </p:audio>
                                  </p:sub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up)">
                                      <p:cBhvr>
                                        <p:cTn id="50" dur="500"/>
                                        <p:tgtEl>
                                          <p:spTgt spid="151"/>
                                        </p:tgtEl>
                                      </p:cBhvr>
                                    </p:animEffect>
                                  </p:childTnLst>
                                  <p:subTnLst>
                                    <p:audio>
                                      <p:cMediaNode>
                                        <p:cTn display="0" masterRel="sameClick">
                                          <p:stCondLst>
                                            <p:cond evt="begin" delay="0">
                                              <p:tn val="48"/>
                                            </p:cond>
                                          </p:stCondLst>
                                          <p:endCondLst>
                                            <p:cond evt="onStopAudio" delay="0">
                                              <p:tgtEl>
                                                <p:sldTgt/>
                                              </p:tgtEl>
                                            </p:cond>
                                          </p:endCondLst>
                                        </p:cTn>
                                        <p:tgtEl>
                                          <p:sndTgt r:embed="rId4" name="menu_toggle_tone - Copy.wav"/>
                                        </p:tgtEl>
                                      </p:cMediaNode>
                                    </p:audio>
                                  </p:subTnLst>
                                </p:cTn>
                              </p:par>
                            </p:childTnLst>
                          </p:cTn>
                        </p:par>
                        <p:par>
                          <p:cTn id="51" fill="hold">
                            <p:stCondLst>
                              <p:cond delay="2500"/>
                            </p:stCondLst>
                            <p:childTnLst>
                              <p:par>
                                <p:cTn id="52" presetID="17" presetClass="entr" presetSubtype="8" fill="hold" nodeType="afterEffect">
                                  <p:stCondLst>
                                    <p:cond delay="0"/>
                                  </p:stCondLst>
                                  <p:childTnLst>
                                    <p:set>
                                      <p:cBhvr>
                                        <p:cTn id="53" dur="1" fill="hold">
                                          <p:stCondLst>
                                            <p:cond delay="0"/>
                                          </p:stCondLst>
                                        </p:cTn>
                                        <p:tgtEl>
                                          <p:spTgt spid="127"/>
                                        </p:tgtEl>
                                        <p:attrNameLst>
                                          <p:attrName>style.visibility</p:attrName>
                                        </p:attrNameLst>
                                      </p:cBhvr>
                                      <p:to>
                                        <p:strVal val="visible"/>
                                      </p:to>
                                    </p:set>
                                    <p:anim calcmode="lin" valueType="num">
                                      <p:cBhvr>
                                        <p:cTn id="54" dur="500" fill="hold"/>
                                        <p:tgtEl>
                                          <p:spTgt spid="127"/>
                                        </p:tgtEl>
                                        <p:attrNameLst>
                                          <p:attrName>ppt_x</p:attrName>
                                        </p:attrNameLst>
                                      </p:cBhvr>
                                      <p:tavLst>
                                        <p:tav tm="0">
                                          <p:val>
                                            <p:strVal val="#ppt_x-#ppt_w/2"/>
                                          </p:val>
                                        </p:tav>
                                        <p:tav tm="100000">
                                          <p:val>
                                            <p:strVal val="#ppt_x"/>
                                          </p:val>
                                        </p:tav>
                                      </p:tavLst>
                                    </p:anim>
                                    <p:anim calcmode="lin" valueType="num">
                                      <p:cBhvr>
                                        <p:cTn id="55" dur="500" fill="hold"/>
                                        <p:tgtEl>
                                          <p:spTgt spid="127"/>
                                        </p:tgtEl>
                                        <p:attrNameLst>
                                          <p:attrName>ppt_y</p:attrName>
                                        </p:attrNameLst>
                                      </p:cBhvr>
                                      <p:tavLst>
                                        <p:tav tm="0">
                                          <p:val>
                                            <p:strVal val="#ppt_y"/>
                                          </p:val>
                                        </p:tav>
                                        <p:tav tm="100000">
                                          <p:val>
                                            <p:strVal val="#ppt_y"/>
                                          </p:val>
                                        </p:tav>
                                      </p:tavLst>
                                    </p:anim>
                                    <p:anim calcmode="lin" valueType="num">
                                      <p:cBhvr>
                                        <p:cTn id="56" dur="500" fill="hold"/>
                                        <p:tgtEl>
                                          <p:spTgt spid="127"/>
                                        </p:tgtEl>
                                        <p:attrNameLst>
                                          <p:attrName>ppt_w</p:attrName>
                                        </p:attrNameLst>
                                      </p:cBhvr>
                                      <p:tavLst>
                                        <p:tav tm="0">
                                          <p:val>
                                            <p:fltVal val="0"/>
                                          </p:val>
                                        </p:tav>
                                        <p:tav tm="100000">
                                          <p:val>
                                            <p:strVal val="#ppt_w"/>
                                          </p:val>
                                        </p:tav>
                                      </p:tavLst>
                                    </p:anim>
                                    <p:anim calcmode="lin" valueType="num">
                                      <p:cBhvr>
                                        <p:cTn id="57" dur="500" fill="hold"/>
                                        <p:tgtEl>
                                          <p:spTgt spid="12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52"/>
                                            </p:cond>
                                          </p:stCondLst>
                                          <p:endCondLst>
                                            <p:cond evt="onStopAudio" delay="0">
                                              <p:tgtEl>
                                                <p:sldTgt/>
                                              </p:tgtEl>
                                            </p:cond>
                                          </p:endCondLst>
                                        </p:cTn>
                                        <p:tgtEl>
                                          <p:sndTgt r:embed="rId5" name="3beeps.wav"/>
                                        </p:tgtEl>
                                      </p:cMediaNode>
                                    </p:audio>
                                  </p:sub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160"/>
                                        </p:tgtEl>
                                        <p:attrNameLst>
                                          <p:attrName>style.visibility</p:attrName>
                                        </p:attrNameLst>
                                      </p:cBhvr>
                                      <p:to>
                                        <p:strVal val="visible"/>
                                      </p:to>
                                    </p:set>
                                    <p:animEffect transition="in" filter="wipe(up)">
                                      <p:cBhvr>
                                        <p:cTn id="61" dur="500"/>
                                        <p:tgtEl>
                                          <p:spTgt spid="160"/>
                                        </p:tgtEl>
                                      </p:cBhvr>
                                    </p:animEffect>
                                  </p:childTnLst>
                                  <p:subTnLst>
                                    <p:audio>
                                      <p:cMediaNode>
                                        <p:cTn display="0" masterRel="sameClick">
                                          <p:stCondLst>
                                            <p:cond evt="begin" delay="0">
                                              <p:tn val="59"/>
                                            </p:cond>
                                          </p:stCondLst>
                                          <p:endCondLst>
                                            <p:cond evt="onStopAudio" delay="0">
                                              <p:tgtEl>
                                                <p:sldTgt/>
                                              </p:tgtEl>
                                            </p:cond>
                                          </p:endCondLst>
                                        </p:cTn>
                                        <p:tgtEl>
                                          <p:sndTgt r:embed="rId4" name="menu_toggle_tone - Copy.wav"/>
                                        </p:tgtEl>
                                      </p:cMediaNode>
                                    </p:audio>
                                  </p:subTnLst>
                                </p:cTn>
                              </p:par>
                            </p:childTnLst>
                          </p:cTn>
                        </p:par>
                        <p:par>
                          <p:cTn id="62" fill="hold">
                            <p:stCondLst>
                              <p:cond delay="3500"/>
                            </p:stCondLst>
                            <p:childTnLst>
                              <p:par>
                                <p:cTn id="63" presetID="17" presetClass="entr" presetSubtype="8"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500" fill="hold"/>
                                        <p:tgtEl>
                                          <p:spTgt spid="154"/>
                                        </p:tgtEl>
                                        <p:attrNameLst>
                                          <p:attrName>ppt_x</p:attrName>
                                        </p:attrNameLst>
                                      </p:cBhvr>
                                      <p:tavLst>
                                        <p:tav tm="0">
                                          <p:val>
                                            <p:strVal val="#ppt_x-#ppt_w/2"/>
                                          </p:val>
                                        </p:tav>
                                        <p:tav tm="100000">
                                          <p:val>
                                            <p:strVal val="#ppt_x"/>
                                          </p:val>
                                        </p:tav>
                                      </p:tavLst>
                                    </p:anim>
                                    <p:anim calcmode="lin" valueType="num">
                                      <p:cBhvr>
                                        <p:cTn id="66" dur="500" fill="hold"/>
                                        <p:tgtEl>
                                          <p:spTgt spid="154"/>
                                        </p:tgtEl>
                                        <p:attrNameLst>
                                          <p:attrName>ppt_y</p:attrName>
                                        </p:attrNameLst>
                                      </p:cBhvr>
                                      <p:tavLst>
                                        <p:tav tm="0">
                                          <p:val>
                                            <p:strVal val="#ppt_y"/>
                                          </p:val>
                                        </p:tav>
                                        <p:tav tm="100000">
                                          <p:val>
                                            <p:strVal val="#ppt_y"/>
                                          </p:val>
                                        </p:tav>
                                      </p:tavLst>
                                    </p:anim>
                                    <p:anim calcmode="lin" valueType="num">
                                      <p:cBhvr>
                                        <p:cTn id="67" dur="500" fill="hold"/>
                                        <p:tgtEl>
                                          <p:spTgt spid="154"/>
                                        </p:tgtEl>
                                        <p:attrNameLst>
                                          <p:attrName>ppt_w</p:attrName>
                                        </p:attrNameLst>
                                      </p:cBhvr>
                                      <p:tavLst>
                                        <p:tav tm="0">
                                          <p:val>
                                            <p:fltVal val="0"/>
                                          </p:val>
                                        </p:tav>
                                        <p:tav tm="100000">
                                          <p:val>
                                            <p:strVal val="#ppt_w"/>
                                          </p:val>
                                        </p:tav>
                                      </p:tavLst>
                                    </p:anim>
                                    <p:anim calcmode="lin" valueType="num">
                                      <p:cBhvr>
                                        <p:cTn id="68" dur="500" fill="hold"/>
                                        <p:tgtEl>
                                          <p:spTgt spid="15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63"/>
                                            </p:cond>
                                          </p:stCondLst>
                                          <p:endCondLst>
                                            <p:cond evt="onStopAudio" delay="0">
                                              <p:tgtEl>
                                                <p:sldTgt/>
                                              </p:tgtEl>
                                            </p:cond>
                                          </p:endCondLst>
                                        </p:cTn>
                                        <p:tgtEl>
                                          <p:sndTgt r:embed="rId5" name="3beeps.wav"/>
                                        </p:tgtEl>
                                      </p:cMediaNode>
                                    </p:audio>
                                  </p:subTnLst>
                                </p:cTn>
                              </p:par>
                            </p:childTnLst>
                          </p:cTn>
                        </p:par>
                        <p:par>
                          <p:cTn id="69" fill="hold">
                            <p:stCondLst>
                              <p:cond delay="4000"/>
                            </p:stCondLst>
                            <p:childTnLst>
                              <p:par>
                                <p:cTn id="70" presetID="17" presetClass="entr" presetSubtype="1" fill="hold" grpId="0" nodeType="afterEffect">
                                  <p:stCondLst>
                                    <p:cond delay="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300" fill="hold"/>
                                        <p:tgtEl>
                                          <p:spTgt spid="196"/>
                                        </p:tgtEl>
                                        <p:attrNameLst>
                                          <p:attrName>ppt_x</p:attrName>
                                        </p:attrNameLst>
                                      </p:cBhvr>
                                      <p:tavLst>
                                        <p:tav tm="0">
                                          <p:val>
                                            <p:strVal val="#ppt_x"/>
                                          </p:val>
                                        </p:tav>
                                        <p:tav tm="100000">
                                          <p:val>
                                            <p:strVal val="#ppt_x"/>
                                          </p:val>
                                        </p:tav>
                                      </p:tavLst>
                                    </p:anim>
                                    <p:anim calcmode="lin" valueType="num">
                                      <p:cBhvr>
                                        <p:cTn id="73" dur="300" fill="hold"/>
                                        <p:tgtEl>
                                          <p:spTgt spid="196"/>
                                        </p:tgtEl>
                                        <p:attrNameLst>
                                          <p:attrName>ppt_y</p:attrName>
                                        </p:attrNameLst>
                                      </p:cBhvr>
                                      <p:tavLst>
                                        <p:tav tm="0">
                                          <p:val>
                                            <p:strVal val="#ppt_y-#ppt_h/2"/>
                                          </p:val>
                                        </p:tav>
                                        <p:tav tm="100000">
                                          <p:val>
                                            <p:strVal val="#ppt_y"/>
                                          </p:val>
                                        </p:tav>
                                      </p:tavLst>
                                    </p:anim>
                                    <p:anim calcmode="lin" valueType="num">
                                      <p:cBhvr>
                                        <p:cTn id="74" dur="300" fill="hold"/>
                                        <p:tgtEl>
                                          <p:spTgt spid="196"/>
                                        </p:tgtEl>
                                        <p:attrNameLst>
                                          <p:attrName>ppt_w</p:attrName>
                                        </p:attrNameLst>
                                      </p:cBhvr>
                                      <p:tavLst>
                                        <p:tav tm="0">
                                          <p:val>
                                            <p:strVal val="#ppt_w"/>
                                          </p:val>
                                        </p:tav>
                                        <p:tav tm="100000">
                                          <p:val>
                                            <p:strVal val="#ppt_w"/>
                                          </p:val>
                                        </p:tav>
                                      </p:tavLst>
                                    </p:anim>
                                    <p:anim calcmode="lin" valueType="num">
                                      <p:cBhvr>
                                        <p:cTn id="75" dur="300" fill="hold"/>
                                        <p:tgtEl>
                                          <p:spTgt spid="19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6" name="menu_toggle_tone.wav"/>
                                        </p:tgtEl>
                                      </p:cMediaNode>
                                    </p:audio>
                                  </p:subTnLst>
                                </p:cTn>
                              </p:par>
                              <p:par>
                                <p:cTn id="76" presetID="17" presetClass="entr" presetSubtype="4" fill="hold" grpId="0" nodeType="withEffect">
                                  <p:stCondLst>
                                    <p:cond delay="0"/>
                                  </p:stCondLst>
                                  <p:childTnLst>
                                    <p:set>
                                      <p:cBhvr>
                                        <p:cTn id="77" dur="1" fill="hold">
                                          <p:stCondLst>
                                            <p:cond delay="0"/>
                                          </p:stCondLst>
                                        </p:cTn>
                                        <p:tgtEl>
                                          <p:spTgt spid="195"/>
                                        </p:tgtEl>
                                        <p:attrNameLst>
                                          <p:attrName>style.visibility</p:attrName>
                                        </p:attrNameLst>
                                      </p:cBhvr>
                                      <p:to>
                                        <p:strVal val="visible"/>
                                      </p:to>
                                    </p:set>
                                    <p:anim calcmode="lin" valueType="num">
                                      <p:cBhvr>
                                        <p:cTn id="78" dur="300" fill="hold"/>
                                        <p:tgtEl>
                                          <p:spTgt spid="195"/>
                                        </p:tgtEl>
                                        <p:attrNameLst>
                                          <p:attrName>ppt_x</p:attrName>
                                        </p:attrNameLst>
                                      </p:cBhvr>
                                      <p:tavLst>
                                        <p:tav tm="0">
                                          <p:val>
                                            <p:strVal val="#ppt_x"/>
                                          </p:val>
                                        </p:tav>
                                        <p:tav tm="100000">
                                          <p:val>
                                            <p:strVal val="#ppt_x"/>
                                          </p:val>
                                        </p:tav>
                                      </p:tavLst>
                                    </p:anim>
                                    <p:anim calcmode="lin" valueType="num">
                                      <p:cBhvr>
                                        <p:cTn id="79" dur="300" fill="hold"/>
                                        <p:tgtEl>
                                          <p:spTgt spid="195"/>
                                        </p:tgtEl>
                                        <p:attrNameLst>
                                          <p:attrName>ppt_y</p:attrName>
                                        </p:attrNameLst>
                                      </p:cBhvr>
                                      <p:tavLst>
                                        <p:tav tm="0">
                                          <p:val>
                                            <p:strVal val="#ppt_y+#ppt_h/2"/>
                                          </p:val>
                                        </p:tav>
                                        <p:tav tm="100000">
                                          <p:val>
                                            <p:strVal val="#ppt_y"/>
                                          </p:val>
                                        </p:tav>
                                      </p:tavLst>
                                    </p:anim>
                                    <p:anim calcmode="lin" valueType="num">
                                      <p:cBhvr>
                                        <p:cTn id="80" dur="300" fill="hold"/>
                                        <p:tgtEl>
                                          <p:spTgt spid="195"/>
                                        </p:tgtEl>
                                        <p:attrNameLst>
                                          <p:attrName>ppt_w</p:attrName>
                                        </p:attrNameLst>
                                      </p:cBhvr>
                                      <p:tavLst>
                                        <p:tav tm="0">
                                          <p:val>
                                            <p:strVal val="#ppt_w"/>
                                          </p:val>
                                        </p:tav>
                                        <p:tav tm="100000">
                                          <p:val>
                                            <p:strVal val="#ppt_w"/>
                                          </p:val>
                                        </p:tav>
                                      </p:tavLst>
                                    </p:anim>
                                    <p:anim calcmode="lin" valueType="num">
                                      <p:cBhvr>
                                        <p:cTn id="81" dur="300" fill="hold"/>
                                        <p:tgtEl>
                                          <p:spTgt spid="195"/>
                                        </p:tgtEl>
                                        <p:attrNameLst>
                                          <p:attrName>ppt_h</p:attrName>
                                        </p:attrNameLst>
                                      </p:cBhvr>
                                      <p:tavLst>
                                        <p:tav tm="0">
                                          <p:val>
                                            <p:fltVal val="0"/>
                                          </p:val>
                                        </p:tav>
                                        <p:tav tm="100000">
                                          <p:val>
                                            <p:strVal val="#ppt_h"/>
                                          </p:val>
                                        </p:tav>
                                      </p:tavLst>
                                    </p:anim>
                                  </p:childTnLst>
                                </p:cTn>
                              </p:par>
                            </p:childTnLst>
                          </p:cTn>
                        </p:par>
                        <p:par>
                          <p:cTn id="82" fill="hold">
                            <p:stCondLst>
                              <p:cond delay="4300"/>
                            </p:stCondLst>
                            <p:childTnLst>
                              <p:par>
                                <p:cTn id="83" presetID="14" presetClass="entr" presetSubtype="10"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randombar(horizontal)">
                                      <p:cBhvr>
                                        <p:cTn id="85" dur="500"/>
                                        <p:tgtEl>
                                          <p:spTgt spid="65"/>
                                        </p:tgtEl>
                                      </p:cBhvr>
                                    </p:animEffect>
                                  </p:childTnLst>
                                  <p:subTnLst>
                                    <p:audio>
                                      <p:cMediaNode>
                                        <p:cTn display="0" masterRel="sameClick">
                                          <p:stCondLst>
                                            <p:cond evt="begin" delay="0">
                                              <p:tn val="83"/>
                                            </p:cond>
                                          </p:stCondLst>
                                          <p:endCondLst>
                                            <p:cond evt="onStopAudio" delay="0">
                                              <p:tgtEl>
                                                <p:sldTgt/>
                                              </p:tgtEl>
                                            </p:cond>
                                          </p:endCondLst>
                                        </p:cTn>
                                        <p:tgtEl>
                                          <p:sndTgt r:embed="rId7" name="beep.wav"/>
                                        </p:tgtEl>
                                      </p:cMediaNode>
                                    </p:audio>
                                  </p:subTnLst>
                                </p:cTn>
                              </p:par>
                            </p:childTnLst>
                          </p:cTn>
                        </p:par>
                        <p:par>
                          <p:cTn id="86" fill="hold">
                            <p:stCondLst>
                              <p:cond delay="4800"/>
                            </p:stCondLst>
                            <p:childTnLst>
                              <p:par>
                                <p:cTn id="87" presetID="14" presetClass="entr" presetSubtype="10" fill="hold" nodeType="afterEffect">
                                  <p:stCondLst>
                                    <p:cond delay="50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subTnLst>
                                    <p:audio>
                                      <p:cMediaNode>
                                        <p:cTn display="0" masterRel="sameClick">
                                          <p:stCondLst>
                                            <p:cond evt="begin" delay="0">
                                              <p:tn val="87"/>
                                            </p:cond>
                                          </p:stCondLst>
                                          <p:endCondLst>
                                            <p:cond evt="onStopAudio" delay="0">
                                              <p:tgtEl>
                                                <p:sldTgt/>
                                              </p:tgtEl>
                                            </p:cond>
                                          </p:endCondLst>
                                        </p:cTn>
                                        <p:tgtEl>
                                          <p:sndTgt r:embed="rId7" name="beep.wav"/>
                                        </p:tgtEl>
                                      </p:cMediaNode>
                                    </p:audio>
                                  </p:subTnLst>
                                </p:cTn>
                              </p:par>
                            </p:childTnLst>
                          </p:cTn>
                        </p:par>
                        <p:par>
                          <p:cTn id="90" fill="hold">
                            <p:stCondLst>
                              <p:cond delay="5800"/>
                            </p:stCondLst>
                            <p:childTnLst>
                              <p:par>
                                <p:cTn id="91" presetID="14" presetClass="entr" presetSubtype="10" fill="hold" nodeType="afterEffect">
                                  <p:stCondLst>
                                    <p:cond delay="500"/>
                                  </p:stCondLst>
                                  <p:childTnLst>
                                    <p:set>
                                      <p:cBhvr>
                                        <p:cTn id="92" dur="1" fill="hold">
                                          <p:stCondLst>
                                            <p:cond delay="0"/>
                                          </p:stCondLst>
                                        </p:cTn>
                                        <p:tgtEl>
                                          <p:spTgt spid="71"/>
                                        </p:tgtEl>
                                        <p:attrNameLst>
                                          <p:attrName>style.visibility</p:attrName>
                                        </p:attrNameLst>
                                      </p:cBhvr>
                                      <p:to>
                                        <p:strVal val="visible"/>
                                      </p:to>
                                    </p:set>
                                    <p:animEffect transition="in" filter="randombar(horizontal)">
                                      <p:cBhvr>
                                        <p:cTn id="93" dur="500"/>
                                        <p:tgtEl>
                                          <p:spTgt spid="71"/>
                                        </p:tgtEl>
                                      </p:cBhvr>
                                    </p:animEffect>
                                  </p:childTnLst>
                                  <p:subTnLst>
                                    <p:audio>
                                      <p:cMediaNode>
                                        <p:cTn display="0" masterRel="sameClick">
                                          <p:stCondLst>
                                            <p:cond evt="begin" delay="0">
                                              <p:tn val="91"/>
                                            </p:cond>
                                          </p:stCondLst>
                                          <p:endCondLst>
                                            <p:cond evt="onStopAudio" delay="0">
                                              <p:tgtEl>
                                                <p:sldTgt/>
                                              </p:tgtEl>
                                            </p:cond>
                                          </p:endCondLst>
                                        </p:cTn>
                                        <p:tgtEl>
                                          <p:sndTgt r:embed="rId7" name="beep.wav"/>
                                        </p:tgtEl>
                                      </p:cMediaNode>
                                    </p:audio>
                                  </p:subTnLst>
                                </p:cTn>
                              </p:par>
                            </p:childTnLst>
                          </p:cTn>
                        </p:par>
                        <p:par>
                          <p:cTn id="94" fill="hold">
                            <p:stCondLst>
                              <p:cond delay="6800"/>
                            </p:stCondLst>
                            <p:childTnLst>
                              <p:par>
                                <p:cTn id="95" presetID="14" presetClass="entr" presetSubtype="10" fill="hold" nodeType="afterEffect">
                                  <p:stCondLst>
                                    <p:cond delay="500"/>
                                  </p:stCondLst>
                                  <p:childTnLst>
                                    <p:set>
                                      <p:cBhvr>
                                        <p:cTn id="96" dur="1" fill="hold">
                                          <p:stCondLst>
                                            <p:cond delay="0"/>
                                          </p:stCondLst>
                                        </p:cTn>
                                        <p:tgtEl>
                                          <p:spTgt spid="74"/>
                                        </p:tgtEl>
                                        <p:attrNameLst>
                                          <p:attrName>style.visibility</p:attrName>
                                        </p:attrNameLst>
                                      </p:cBhvr>
                                      <p:to>
                                        <p:strVal val="visible"/>
                                      </p:to>
                                    </p:set>
                                    <p:animEffect transition="in" filter="randombar(horizontal)">
                                      <p:cBhvr>
                                        <p:cTn id="97" dur="500"/>
                                        <p:tgtEl>
                                          <p:spTgt spid="74"/>
                                        </p:tgtEl>
                                      </p:cBhvr>
                                    </p:animEffect>
                                  </p:childTnLst>
                                  <p:subTnLst>
                                    <p:audio>
                                      <p:cMediaNode>
                                        <p:cTn display="0" masterRel="sameClick">
                                          <p:stCondLst>
                                            <p:cond evt="begin" delay="0">
                                              <p:tn val="95"/>
                                            </p:cond>
                                          </p:stCondLst>
                                          <p:endCondLst>
                                            <p:cond evt="onStopAudio" delay="0">
                                              <p:tgtEl>
                                                <p:sldTgt/>
                                              </p:tgtEl>
                                            </p:cond>
                                          </p:endCondLst>
                                        </p:cTn>
                                        <p:tgtEl>
                                          <p:sndTgt r:embed="rId7" name="beep.wav"/>
                                        </p:tgtEl>
                                      </p:cMediaNode>
                                    </p:audio>
                                  </p:subTnLst>
                                </p:cTn>
                              </p:par>
                            </p:childTnLst>
                          </p:cTn>
                        </p:par>
                        <p:par>
                          <p:cTn id="98" fill="hold">
                            <p:stCondLst>
                              <p:cond delay="7800"/>
                            </p:stCondLst>
                            <p:childTnLst>
                              <p:par>
                                <p:cTn id="99" presetID="14" presetClass="entr" presetSubtype="10" fill="hold" nodeType="afterEffect">
                                  <p:stCondLst>
                                    <p:cond delay="500"/>
                                  </p:stCondLst>
                                  <p:childTnLst>
                                    <p:set>
                                      <p:cBhvr>
                                        <p:cTn id="100" dur="1" fill="hold">
                                          <p:stCondLst>
                                            <p:cond delay="0"/>
                                          </p:stCondLst>
                                        </p:cTn>
                                        <p:tgtEl>
                                          <p:spTgt spid="77"/>
                                        </p:tgtEl>
                                        <p:attrNameLst>
                                          <p:attrName>style.visibility</p:attrName>
                                        </p:attrNameLst>
                                      </p:cBhvr>
                                      <p:to>
                                        <p:strVal val="visible"/>
                                      </p:to>
                                    </p:set>
                                    <p:animEffect transition="in" filter="randombar(horizontal)">
                                      <p:cBhvr>
                                        <p:cTn id="101" dur="500"/>
                                        <p:tgtEl>
                                          <p:spTgt spid="77"/>
                                        </p:tgtEl>
                                      </p:cBhvr>
                                    </p:animEffect>
                                  </p:childTnLst>
                                  <p:subTnLst>
                                    <p:audio>
                                      <p:cMediaNode>
                                        <p:cTn display="0" masterRel="sameClick">
                                          <p:stCondLst>
                                            <p:cond evt="begin" delay="0">
                                              <p:tn val="99"/>
                                            </p:cond>
                                          </p:stCondLst>
                                          <p:endCondLst>
                                            <p:cond evt="onStopAudio" delay="0">
                                              <p:tgtEl>
                                                <p:sldTgt/>
                                              </p:tgtEl>
                                            </p:cond>
                                          </p:endCondLst>
                                        </p:cTn>
                                        <p:tgtEl>
                                          <p:sndTgt r:embed="rId7" name="beep.wav"/>
                                        </p:tgtEl>
                                      </p:cMediaNode>
                                    </p:audio>
                                  </p:subTnLst>
                                </p:cTn>
                              </p:par>
                            </p:childTnLst>
                          </p:cTn>
                        </p:par>
                        <p:par>
                          <p:cTn id="102" fill="hold">
                            <p:stCondLst>
                              <p:cond delay="8800"/>
                            </p:stCondLst>
                            <p:childTnLst>
                              <p:par>
                                <p:cTn id="103" presetID="14" presetClass="entr" presetSubtype="10" fill="hold" nodeType="afterEffect">
                                  <p:stCondLst>
                                    <p:cond delay="500"/>
                                  </p:stCondLst>
                                  <p:childTnLst>
                                    <p:set>
                                      <p:cBhvr>
                                        <p:cTn id="104" dur="1" fill="hold">
                                          <p:stCondLst>
                                            <p:cond delay="0"/>
                                          </p:stCondLst>
                                        </p:cTn>
                                        <p:tgtEl>
                                          <p:spTgt spid="83"/>
                                        </p:tgtEl>
                                        <p:attrNameLst>
                                          <p:attrName>style.visibility</p:attrName>
                                        </p:attrNameLst>
                                      </p:cBhvr>
                                      <p:to>
                                        <p:strVal val="visible"/>
                                      </p:to>
                                    </p:set>
                                    <p:animEffect transition="in" filter="randombar(horizontal)">
                                      <p:cBhvr>
                                        <p:cTn id="105" dur="500"/>
                                        <p:tgtEl>
                                          <p:spTgt spid="83"/>
                                        </p:tgtEl>
                                      </p:cBhvr>
                                    </p:animEffect>
                                  </p:childTnLst>
                                  <p:subTnLst>
                                    <p:audio>
                                      <p:cMediaNode>
                                        <p:cTn display="0" masterRel="sameClick">
                                          <p:stCondLst>
                                            <p:cond evt="begin" delay="0">
                                              <p:tn val="103"/>
                                            </p:cond>
                                          </p:stCondLst>
                                          <p:endCondLst>
                                            <p:cond evt="onStopAudio" delay="0">
                                              <p:tgtEl>
                                                <p:sldTgt/>
                                              </p:tgtEl>
                                            </p:cond>
                                          </p:endCondLst>
                                        </p:cTn>
                                        <p:tgtEl>
                                          <p:sndTgt r:embed="rId7" name="beep.wav"/>
                                        </p:tgtEl>
                                      </p:cMediaNode>
                                    </p:audio>
                                  </p:subTnLst>
                                </p:cTn>
                              </p:par>
                            </p:childTnLst>
                          </p:cTn>
                        </p:par>
                        <p:par>
                          <p:cTn id="106" fill="hold">
                            <p:stCondLst>
                              <p:cond delay="9800"/>
                            </p:stCondLst>
                            <p:childTnLst>
                              <p:par>
                                <p:cTn id="107" presetID="14" presetClass="entr" presetSubtype="10" fill="hold" nodeType="afterEffect">
                                  <p:stCondLst>
                                    <p:cond delay="500"/>
                                  </p:stCondLst>
                                  <p:childTnLst>
                                    <p:set>
                                      <p:cBhvr>
                                        <p:cTn id="108" dur="1" fill="hold">
                                          <p:stCondLst>
                                            <p:cond delay="0"/>
                                          </p:stCondLst>
                                        </p:cTn>
                                        <p:tgtEl>
                                          <p:spTgt spid="86"/>
                                        </p:tgtEl>
                                        <p:attrNameLst>
                                          <p:attrName>style.visibility</p:attrName>
                                        </p:attrNameLst>
                                      </p:cBhvr>
                                      <p:to>
                                        <p:strVal val="visible"/>
                                      </p:to>
                                    </p:set>
                                    <p:animEffect transition="in" filter="randombar(horizontal)">
                                      <p:cBhvr>
                                        <p:cTn id="109" dur="500"/>
                                        <p:tgtEl>
                                          <p:spTgt spid="86"/>
                                        </p:tgtEl>
                                      </p:cBhvr>
                                    </p:animEffect>
                                  </p:childTnLst>
                                  <p:subTnLst>
                                    <p:audio>
                                      <p:cMediaNode>
                                        <p:cTn display="0" masterRel="sameClick">
                                          <p:stCondLst>
                                            <p:cond evt="begin" delay="0">
                                              <p:tn val="107"/>
                                            </p:cond>
                                          </p:stCondLst>
                                          <p:endCondLst>
                                            <p:cond evt="onStopAudio" delay="0">
                                              <p:tgtEl>
                                                <p:sldTgt/>
                                              </p:tgtEl>
                                            </p:cond>
                                          </p:endCondLst>
                                        </p:cTn>
                                        <p:tgtEl>
                                          <p:sndTgt r:embed="rId7" name="beep.wav"/>
                                        </p:tgtEl>
                                      </p:cMediaNode>
                                    </p:audio>
                                  </p:subTnLst>
                                </p:cTn>
                              </p:par>
                            </p:childTnLst>
                          </p:cTn>
                        </p:par>
                        <p:par>
                          <p:cTn id="110" fill="hold">
                            <p:stCondLst>
                              <p:cond delay="10800"/>
                            </p:stCondLst>
                            <p:childTnLst>
                              <p:par>
                                <p:cTn id="111" presetID="14" presetClass="entr" presetSubtype="10" fill="hold" nodeType="afterEffect">
                                  <p:stCondLst>
                                    <p:cond delay="500"/>
                                  </p:stCondLst>
                                  <p:childTnLst>
                                    <p:set>
                                      <p:cBhvr>
                                        <p:cTn id="112" dur="1" fill="hold">
                                          <p:stCondLst>
                                            <p:cond delay="0"/>
                                          </p:stCondLst>
                                        </p:cTn>
                                        <p:tgtEl>
                                          <p:spTgt spid="89"/>
                                        </p:tgtEl>
                                        <p:attrNameLst>
                                          <p:attrName>style.visibility</p:attrName>
                                        </p:attrNameLst>
                                      </p:cBhvr>
                                      <p:to>
                                        <p:strVal val="visible"/>
                                      </p:to>
                                    </p:set>
                                    <p:animEffect transition="in" filter="randombar(horizontal)">
                                      <p:cBhvr>
                                        <p:cTn id="113" dur="500"/>
                                        <p:tgtEl>
                                          <p:spTgt spid="89"/>
                                        </p:tgtEl>
                                      </p:cBhvr>
                                    </p:animEffect>
                                  </p:childTnLst>
                                  <p:subTnLst>
                                    <p:audio>
                                      <p:cMediaNode>
                                        <p:cTn display="0" masterRel="sameClick">
                                          <p:stCondLst>
                                            <p:cond evt="begin" delay="0">
                                              <p:tn val="111"/>
                                            </p:cond>
                                          </p:stCondLst>
                                          <p:endCondLst>
                                            <p:cond evt="onStopAudio" delay="0">
                                              <p:tgtEl>
                                                <p:sldTgt/>
                                              </p:tgtEl>
                                            </p:cond>
                                          </p:endCondLst>
                                        </p:cTn>
                                        <p:tgtEl>
                                          <p:sndTgt r:embed="rId7" name="beep.wav"/>
                                        </p:tgtEl>
                                      </p:cMediaNode>
                                    </p:audio>
                                  </p:subTnLst>
                                </p:cTn>
                              </p:par>
                            </p:childTnLst>
                          </p:cTn>
                        </p:par>
                        <p:par>
                          <p:cTn id="114" fill="hold">
                            <p:stCondLst>
                              <p:cond delay="11800"/>
                            </p:stCondLst>
                            <p:childTnLst>
                              <p:par>
                                <p:cTn id="115" presetID="14" presetClass="entr" presetSubtype="10" fill="hold" nodeType="afterEffect">
                                  <p:stCondLst>
                                    <p:cond delay="500"/>
                                  </p:stCondLst>
                                  <p:childTnLst>
                                    <p:set>
                                      <p:cBhvr>
                                        <p:cTn id="116" dur="1" fill="hold">
                                          <p:stCondLst>
                                            <p:cond delay="0"/>
                                          </p:stCondLst>
                                        </p:cTn>
                                        <p:tgtEl>
                                          <p:spTgt spid="92"/>
                                        </p:tgtEl>
                                        <p:attrNameLst>
                                          <p:attrName>style.visibility</p:attrName>
                                        </p:attrNameLst>
                                      </p:cBhvr>
                                      <p:to>
                                        <p:strVal val="visible"/>
                                      </p:to>
                                    </p:set>
                                    <p:animEffect transition="in" filter="randombar(horizontal)">
                                      <p:cBhvr>
                                        <p:cTn id="117" dur="500"/>
                                        <p:tgtEl>
                                          <p:spTgt spid="92"/>
                                        </p:tgtEl>
                                      </p:cBhvr>
                                    </p:animEffect>
                                  </p:childTnLst>
                                  <p:subTnLst>
                                    <p:audio>
                                      <p:cMediaNode>
                                        <p:cTn display="0" masterRel="sameClick">
                                          <p:stCondLst>
                                            <p:cond evt="begin" delay="0">
                                              <p:tn val="115"/>
                                            </p:cond>
                                          </p:stCondLst>
                                          <p:endCondLst>
                                            <p:cond evt="onStopAudio" delay="0">
                                              <p:tgtEl>
                                                <p:sldTgt/>
                                              </p:tgtEl>
                                            </p:cond>
                                          </p:endCondLst>
                                        </p:cTn>
                                        <p:tgtEl>
                                          <p:sndTgt r:embed="rId7" name="beep.wav"/>
                                        </p:tgtEl>
                                      </p:cMediaNode>
                                    </p:audio>
                                  </p:subTnLst>
                                </p:cTn>
                              </p:par>
                            </p:childTnLst>
                          </p:cTn>
                        </p:par>
                        <p:par>
                          <p:cTn id="118" fill="hold">
                            <p:stCondLst>
                              <p:cond delay="12800"/>
                            </p:stCondLst>
                            <p:childTnLst>
                              <p:par>
                                <p:cTn id="119" presetID="14" presetClass="entr" presetSubtype="10" fill="hold" nodeType="afterEffect">
                                  <p:stCondLst>
                                    <p:cond delay="500"/>
                                  </p:stCondLst>
                                  <p:childTnLst>
                                    <p:set>
                                      <p:cBhvr>
                                        <p:cTn id="120" dur="1" fill="hold">
                                          <p:stCondLst>
                                            <p:cond delay="0"/>
                                          </p:stCondLst>
                                        </p:cTn>
                                        <p:tgtEl>
                                          <p:spTgt spid="95"/>
                                        </p:tgtEl>
                                        <p:attrNameLst>
                                          <p:attrName>style.visibility</p:attrName>
                                        </p:attrNameLst>
                                      </p:cBhvr>
                                      <p:to>
                                        <p:strVal val="visible"/>
                                      </p:to>
                                    </p:set>
                                    <p:animEffect transition="in" filter="randombar(horizontal)">
                                      <p:cBhvr>
                                        <p:cTn id="121" dur="500"/>
                                        <p:tgtEl>
                                          <p:spTgt spid="95"/>
                                        </p:tgtEl>
                                      </p:cBhvr>
                                    </p:animEffect>
                                  </p:childTnLst>
                                  <p:subTnLst>
                                    <p:audio>
                                      <p:cMediaNode>
                                        <p:cTn display="0" masterRel="sameClick">
                                          <p:stCondLst>
                                            <p:cond evt="begin" delay="0">
                                              <p:tn val="119"/>
                                            </p:cond>
                                          </p:stCondLst>
                                          <p:endCondLst>
                                            <p:cond evt="onStopAudio" delay="0">
                                              <p:tgtEl>
                                                <p:sldTgt/>
                                              </p:tgtEl>
                                            </p:cond>
                                          </p:endCondLst>
                                        </p:cTn>
                                        <p:tgtEl>
                                          <p:sndTgt r:embed="rId7" name="beep.wav"/>
                                        </p:tgtEl>
                                      </p:cMediaNode>
                                    </p:audio>
                                  </p:subTnLst>
                                </p:cTn>
                              </p:par>
                            </p:childTnLst>
                          </p:cTn>
                        </p:par>
                        <p:par>
                          <p:cTn id="122" fill="hold">
                            <p:stCondLst>
                              <p:cond delay="13800"/>
                            </p:stCondLst>
                            <p:childTnLst>
                              <p:par>
                                <p:cTn id="123" presetID="14" presetClass="entr" presetSubtype="10" fill="hold" nodeType="afterEffect">
                                  <p:stCondLst>
                                    <p:cond delay="500"/>
                                  </p:stCondLst>
                                  <p:childTnLst>
                                    <p:set>
                                      <p:cBhvr>
                                        <p:cTn id="124" dur="1" fill="hold">
                                          <p:stCondLst>
                                            <p:cond delay="0"/>
                                          </p:stCondLst>
                                        </p:cTn>
                                        <p:tgtEl>
                                          <p:spTgt spid="98"/>
                                        </p:tgtEl>
                                        <p:attrNameLst>
                                          <p:attrName>style.visibility</p:attrName>
                                        </p:attrNameLst>
                                      </p:cBhvr>
                                      <p:to>
                                        <p:strVal val="visible"/>
                                      </p:to>
                                    </p:set>
                                    <p:animEffect transition="in" filter="randombar(horizontal)">
                                      <p:cBhvr>
                                        <p:cTn id="125" dur="500"/>
                                        <p:tgtEl>
                                          <p:spTgt spid="98"/>
                                        </p:tgtEl>
                                      </p:cBhvr>
                                    </p:animEffect>
                                  </p:childTnLst>
                                  <p:subTnLst>
                                    <p:audio>
                                      <p:cMediaNode>
                                        <p:cTn display="0" masterRel="sameClick">
                                          <p:stCondLst>
                                            <p:cond evt="begin" delay="0">
                                              <p:tn val="123"/>
                                            </p:cond>
                                          </p:stCondLst>
                                          <p:endCondLst>
                                            <p:cond evt="onStopAudio" delay="0">
                                              <p:tgtEl>
                                                <p:sldTgt/>
                                              </p:tgtEl>
                                            </p:cond>
                                          </p:endCondLst>
                                        </p:cTn>
                                        <p:tgtEl>
                                          <p:sndTgt r:embed="rId7" name="beep.wav"/>
                                        </p:tgtEl>
                                      </p:cMediaNode>
                                    </p:audio>
                                  </p:subTnLst>
                                </p:cTn>
                              </p:par>
                            </p:childTnLst>
                          </p:cTn>
                        </p:par>
                        <p:par>
                          <p:cTn id="126" fill="hold">
                            <p:stCondLst>
                              <p:cond delay="14800"/>
                            </p:stCondLst>
                            <p:childTnLst>
                              <p:par>
                                <p:cTn id="127" presetID="14" presetClass="entr" presetSubtype="10" fill="hold" nodeType="afterEffect">
                                  <p:stCondLst>
                                    <p:cond delay="500"/>
                                  </p:stCondLst>
                                  <p:childTnLst>
                                    <p:set>
                                      <p:cBhvr>
                                        <p:cTn id="128" dur="1" fill="hold">
                                          <p:stCondLst>
                                            <p:cond delay="0"/>
                                          </p:stCondLst>
                                        </p:cTn>
                                        <p:tgtEl>
                                          <p:spTgt spid="101"/>
                                        </p:tgtEl>
                                        <p:attrNameLst>
                                          <p:attrName>style.visibility</p:attrName>
                                        </p:attrNameLst>
                                      </p:cBhvr>
                                      <p:to>
                                        <p:strVal val="visible"/>
                                      </p:to>
                                    </p:set>
                                    <p:animEffect transition="in" filter="randombar(horizontal)">
                                      <p:cBhvr>
                                        <p:cTn id="129" dur="500"/>
                                        <p:tgtEl>
                                          <p:spTgt spid="101"/>
                                        </p:tgtEl>
                                      </p:cBhvr>
                                    </p:animEffect>
                                  </p:childTnLst>
                                  <p:subTnLst>
                                    <p:audio>
                                      <p:cMediaNode>
                                        <p:cTn display="0" masterRel="sameClick">
                                          <p:stCondLst>
                                            <p:cond evt="begin" delay="0">
                                              <p:tn val="127"/>
                                            </p:cond>
                                          </p:stCondLst>
                                          <p:endCondLst>
                                            <p:cond evt="onStopAudio" delay="0">
                                              <p:tgtEl>
                                                <p:sldTgt/>
                                              </p:tgtEl>
                                            </p:cond>
                                          </p:endCondLst>
                                        </p:cTn>
                                        <p:tgtEl>
                                          <p:sndTgt r:embed="rId7" name="beep.wav"/>
                                        </p:tgtEl>
                                      </p:cMediaNode>
                                    </p:audio>
                                  </p:subTnLst>
                                </p:cTn>
                              </p:par>
                            </p:childTnLst>
                          </p:cTn>
                        </p:par>
                        <p:par>
                          <p:cTn id="130" fill="hold">
                            <p:stCondLst>
                              <p:cond delay="15800"/>
                            </p:stCondLst>
                            <p:childTnLst>
                              <p:par>
                                <p:cTn id="131" presetID="14" presetClass="entr" presetSubtype="10" fill="hold" nodeType="afterEffect">
                                  <p:stCondLst>
                                    <p:cond delay="500"/>
                                  </p:stCondLst>
                                  <p:childTnLst>
                                    <p:set>
                                      <p:cBhvr>
                                        <p:cTn id="132" dur="1" fill="hold">
                                          <p:stCondLst>
                                            <p:cond delay="0"/>
                                          </p:stCondLst>
                                        </p:cTn>
                                        <p:tgtEl>
                                          <p:spTgt spid="104"/>
                                        </p:tgtEl>
                                        <p:attrNameLst>
                                          <p:attrName>style.visibility</p:attrName>
                                        </p:attrNameLst>
                                      </p:cBhvr>
                                      <p:to>
                                        <p:strVal val="visible"/>
                                      </p:to>
                                    </p:set>
                                    <p:animEffect transition="in" filter="randombar(horizontal)">
                                      <p:cBhvr>
                                        <p:cTn id="133" dur="500"/>
                                        <p:tgtEl>
                                          <p:spTgt spid="104"/>
                                        </p:tgtEl>
                                      </p:cBhvr>
                                    </p:animEffect>
                                  </p:childTnLst>
                                  <p:subTnLst>
                                    <p:audio>
                                      <p:cMediaNode>
                                        <p:cTn display="0" masterRel="sameClick">
                                          <p:stCondLst>
                                            <p:cond evt="begin" delay="0">
                                              <p:tn val="131"/>
                                            </p:cond>
                                          </p:stCondLst>
                                          <p:endCondLst>
                                            <p:cond evt="onStopAudio" delay="0">
                                              <p:tgtEl>
                                                <p:sldTgt/>
                                              </p:tgtEl>
                                            </p:cond>
                                          </p:endCondLst>
                                        </p:cTn>
                                        <p:tgtEl>
                                          <p:sndTgt r:embed="rId7" name="beep.wav"/>
                                        </p:tgtEl>
                                      </p:cMediaNode>
                                    </p:audio>
                                  </p:subTnLst>
                                </p:cTn>
                              </p:par>
                            </p:childTnLst>
                          </p:cTn>
                        </p:par>
                        <p:par>
                          <p:cTn id="134" fill="hold">
                            <p:stCondLst>
                              <p:cond delay="16800"/>
                            </p:stCondLst>
                            <p:childTnLst>
                              <p:par>
                                <p:cTn id="135" presetID="14" presetClass="entr" presetSubtype="10" fill="hold" nodeType="afterEffect">
                                  <p:stCondLst>
                                    <p:cond delay="500"/>
                                  </p:stCondLst>
                                  <p:childTnLst>
                                    <p:set>
                                      <p:cBhvr>
                                        <p:cTn id="136" dur="1" fill="hold">
                                          <p:stCondLst>
                                            <p:cond delay="0"/>
                                          </p:stCondLst>
                                        </p:cTn>
                                        <p:tgtEl>
                                          <p:spTgt spid="107"/>
                                        </p:tgtEl>
                                        <p:attrNameLst>
                                          <p:attrName>style.visibility</p:attrName>
                                        </p:attrNameLst>
                                      </p:cBhvr>
                                      <p:to>
                                        <p:strVal val="visible"/>
                                      </p:to>
                                    </p:set>
                                    <p:animEffect transition="in" filter="randombar(horizontal)">
                                      <p:cBhvr>
                                        <p:cTn id="137" dur="500"/>
                                        <p:tgtEl>
                                          <p:spTgt spid="107"/>
                                        </p:tgtEl>
                                      </p:cBhvr>
                                    </p:animEffect>
                                  </p:childTnLst>
                                  <p:subTnLst>
                                    <p:audio>
                                      <p:cMediaNode>
                                        <p:cTn display="0" masterRel="sameClick">
                                          <p:stCondLst>
                                            <p:cond evt="begin" delay="0">
                                              <p:tn val="135"/>
                                            </p:cond>
                                          </p:stCondLst>
                                          <p:endCondLst>
                                            <p:cond evt="onStopAudio" delay="0">
                                              <p:tgtEl>
                                                <p:sldTgt/>
                                              </p:tgtEl>
                                            </p:cond>
                                          </p:endCondLst>
                                        </p:cTn>
                                        <p:tgtEl>
                                          <p:sndTgt r:embed="rId7" name="beep.wav"/>
                                        </p:tgtEl>
                                      </p:cMediaNode>
                                    </p:audio>
                                  </p:subTnLst>
                                </p:cTn>
                              </p:par>
                            </p:childTnLst>
                          </p:cTn>
                        </p:par>
                        <p:par>
                          <p:cTn id="138" fill="hold">
                            <p:stCondLst>
                              <p:cond delay="17800"/>
                            </p:stCondLst>
                            <p:childTnLst>
                              <p:par>
                                <p:cTn id="139" presetID="14" presetClass="entr" presetSubtype="10" fill="hold" nodeType="afterEffect">
                                  <p:stCondLst>
                                    <p:cond delay="500"/>
                                  </p:stCondLst>
                                  <p:childTnLst>
                                    <p:set>
                                      <p:cBhvr>
                                        <p:cTn id="140" dur="1" fill="hold">
                                          <p:stCondLst>
                                            <p:cond delay="0"/>
                                          </p:stCondLst>
                                        </p:cTn>
                                        <p:tgtEl>
                                          <p:spTgt spid="110"/>
                                        </p:tgtEl>
                                        <p:attrNameLst>
                                          <p:attrName>style.visibility</p:attrName>
                                        </p:attrNameLst>
                                      </p:cBhvr>
                                      <p:to>
                                        <p:strVal val="visible"/>
                                      </p:to>
                                    </p:set>
                                    <p:animEffect transition="in" filter="randombar(horizontal)">
                                      <p:cBhvr>
                                        <p:cTn id="141" dur="500"/>
                                        <p:tgtEl>
                                          <p:spTgt spid="110"/>
                                        </p:tgtEl>
                                      </p:cBhvr>
                                    </p:animEffect>
                                  </p:childTnLst>
                                  <p:subTnLst>
                                    <p:audio>
                                      <p:cMediaNode>
                                        <p:cTn display="0" masterRel="sameClick">
                                          <p:stCondLst>
                                            <p:cond evt="begin" delay="0">
                                              <p:tn val="139"/>
                                            </p:cond>
                                          </p:stCondLst>
                                          <p:endCondLst>
                                            <p:cond evt="onStopAudio" delay="0">
                                              <p:tgtEl>
                                                <p:sldTgt/>
                                              </p:tgtEl>
                                            </p:cond>
                                          </p:endCondLst>
                                        </p:cTn>
                                        <p:tgtEl>
                                          <p:sndTgt r:embed="rId7" name="beep.wav"/>
                                        </p:tgtEl>
                                      </p:cMediaNode>
                                    </p:audio>
                                  </p:subTnLst>
                                </p:cTn>
                              </p:par>
                            </p:childTnLst>
                          </p:cTn>
                        </p:par>
                        <p:par>
                          <p:cTn id="142" fill="hold">
                            <p:stCondLst>
                              <p:cond delay="18800"/>
                            </p:stCondLst>
                            <p:childTnLst>
                              <p:par>
                                <p:cTn id="143" presetID="14" presetClass="entr" presetSubtype="10" fill="hold" nodeType="afterEffect">
                                  <p:stCondLst>
                                    <p:cond delay="500"/>
                                  </p:stCondLst>
                                  <p:childTnLst>
                                    <p:set>
                                      <p:cBhvr>
                                        <p:cTn id="144" dur="1" fill="hold">
                                          <p:stCondLst>
                                            <p:cond delay="0"/>
                                          </p:stCondLst>
                                        </p:cTn>
                                        <p:tgtEl>
                                          <p:spTgt spid="113"/>
                                        </p:tgtEl>
                                        <p:attrNameLst>
                                          <p:attrName>style.visibility</p:attrName>
                                        </p:attrNameLst>
                                      </p:cBhvr>
                                      <p:to>
                                        <p:strVal val="visible"/>
                                      </p:to>
                                    </p:set>
                                    <p:animEffect transition="in" filter="randombar(horizontal)">
                                      <p:cBhvr>
                                        <p:cTn id="145" dur="500"/>
                                        <p:tgtEl>
                                          <p:spTgt spid="113"/>
                                        </p:tgtEl>
                                      </p:cBhvr>
                                    </p:animEffect>
                                  </p:childTnLst>
                                  <p:subTnLst>
                                    <p:audio>
                                      <p:cMediaNode>
                                        <p:cTn display="0" masterRel="sameClick">
                                          <p:stCondLst>
                                            <p:cond evt="begin" delay="0">
                                              <p:tn val="143"/>
                                            </p:cond>
                                          </p:stCondLst>
                                          <p:endCondLst>
                                            <p:cond evt="onStopAudio" delay="0">
                                              <p:tgtEl>
                                                <p:sldTgt/>
                                              </p:tgtEl>
                                            </p:cond>
                                          </p:endCondLst>
                                        </p:cTn>
                                        <p:tgtEl>
                                          <p:sndTgt r:embed="rId7" name="beep.wav"/>
                                        </p:tgtEl>
                                      </p:cMediaNode>
                                    </p:audio>
                                  </p:subTnLst>
                                </p:cTn>
                              </p:par>
                            </p:childTnLst>
                          </p:cTn>
                        </p:par>
                        <p:par>
                          <p:cTn id="146" fill="hold">
                            <p:stCondLst>
                              <p:cond delay="19800"/>
                            </p:stCondLst>
                            <p:childTnLst>
                              <p:par>
                                <p:cTn id="147" presetID="14" presetClass="entr" presetSubtype="10" fill="hold" nodeType="afterEffect">
                                  <p:stCondLst>
                                    <p:cond delay="500"/>
                                  </p:stCondLst>
                                  <p:childTnLst>
                                    <p:set>
                                      <p:cBhvr>
                                        <p:cTn id="148" dur="1" fill="hold">
                                          <p:stCondLst>
                                            <p:cond delay="0"/>
                                          </p:stCondLst>
                                        </p:cTn>
                                        <p:tgtEl>
                                          <p:spTgt spid="120"/>
                                        </p:tgtEl>
                                        <p:attrNameLst>
                                          <p:attrName>style.visibility</p:attrName>
                                        </p:attrNameLst>
                                      </p:cBhvr>
                                      <p:to>
                                        <p:strVal val="visible"/>
                                      </p:to>
                                    </p:set>
                                    <p:animEffect transition="in" filter="randombar(horizontal)">
                                      <p:cBhvr>
                                        <p:cTn id="149" dur="500"/>
                                        <p:tgtEl>
                                          <p:spTgt spid="120"/>
                                        </p:tgtEl>
                                      </p:cBhvr>
                                    </p:animEffect>
                                  </p:childTnLst>
                                  <p:subTnLst>
                                    <p:audio>
                                      <p:cMediaNode>
                                        <p:cTn display="0" masterRel="sameClick">
                                          <p:stCondLst>
                                            <p:cond evt="begin" delay="0">
                                              <p:tn val="147"/>
                                            </p:cond>
                                          </p:stCondLst>
                                          <p:endCondLst>
                                            <p:cond evt="onStopAudio" delay="0">
                                              <p:tgtEl>
                                                <p:sldTgt/>
                                              </p:tgtEl>
                                            </p:cond>
                                          </p:endCondLst>
                                        </p:cTn>
                                        <p:tgtEl>
                                          <p:sndTgt r:embed="rId7" name="beep.wav"/>
                                        </p:tgtEl>
                                      </p:cMediaNode>
                                    </p:audio>
                                  </p:subTnLst>
                                </p:cTn>
                              </p:par>
                            </p:childTnLst>
                          </p:cTn>
                        </p:par>
                        <p:par>
                          <p:cTn id="150" fill="hold">
                            <p:stCondLst>
                              <p:cond delay="20800"/>
                            </p:stCondLst>
                            <p:childTnLst>
                              <p:par>
                                <p:cTn id="151" presetID="14" presetClass="entr" presetSubtype="10" fill="hold" nodeType="afterEffect">
                                  <p:stCondLst>
                                    <p:cond delay="500"/>
                                  </p:stCondLst>
                                  <p:childTnLst>
                                    <p:set>
                                      <p:cBhvr>
                                        <p:cTn id="152" dur="1" fill="hold">
                                          <p:stCondLst>
                                            <p:cond delay="0"/>
                                          </p:stCondLst>
                                        </p:cTn>
                                        <p:tgtEl>
                                          <p:spTgt spid="135"/>
                                        </p:tgtEl>
                                        <p:attrNameLst>
                                          <p:attrName>style.visibility</p:attrName>
                                        </p:attrNameLst>
                                      </p:cBhvr>
                                      <p:to>
                                        <p:strVal val="visible"/>
                                      </p:to>
                                    </p:set>
                                    <p:animEffect transition="in" filter="randombar(horizontal)">
                                      <p:cBhvr>
                                        <p:cTn id="153" dur="500"/>
                                        <p:tgtEl>
                                          <p:spTgt spid="135"/>
                                        </p:tgtEl>
                                      </p:cBhvr>
                                    </p:animEffect>
                                  </p:childTnLst>
                                  <p:subTnLst>
                                    <p:audio>
                                      <p:cMediaNode>
                                        <p:cTn display="0" masterRel="sameClick">
                                          <p:stCondLst>
                                            <p:cond evt="begin" delay="0">
                                              <p:tn val="151"/>
                                            </p:cond>
                                          </p:stCondLst>
                                          <p:endCondLst>
                                            <p:cond evt="onStopAudio" delay="0">
                                              <p:tgtEl>
                                                <p:sldTgt/>
                                              </p:tgtEl>
                                            </p:cond>
                                          </p:endCondLst>
                                        </p:cTn>
                                        <p:tgtEl>
                                          <p:sndTgt r:embed="rId7" name="beep.wav"/>
                                        </p:tgtEl>
                                      </p:cMediaNode>
                                    </p:audio>
                                  </p:subTnLst>
                                </p:cTn>
                              </p:par>
                            </p:childTnLst>
                          </p:cTn>
                        </p:par>
                        <p:par>
                          <p:cTn id="154" fill="hold">
                            <p:stCondLst>
                              <p:cond delay="21800"/>
                            </p:stCondLst>
                            <p:childTnLst>
                              <p:par>
                                <p:cTn id="155" presetID="14" presetClass="entr" presetSubtype="10" fill="hold" nodeType="afterEffect">
                                  <p:stCondLst>
                                    <p:cond delay="500"/>
                                  </p:stCondLst>
                                  <p:childTnLst>
                                    <p:set>
                                      <p:cBhvr>
                                        <p:cTn id="156" dur="1" fill="hold">
                                          <p:stCondLst>
                                            <p:cond delay="0"/>
                                          </p:stCondLst>
                                        </p:cTn>
                                        <p:tgtEl>
                                          <p:spTgt spid="138"/>
                                        </p:tgtEl>
                                        <p:attrNameLst>
                                          <p:attrName>style.visibility</p:attrName>
                                        </p:attrNameLst>
                                      </p:cBhvr>
                                      <p:to>
                                        <p:strVal val="visible"/>
                                      </p:to>
                                    </p:set>
                                    <p:animEffect transition="in" filter="randombar(horizontal)">
                                      <p:cBhvr>
                                        <p:cTn id="157" dur="500"/>
                                        <p:tgtEl>
                                          <p:spTgt spid="138"/>
                                        </p:tgtEl>
                                      </p:cBhvr>
                                    </p:animEffect>
                                  </p:childTnLst>
                                  <p:subTnLst>
                                    <p:audio>
                                      <p:cMediaNode>
                                        <p:cTn display="0" masterRel="sameClick">
                                          <p:stCondLst>
                                            <p:cond evt="begin" delay="0">
                                              <p:tn val="155"/>
                                            </p:cond>
                                          </p:stCondLst>
                                          <p:endCondLst>
                                            <p:cond evt="onStopAudio" delay="0">
                                              <p:tgtEl>
                                                <p:sldTgt/>
                                              </p:tgtEl>
                                            </p:cond>
                                          </p:endCondLst>
                                        </p:cTn>
                                        <p:tgtEl>
                                          <p:sndTgt r:embed="rId7" name="beep.wav"/>
                                        </p:tgtEl>
                                      </p:cMediaNode>
                                    </p:audio>
                                  </p:subTnLst>
                                </p:cTn>
                              </p:par>
                            </p:childTnLst>
                          </p:cTn>
                        </p:par>
                        <p:par>
                          <p:cTn id="158" fill="hold">
                            <p:stCondLst>
                              <p:cond delay="22800"/>
                            </p:stCondLst>
                            <p:childTnLst>
                              <p:par>
                                <p:cTn id="159" presetID="14" presetClass="entr" presetSubtype="10" fill="hold" nodeType="afterEffect">
                                  <p:stCondLst>
                                    <p:cond delay="500"/>
                                  </p:stCondLst>
                                  <p:childTnLst>
                                    <p:set>
                                      <p:cBhvr>
                                        <p:cTn id="160" dur="1" fill="hold">
                                          <p:stCondLst>
                                            <p:cond delay="0"/>
                                          </p:stCondLst>
                                        </p:cTn>
                                        <p:tgtEl>
                                          <p:spTgt spid="145"/>
                                        </p:tgtEl>
                                        <p:attrNameLst>
                                          <p:attrName>style.visibility</p:attrName>
                                        </p:attrNameLst>
                                      </p:cBhvr>
                                      <p:to>
                                        <p:strVal val="visible"/>
                                      </p:to>
                                    </p:set>
                                    <p:animEffect transition="in" filter="randombar(horizontal)">
                                      <p:cBhvr>
                                        <p:cTn id="161" dur="500"/>
                                        <p:tgtEl>
                                          <p:spTgt spid="145"/>
                                        </p:tgtEl>
                                      </p:cBhvr>
                                    </p:animEffect>
                                  </p:childTnLst>
                                  <p:subTnLst>
                                    <p:audio>
                                      <p:cMediaNode>
                                        <p:cTn display="0" masterRel="sameClick">
                                          <p:stCondLst>
                                            <p:cond evt="begin" delay="0">
                                              <p:tn val="159"/>
                                            </p:cond>
                                          </p:stCondLst>
                                          <p:endCondLst>
                                            <p:cond evt="onStopAudio" delay="0">
                                              <p:tgtEl>
                                                <p:sldTgt/>
                                              </p:tgtEl>
                                            </p:cond>
                                          </p:endCondLst>
                                        </p:cTn>
                                        <p:tgtEl>
                                          <p:sndTgt r:embed="rId7" name="beep.wav"/>
                                        </p:tgtEl>
                                      </p:cMediaNode>
                                    </p:audio>
                                  </p:subTnLst>
                                </p:cTn>
                              </p:par>
                            </p:childTnLst>
                          </p:cTn>
                        </p:par>
                        <p:par>
                          <p:cTn id="162" fill="hold">
                            <p:stCondLst>
                              <p:cond delay="23800"/>
                            </p:stCondLst>
                            <p:childTnLst>
                              <p:par>
                                <p:cTn id="163" presetID="14" presetClass="entr" presetSubtype="10" fill="hold" nodeType="afterEffect">
                                  <p:stCondLst>
                                    <p:cond delay="500"/>
                                  </p:stCondLst>
                                  <p:childTnLst>
                                    <p:set>
                                      <p:cBhvr>
                                        <p:cTn id="164" dur="1" fill="hold">
                                          <p:stCondLst>
                                            <p:cond delay="0"/>
                                          </p:stCondLst>
                                        </p:cTn>
                                        <p:tgtEl>
                                          <p:spTgt spid="148"/>
                                        </p:tgtEl>
                                        <p:attrNameLst>
                                          <p:attrName>style.visibility</p:attrName>
                                        </p:attrNameLst>
                                      </p:cBhvr>
                                      <p:to>
                                        <p:strVal val="visible"/>
                                      </p:to>
                                    </p:set>
                                    <p:animEffect transition="in" filter="randombar(horizontal)">
                                      <p:cBhvr>
                                        <p:cTn id="165" dur="500"/>
                                        <p:tgtEl>
                                          <p:spTgt spid="148"/>
                                        </p:tgtEl>
                                      </p:cBhvr>
                                    </p:animEffect>
                                  </p:childTnLst>
                                  <p:subTnLst>
                                    <p:audio>
                                      <p:cMediaNode>
                                        <p:cTn display="0" masterRel="sameClick">
                                          <p:stCondLst>
                                            <p:cond evt="begin" delay="0">
                                              <p:tn val="163"/>
                                            </p:cond>
                                          </p:stCondLst>
                                          <p:endCondLst>
                                            <p:cond evt="onStopAudio" delay="0">
                                              <p:tgtEl>
                                                <p:sldTgt/>
                                              </p:tgtEl>
                                            </p:cond>
                                          </p:endCondLst>
                                        </p:cTn>
                                        <p:tgtEl>
                                          <p:sndTgt r:embed="rId7" name="beep.wav"/>
                                        </p:tgtEl>
                                      </p:cMediaNode>
                                    </p:audio>
                                  </p:subTnLst>
                                </p:cTn>
                              </p:par>
                            </p:childTnLst>
                          </p:cTn>
                        </p:par>
                        <p:par>
                          <p:cTn id="166" fill="hold">
                            <p:stCondLst>
                              <p:cond delay="24800"/>
                            </p:stCondLst>
                            <p:childTnLst>
                              <p:par>
                                <p:cTn id="167" presetID="14" presetClass="entr" presetSubtype="10" fill="hold" nodeType="afterEffect">
                                  <p:stCondLst>
                                    <p:cond delay="500"/>
                                  </p:stCondLst>
                                  <p:childTnLst>
                                    <p:set>
                                      <p:cBhvr>
                                        <p:cTn id="168" dur="1" fill="hold">
                                          <p:stCondLst>
                                            <p:cond delay="0"/>
                                          </p:stCondLst>
                                        </p:cTn>
                                        <p:tgtEl>
                                          <p:spTgt spid="165"/>
                                        </p:tgtEl>
                                        <p:attrNameLst>
                                          <p:attrName>style.visibility</p:attrName>
                                        </p:attrNameLst>
                                      </p:cBhvr>
                                      <p:to>
                                        <p:strVal val="visible"/>
                                      </p:to>
                                    </p:set>
                                    <p:animEffect transition="in" filter="randombar(horizontal)">
                                      <p:cBhvr>
                                        <p:cTn id="169" dur="500"/>
                                        <p:tgtEl>
                                          <p:spTgt spid="165"/>
                                        </p:tgtEl>
                                      </p:cBhvr>
                                    </p:animEffect>
                                  </p:childTnLst>
                                  <p:subTnLst>
                                    <p:audio>
                                      <p:cMediaNode>
                                        <p:cTn display="0" masterRel="sameClick">
                                          <p:stCondLst>
                                            <p:cond evt="begin" delay="0">
                                              <p:tn val="167"/>
                                            </p:cond>
                                          </p:stCondLst>
                                          <p:endCondLst>
                                            <p:cond evt="onStopAudio" delay="0">
                                              <p:tgtEl>
                                                <p:sldTgt/>
                                              </p:tgtEl>
                                            </p:cond>
                                          </p:endCondLst>
                                        </p:cTn>
                                        <p:tgtEl>
                                          <p:sndTgt r:embed="rId7" name="beep.wav"/>
                                        </p:tgtEl>
                                      </p:cMediaNode>
                                    </p:audio>
                                  </p:subTnLst>
                                </p:cTn>
                              </p:par>
                            </p:childTnLst>
                          </p:cTn>
                        </p:par>
                        <p:par>
                          <p:cTn id="170" fill="hold">
                            <p:stCondLst>
                              <p:cond delay="25800"/>
                            </p:stCondLst>
                            <p:childTnLst>
                              <p:par>
                                <p:cTn id="171" presetID="14" presetClass="entr" presetSubtype="10" fill="hold" nodeType="afterEffect">
                                  <p:stCondLst>
                                    <p:cond delay="500"/>
                                  </p:stCondLst>
                                  <p:childTnLst>
                                    <p:set>
                                      <p:cBhvr>
                                        <p:cTn id="172" dur="1" fill="hold">
                                          <p:stCondLst>
                                            <p:cond delay="0"/>
                                          </p:stCondLst>
                                        </p:cTn>
                                        <p:tgtEl>
                                          <p:spTgt spid="168"/>
                                        </p:tgtEl>
                                        <p:attrNameLst>
                                          <p:attrName>style.visibility</p:attrName>
                                        </p:attrNameLst>
                                      </p:cBhvr>
                                      <p:to>
                                        <p:strVal val="visible"/>
                                      </p:to>
                                    </p:set>
                                    <p:animEffect transition="in" filter="randombar(horizontal)">
                                      <p:cBhvr>
                                        <p:cTn id="173" dur="500"/>
                                        <p:tgtEl>
                                          <p:spTgt spid="168"/>
                                        </p:tgtEl>
                                      </p:cBhvr>
                                    </p:animEffect>
                                  </p:childTnLst>
                                  <p:subTnLst>
                                    <p:audio>
                                      <p:cMediaNode>
                                        <p:cTn display="0" masterRel="sameClick">
                                          <p:stCondLst>
                                            <p:cond evt="begin" delay="0">
                                              <p:tn val="171"/>
                                            </p:cond>
                                          </p:stCondLst>
                                          <p:endCondLst>
                                            <p:cond evt="onStopAudio" delay="0">
                                              <p:tgtEl>
                                                <p:sldTgt/>
                                              </p:tgtEl>
                                            </p:cond>
                                          </p:endCondLst>
                                        </p:cTn>
                                        <p:tgtEl>
                                          <p:sndTgt r:embed="rId7" name="beep.wav"/>
                                        </p:tgtEl>
                                      </p:cMediaNode>
                                    </p:audio>
                                  </p:subTnLst>
                                </p:cTn>
                              </p:par>
                            </p:childTnLst>
                          </p:cTn>
                        </p:par>
                        <p:par>
                          <p:cTn id="174" fill="hold">
                            <p:stCondLst>
                              <p:cond delay="26800"/>
                            </p:stCondLst>
                            <p:childTnLst>
                              <p:par>
                                <p:cTn id="175" presetID="14" presetClass="entr" presetSubtype="10" fill="hold" nodeType="afterEffect">
                                  <p:stCondLst>
                                    <p:cond delay="500"/>
                                  </p:stCondLst>
                                  <p:childTnLst>
                                    <p:set>
                                      <p:cBhvr>
                                        <p:cTn id="176" dur="1" fill="hold">
                                          <p:stCondLst>
                                            <p:cond delay="0"/>
                                          </p:stCondLst>
                                        </p:cTn>
                                        <p:tgtEl>
                                          <p:spTgt spid="171"/>
                                        </p:tgtEl>
                                        <p:attrNameLst>
                                          <p:attrName>style.visibility</p:attrName>
                                        </p:attrNameLst>
                                      </p:cBhvr>
                                      <p:to>
                                        <p:strVal val="visible"/>
                                      </p:to>
                                    </p:set>
                                    <p:animEffect transition="in" filter="randombar(horizontal)">
                                      <p:cBhvr>
                                        <p:cTn id="177" dur="500"/>
                                        <p:tgtEl>
                                          <p:spTgt spid="171"/>
                                        </p:tgtEl>
                                      </p:cBhvr>
                                    </p:animEffect>
                                  </p:childTnLst>
                                  <p:subTnLst>
                                    <p:audio>
                                      <p:cMediaNode>
                                        <p:cTn display="0" masterRel="sameClick">
                                          <p:stCondLst>
                                            <p:cond evt="begin" delay="0">
                                              <p:tn val="175"/>
                                            </p:cond>
                                          </p:stCondLst>
                                          <p:endCondLst>
                                            <p:cond evt="onStopAudio" delay="0">
                                              <p:tgtEl>
                                                <p:sldTgt/>
                                              </p:tgtEl>
                                            </p:cond>
                                          </p:endCondLst>
                                        </p:cTn>
                                        <p:tgtEl>
                                          <p:sndTgt r:embed="rId7" name="beep.wav"/>
                                        </p:tgtEl>
                                      </p:cMediaNode>
                                    </p:audio>
                                  </p:subTnLst>
                                </p:cTn>
                              </p:par>
                            </p:childTnLst>
                          </p:cTn>
                        </p:par>
                        <p:par>
                          <p:cTn id="178" fill="hold">
                            <p:stCondLst>
                              <p:cond delay="27800"/>
                            </p:stCondLst>
                            <p:childTnLst>
                              <p:par>
                                <p:cTn id="179" presetID="14" presetClass="entr" presetSubtype="10" fill="hold" nodeType="afterEffect">
                                  <p:stCondLst>
                                    <p:cond delay="500"/>
                                  </p:stCondLst>
                                  <p:childTnLst>
                                    <p:set>
                                      <p:cBhvr>
                                        <p:cTn id="180" dur="1" fill="hold">
                                          <p:stCondLst>
                                            <p:cond delay="0"/>
                                          </p:stCondLst>
                                        </p:cTn>
                                        <p:tgtEl>
                                          <p:spTgt spid="174"/>
                                        </p:tgtEl>
                                        <p:attrNameLst>
                                          <p:attrName>style.visibility</p:attrName>
                                        </p:attrNameLst>
                                      </p:cBhvr>
                                      <p:to>
                                        <p:strVal val="visible"/>
                                      </p:to>
                                    </p:set>
                                    <p:animEffect transition="in" filter="randombar(horizontal)">
                                      <p:cBhvr>
                                        <p:cTn id="181" dur="500"/>
                                        <p:tgtEl>
                                          <p:spTgt spid="174"/>
                                        </p:tgtEl>
                                      </p:cBhvr>
                                    </p:animEffect>
                                  </p:childTnLst>
                                  <p:subTnLst>
                                    <p:audio>
                                      <p:cMediaNode>
                                        <p:cTn display="0" masterRel="sameClick">
                                          <p:stCondLst>
                                            <p:cond evt="begin" delay="0">
                                              <p:tn val="179"/>
                                            </p:cond>
                                          </p:stCondLst>
                                          <p:endCondLst>
                                            <p:cond evt="onStopAudio" delay="0">
                                              <p:tgtEl>
                                                <p:sldTgt/>
                                              </p:tgtEl>
                                            </p:cond>
                                          </p:endCondLst>
                                        </p:cTn>
                                        <p:tgtEl>
                                          <p:sndTgt r:embed="rId7" name="beep.wav"/>
                                        </p:tgtEl>
                                      </p:cMediaNode>
                                    </p:audio>
                                  </p:subTnLst>
                                </p:cTn>
                              </p:par>
                            </p:childTnLst>
                          </p:cTn>
                        </p:par>
                        <p:par>
                          <p:cTn id="182" fill="hold">
                            <p:stCondLst>
                              <p:cond delay="28800"/>
                            </p:stCondLst>
                            <p:childTnLst>
                              <p:par>
                                <p:cTn id="183" presetID="14" presetClass="entr" presetSubtype="10" fill="hold" nodeType="afterEffect">
                                  <p:stCondLst>
                                    <p:cond delay="500"/>
                                  </p:stCondLst>
                                  <p:childTnLst>
                                    <p:set>
                                      <p:cBhvr>
                                        <p:cTn id="184" dur="1" fill="hold">
                                          <p:stCondLst>
                                            <p:cond delay="0"/>
                                          </p:stCondLst>
                                        </p:cTn>
                                        <p:tgtEl>
                                          <p:spTgt spid="177"/>
                                        </p:tgtEl>
                                        <p:attrNameLst>
                                          <p:attrName>style.visibility</p:attrName>
                                        </p:attrNameLst>
                                      </p:cBhvr>
                                      <p:to>
                                        <p:strVal val="visible"/>
                                      </p:to>
                                    </p:set>
                                    <p:animEffect transition="in" filter="randombar(horizontal)">
                                      <p:cBhvr>
                                        <p:cTn id="185" dur="500"/>
                                        <p:tgtEl>
                                          <p:spTgt spid="177"/>
                                        </p:tgtEl>
                                      </p:cBhvr>
                                    </p:animEffect>
                                  </p:childTnLst>
                                  <p:subTnLst>
                                    <p:audio>
                                      <p:cMediaNode>
                                        <p:cTn display="0" masterRel="sameClick">
                                          <p:stCondLst>
                                            <p:cond evt="begin" delay="0">
                                              <p:tn val="183"/>
                                            </p:cond>
                                          </p:stCondLst>
                                          <p:endCondLst>
                                            <p:cond evt="onStopAudio" delay="0">
                                              <p:tgtEl>
                                                <p:sldTgt/>
                                              </p:tgtEl>
                                            </p:cond>
                                          </p:endCondLst>
                                        </p:cTn>
                                        <p:tgtEl>
                                          <p:sndTgt r:embed="rId7" name="beep.wav"/>
                                        </p:tgtEl>
                                      </p:cMediaNode>
                                    </p:audio>
                                  </p:subTnLst>
                                </p:cTn>
                              </p:par>
                            </p:childTnLst>
                          </p:cTn>
                        </p:par>
                        <p:par>
                          <p:cTn id="186" fill="hold">
                            <p:stCondLst>
                              <p:cond delay="29800"/>
                            </p:stCondLst>
                            <p:childTnLst>
                              <p:par>
                                <p:cTn id="187" presetID="14" presetClass="entr" presetSubtype="10" fill="hold" nodeType="afterEffect">
                                  <p:stCondLst>
                                    <p:cond delay="500"/>
                                  </p:stCondLst>
                                  <p:childTnLst>
                                    <p:set>
                                      <p:cBhvr>
                                        <p:cTn id="188" dur="1" fill="hold">
                                          <p:stCondLst>
                                            <p:cond delay="0"/>
                                          </p:stCondLst>
                                        </p:cTn>
                                        <p:tgtEl>
                                          <p:spTgt spid="180"/>
                                        </p:tgtEl>
                                        <p:attrNameLst>
                                          <p:attrName>style.visibility</p:attrName>
                                        </p:attrNameLst>
                                      </p:cBhvr>
                                      <p:to>
                                        <p:strVal val="visible"/>
                                      </p:to>
                                    </p:set>
                                    <p:animEffect transition="in" filter="randombar(horizontal)">
                                      <p:cBhvr>
                                        <p:cTn id="189" dur="500"/>
                                        <p:tgtEl>
                                          <p:spTgt spid="180"/>
                                        </p:tgtEl>
                                      </p:cBhvr>
                                    </p:animEffect>
                                  </p:childTnLst>
                                  <p:subTnLst>
                                    <p:audio>
                                      <p:cMediaNode>
                                        <p:cTn display="0" masterRel="sameClick">
                                          <p:stCondLst>
                                            <p:cond evt="begin" delay="0">
                                              <p:tn val="187"/>
                                            </p:cond>
                                          </p:stCondLst>
                                          <p:endCondLst>
                                            <p:cond evt="onStopAudio" delay="0">
                                              <p:tgtEl>
                                                <p:sldTgt/>
                                              </p:tgtEl>
                                            </p:cond>
                                          </p:endCondLst>
                                        </p:cTn>
                                        <p:tgtEl>
                                          <p:sndTgt r:embed="rId7" name="beep.wav"/>
                                        </p:tgtEl>
                                      </p:cMediaNode>
                                    </p:audio>
                                  </p:subTnLst>
                                </p:cTn>
                              </p:par>
                            </p:childTnLst>
                          </p:cTn>
                        </p:par>
                        <p:par>
                          <p:cTn id="190" fill="hold">
                            <p:stCondLst>
                              <p:cond delay="30800"/>
                            </p:stCondLst>
                            <p:childTnLst>
                              <p:par>
                                <p:cTn id="191" presetID="14" presetClass="entr" presetSubtype="10" fill="hold" nodeType="afterEffect">
                                  <p:stCondLst>
                                    <p:cond delay="500"/>
                                  </p:stCondLst>
                                  <p:childTnLst>
                                    <p:set>
                                      <p:cBhvr>
                                        <p:cTn id="192" dur="1" fill="hold">
                                          <p:stCondLst>
                                            <p:cond delay="0"/>
                                          </p:stCondLst>
                                        </p:cTn>
                                        <p:tgtEl>
                                          <p:spTgt spid="183"/>
                                        </p:tgtEl>
                                        <p:attrNameLst>
                                          <p:attrName>style.visibility</p:attrName>
                                        </p:attrNameLst>
                                      </p:cBhvr>
                                      <p:to>
                                        <p:strVal val="visible"/>
                                      </p:to>
                                    </p:set>
                                    <p:animEffect transition="in" filter="randombar(horizontal)">
                                      <p:cBhvr>
                                        <p:cTn id="193" dur="500"/>
                                        <p:tgtEl>
                                          <p:spTgt spid="183"/>
                                        </p:tgtEl>
                                      </p:cBhvr>
                                    </p:animEffect>
                                  </p:childTnLst>
                                  <p:subTnLst>
                                    <p:audio>
                                      <p:cMediaNode>
                                        <p:cTn display="0" masterRel="sameClick">
                                          <p:stCondLst>
                                            <p:cond evt="begin" delay="0">
                                              <p:tn val="191"/>
                                            </p:cond>
                                          </p:stCondLst>
                                          <p:endCondLst>
                                            <p:cond evt="onStopAudio" delay="0">
                                              <p:tgtEl>
                                                <p:sldTgt/>
                                              </p:tgtEl>
                                            </p:cond>
                                          </p:endCondLst>
                                        </p:cTn>
                                        <p:tgtEl>
                                          <p:sndTgt r:embed="rId7" name="beep.wav"/>
                                        </p:tgtEl>
                                      </p:cMediaNode>
                                    </p:audio>
                                  </p:subTnLst>
                                </p:cTn>
                              </p:par>
                            </p:childTnLst>
                          </p:cTn>
                        </p:par>
                        <p:par>
                          <p:cTn id="194" fill="hold">
                            <p:stCondLst>
                              <p:cond delay="31800"/>
                            </p:stCondLst>
                            <p:childTnLst>
                              <p:par>
                                <p:cTn id="195" presetID="14" presetClass="entr" presetSubtype="10" fill="hold" nodeType="afterEffect">
                                  <p:stCondLst>
                                    <p:cond delay="500"/>
                                  </p:stCondLst>
                                  <p:childTnLst>
                                    <p:set>
                                      <p:cBhvr>
                                        <p:cTn id="196" dur="1" fill="hold">
                                          <p:stCondLst>
                                            <p:cond delay="0"/>
                                          </p:stCondLst>
                                        </p:cTn>
                                        <p:tgtEl>
                                          <p:spTgt spid="186"/>
                                        </p:tgtEl>
                                        <p:attrNameLst>
                                          <p:attrName>style.visibility</p:attrName>
                                        </p:attrNameLst>
                                      </p:cBhvr>
                                      <p:to>
                                        <p:strVal val="visible"/>
                                      </p:to>
                                    </p:set>
                                    <p:animEffect transition="in" filter="randombar(horizontal)">
                                      <p:cBhvr>
                                        <p:cTn id="197" dur="500"/>
                                        <p:tgtEl>
                                          <p:spTgt spid="186"/>
                                        </p:tgtEl>
                                      </p:cBhvr>
                                    </p:animEffect>
                                  </p:childTnLst>
                                  <p:subTnLst>
                                    <p:audio>
                                      <p:cMediaNode>
                                        <p:cTn display="0" masterRel="sameClick">
                                          <p:stCondLst>
                                            <p:cond evt="begin" delay="0">
                                              <p:tn val="195"/>
                                            </p:cond>
                                          </p:stCondLst>
                                          <p:endCondLst>
                                            <p:cond evt="onStopAudio" delay="0">
                                              <p:tgtEl>
                                                <p:sldTgt/>
                                              </p:tgtEl>
                                            </p:cond>
                                          </p:endCondLst>
                                        </p:cTn>
                                        <p:tgtEl>
                                          <p:sndTgt r:embed="rId7" name="beep.wav"/>
                                        </p:tgtEl>
                                      </p:cMediaNode>
                                    </p:audio>
                                  </p:subTnLst>
                                </p:cTn>
                              </p:par>
                            </p:childTnLst>
                          </p:cTn>
                        </p:par>
                        <p:par>
                          <p:cTn id="198" fill="hold">
                            <p:stCondLst>
                              <p:cond delay="32800"/>
                            </p:stCondLst>
                            <p:childTnLst>
                              <p:par>
                                <p:cTn id="199" presetID="14" presetClass="entr" presetSubtype="10" fill="hold" nodeType="afterEffect">
                                  <p:stCondLst>
                                    <p:cond delay="500"/>
                                  </p:stCondLst>
                                  <p:childTnLst>
                                    <p:set>
                                      <p:cBhvr>
                                        <p:cTn id="200" dur="1" fill="hold">
                                          <p:stCondLst>
                                            <p:cond delay="0"/>
                                          </p:stCondLst>
                                        </p:cTn>
                                        <p:tgtEl>
                                          <p:spTgt spid="189"/>
                                        </p:tgtEl>
                                        <p:attrNameLst>
                                          <p:attrName>style.visibility</p:attrName>
                                        </p:attrNameLst>
                                      </p:cBhvr>
                                      <p:to>
                                        <p:strVal val="visible"/>
                                      </p:to>
                                    </p:set>
                                    <p:animEffect transition="in" filter="randombar(horizontal)">
                                      <p:cBhvr>
                                        <p:cTn id="201" dur="500"/>
                                        <p:tgtEl>
                                          <p:spTgt spid="189"/>
                                        </p:tgtEl>
                                      </p:cBhvr>
                                    </p:animEffect>
                                  </p:childTnLst>
                                  <p:subTnLst>
                                    <p:audio>
                                      <p:cMediaNode>
                                        <p:cTn display="0" masterRel="sameClick">
                                          <p:stCondLst>
                                            <p:cond evt="begin" delay="0">
                                              <p:tn val="199"/>
                                            </p:cond>
                                          </p:stCondLst>
                                          <p:endCondLst>
                                            <p:cond evt="onStopAudio" delay="0">
                                              <p:tgtEl>
                                                <p:sldTgt/>
                                              </p:tgtEl>
                                            </p:cond>
                                          </p:endCondLst>
                                        </p:cTn>
                                        <p:tgtEl>
                                          <p:sndTgt r:embed="rId7" name="beep.wav"/>
                                        </p:tgtEl>
                                      </p:cMediaNode>
                                    </p:audio>
                                  </p:subTnLst>
                                </p:cTn>
                              </p:par>
                            </p:childTnLst>
                          </p:cTn>
                        </p:par>
                        <p:par>
                          <p:cTn id="202" fill="hold">
                            <p:stCondLst>
                              <p:cond delay="33800"/>
                            </p:stCondLst>
                            <p:childTnLst>
                              <p:par>
                                <p:cTn id="203" presetID="14" presetClass="entr" presetSubtype="10" fill="hold" nodeType="afterEffect">
                                  <p:stCondLst>
                                    <p:cond delay="500"/>
                                  </p:stCondLst>
                                  <p:childTnLst>
                                    <p:set>
                                      <p:cBhvr>
                                        <p:cTn id="204" dur="1" fill="hold">
                                          <p:stCondLst>
                                            <p:cond delay="0"/>
                                          </p:stCondLst>
                                        </p:cTn>
                                        <p:tgtEl>
                                          <p:spTgt spid="192"/>
                                        </p:tgtEl>
                                        <p:attrNameLst>
                                          <p:attrName>style.visibility</p:attrName>
                                        </p:attrNameLst>
                                      </p:cBhvr>
                                      <p:to>
                                        <p:strVal val="visible"/>
                                      </p:to>
                                    </p:set>
                                    <p:animEffect transition="in" filter="randombar(horizontal)">
                                      <p:cBhvr>
                                        <p:cTn id="205" dur="500"/>
                                        <p:tgtEl>
                                          <p:spTgt spid="192"/>
                                        </p:tgtEl>
                                      </p:cBhvr>
                                    </p:animEffect>
                                  </p:childTnLst>
                                  <p:subTnLst>
                                    <p:audio>
                                      <p:cMediaNode>
                                        <p:cTn display="0" masterRel="sameClick">
                                          <p:stCondLst>
                                            <p:cond evt="begin" delay="0">
                                              <p:tn val="203"/>
                                            </p:cond>
                                          </p:stCondLst>
                                          <p:endCondLst>
                                            <p:cond evt="onStopAudio" delay="0">
                                              <p:tgtEl>
                                                <p:sldTgt/>
                                              </p:tgtEl>
                                            </p:cond>
                                          </p:endCondLst>
                                        </p:cTn>
                                        <p:tgtEl>
                                          <p:sndTgt r:embed="rId8" name="chuong.wav"/>
                                        </p:tgtEl>
                                      </p:cMediaNode>
                                    </p:audio>
                                  </p:subTnLst>
                                </p:cTn>
                              </p:par>
                            </p:childTnLst>
                          </p:cTn>
                        </p:par>
                      </p:childTnLst>
                    </p:cTn>
                  </p:par>
                  <p:par>
                    <p:cTn id="206" fill="hold">
                      <p:stCondLst>
                        <p:cond delay="indefinite"/>
                      </p:stCondLst>
                      <p:childTnLst>
                        <p:par>
                          <p:cTn id="207" fill="hold">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4"/>
                                        </p:tgtEl>
                                        <p:attrNameLst>
                                          <p:attrName>style.visibility</p:attrName>
                                        </p:attrNameLst>
                                      </p:cBhvr>
                                      <p:to>
                                        <p:strVal val="visible"/>
                                      </p:to>
                                    </p:set>
                                    <p:animEffect transition="in" filter="dissolve">
                                      <p:cBhvr>
                                        <p:cTn id="210" dur="500"/>
                                        <p:tgtEl>
                                          <p:spTgt spid="4"/>
                                        </p:tgtEl>
                                      </p:cBhvr>
                                    </p:animEffect>
                                  </p:childTnLst>
                                  <p:subTnLst>
                                    <p:audio>
                                      <p:cMediaNode>
                                        <p:cTn display="0" masterRel="sameClick">
                                          <p:stCondLst>
                                            <p:cond evt="begin" delay="0">
                                              <p:tn val="208"/>
                                            </p:cond>
                                          </p:stCondLst>
                                          <p:endCondLst>
                                            <p:cond evt="onStopAudio" delay="0">
                                              <p:tgtEl>
                                                <p:sldTgt/>
                                              </p:tgtEl>
                                            </p:cond>
                                          </p:endCondLst>
                                        </p:cTn>
                                        <p:tgtEl>
                                          <p:sndTgt r:embed="rId9" name="fins__success-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65" grpId="0" animBg="1"/>
      <p:bldP spid="195" grpId="0" animBg="1"/>
      <p:bldP spid="196"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80" y="4353"/>
            <a:ext cx="13781167" cy="6900023"/>
          </a:xfrm>
          <a:prstGeom prst="rect">
            <a:avLst/>
          </a:prstGeom>
        </p:spPr>
      </p:pic>
      <p:sp>
        <p:nvSpPr>
          <p:cNvPr id="60" name="Rectangle 59"/>
          <p:cNvSpPr/>
          <p:nvPr/>
        </p:nvSpPr>
        <p:spPr>
          <a:xfrm>
            <a:off x="3347817" y="236232"/>
            <a:ext cx="10241853" cy="2305342"/>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defTabSz="1088230">
              <a:lnSpc>
                <a:spcPct val="150000"/>
              </a:lnSpc>
              <a:defRPr/>
            </a:pPr>
            <a:r>
              <a:rPr lang="en-US" sz="6000" b="1" dirty="0">
                <a:solidFill>
                  <a:prstClr val="white"/>
                </a:solidFill>
                <a:latin typeface="Times New Roman" panose="02020603050405020304" pitchFamily="18" charset="0"/>
                <a:cs typeface="Times New Roman" panose="02020603050405020304" pitchFamily="18" charset="0"/>
              </a:rPr>
              <a:t>  </a:t>
            </a:r>
            <a:r>
              <a:rPr lang="vi-VN" sz="6000" dirty="0">
                <a:solidFill>
                  <a:prstClr val="white"/>
                </a:solidFill>
              </a:rPr>
              <a:t>Cóc đã xin trời ban gì?</a:t>
            </a:r>
          </a:p>
        </p:txBody>
      </p:sp>
      <p:grpSp>
        <p:nvGrpSpPr>
          <p:cNvPr id="69" name="Group 68"/>
          <p:cNvGrpSpPr/>
          <p:nvPr/>
        </p:nvGrpSpPr>
        <p:grpSpPr>
          <a:xfrm>
            <a:off x="2733930" y="2561214"/>
            <a:ext cx="8501005" cy="929406"/>
            <a:chOff x="1139780" y="2822887"/>
            <a:chExt cx="7597820" cy="1063311"/>
          </a:xfrm>
        </p:grpSpPr>
        <p:grpSp>
          <p:nvGrpSpPr>
            <p:cNvPr id="23" name="Group 22"/>
            <p:cNvGrpSpPr/>
            <p:nvPr/>
          </p:nvGrpSpPr>
          <p:grpSpPr>
            <a:xfrm>
              <a:off x="1139780" y="2822887"/>
              <a:ext cx="7597820" cy="1063311"/>
              <a:chOff x="1139780" y="2790695"/>
              <a:chExt cx="4733934" cy="863210"/>
            </a:xfrm>
          </p:grpSpPr>
          <p:sp>
            <p:nvSpPr>
              <p:cNvPr id="18" name="Parallelogram 17"/>
              <p:cNvSpPr/>
              <p:nvPr/>
            </p:nvSpPr>
            <p:spPr>
              <a:xfrm>
                <a:off x="1139780" y="3102576"/>
                <a:ext cx="4733934" cy="551329"/>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3000" b="1" dirty="0" err="1">
                    <a:solidFill>
                      <a:prstClr val="white"/>
                    </a:solidFill>
                    <a:latin typeface="Times New Roman" panose="02020603050405020304" pitchFamily="18" charset="0"/>
                    <a:cs typeface="Times New Roman" panose="02020603050405020304" pitchFamily="18" charset="0"/>
                  </a:rPr>
                  <a:t>Nắng</a:t>
                </a:r>
                <a:endParaRPr lang="en-US" sz="2800" b="1" kern="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A</a:t>
                </a:r>
              </a:p>
            </p:txBody>
          </p:sp>
          <p:sp>
            <p:nvSpPr>
              <p:cNvPr id="22" name="Rectangle 21"/>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42" name="Straight Connector 41"/>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3211666" y="109209"/>
            <a:ext cx="435158" cy="2369158"/>
            <a:chOff x="1322576" y="181190"/>
            <a:chExt cx="387790" cy="2372165"/>
          </a:xfrm>
        </p:grpSpPr>
        <p:grpSp>
          <p:nvGrpSpPr>
            <p:cNvPr id="53" name="Group 52"/>
            <p:cNvGrpSpPr/>
            <p:nvPr/>
          </p:nvGrpSpPr>
          <p:grpSpPr>
            <a:xfrm>
              <a:off x="1322576" y="1227176"/>
              <a:ext cx="286946" cy="286946"/>
              <a:chOff x="505017" y="3509933"/>
              <a:chExt cx="286946" cy="286946"/>
            </a:xfrm>
          </p:grpSpPr>
          <p:sp>
            <p:nvSpPr>
              <p:cNvPr id="54" name="Oval 53"/>
              <p:cNvSpPr/>
              <p:nvPr/>
            </p:nvSpPr>
            <p:spPr>
              <a:xfrm>
                <a:off x="505017" y="350993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55" name="Oval 54"/>
              <p:cNvSpPr/>
              <p:nvPr/>
            </p:nvSpPr>
            <p:spPr>
              <a:xfrm>
                <a:off x="587032" y="358926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sp>
          <p:nvSpPr>
            <p:cNvPr id="57" name="Left Bracket 56"/>
            <p:cNvSpPr/>
            <p:nvPr/>
          </p:nvSpPr>
          <p:spPr>
            <a:xfrm>
              <a:off x="1465654" y="181190"/>
              <a:ext cx="244712" cy="2372165"/>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86751">
                <a:defRPr/>
              </a:pPr>
              <a:endParaRPr lang="en-US" sz="2900" kern="0">
                <a:solidFill>
                  <a:sysClr val="windowText" lastClr="000000"/>
                </a:solidFill>
              </a:endParaRPr>
            </a:p>
          </p:txBody>
        </p:sp>
      </p:grpSp>
      <p:sp>
        <p:nvSpPr>
          <p:cNvPr id="58" name="Left Bracket 57"/>
          <p:cNvSpPr/>
          <p:nvPr/>
        </p:nvSpPr>
        <p:spPr>
          <a:xfrm flipH="1">
            <a:off x="12599237" y="125613"/>
            <a:ext cx="1122359" cy="2369158"/>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grpSp>
        <p:nvGrpSpPr>
          <p:cNvPr id="121" name="Group 120"/>
          <p:cNvGrpSpPr/>
          <p:nvPr/>
        </p:nvGrpSpPr>
        <p:grpSpPr>
          <a:xfrm>
            <a:off x="2733930" y="3670943"/>
            <a:ext cx="8501005" cy="929406"/>
            <a:chOff x="1139780" y="2822887"/>
            <a:chExt cx="7597820" cy="1063311"/>
          </a:xfrm>
        </p:grpSpPr>
        <p:grpSp>
          <p:nvGrpSpPr>
            <p:cNvPr id="122" name="Group 121"/>
            <p:cNvGrpSpPr/>
            <p:nvPr/>
          </p:nvGrpSpPr>
          <p:grpSpPr>
            <a:xfrm>
              <a:off x="1139780" y="2822887"/>
              <a:ext cx="7597820" cy="1063311"/>
              <a:chOff x="1139780" y="2790695"/>
              <a:chExt cx="4733934" cy="863210"/>
            </a:xfrm>
          </p:grpSpPr>
          <p:sp>
            <p:nvSpPr>
              <p:cNvPr id="124" name="Parallelogram 123"/>
              <p:cNvSpPr/>
              <p:nvPr/>
            </p:nvSpPr>
            <p:spPr>
              <a:xfrm>
                <a:off x="1139780" y="3102576"/>
                <a:ext cx="4733934" cy="551329"/>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2700" b="1" dirty="0" err="1">
                    <a:solidFill>
                      <a:prstClr val="white"/>
                    </a:solidFill>
                    <a:latin typeface="Times New Roman" panose="02020603050405020304" pitchFamily="18" charset="0"/>
                    <a:cs typeface="Times New Roman" panose="02020603050405020304" pitchFamily="18" charset="0"/>
                  </a:rPr>
                  <a:t>Mưa</a:t>
                </a:r>
                <a:r>
                  <a:rPr lang="en-US" sz="2700" b="1" dirty="0">
                    <a:solidFill>
                      <a:prstClr val="white"/>
                    </a:solidFill>
                    <a:latin typeface="Times New Roman" panose="02020603050405020304" pitchFamily="18" charset="0"/>
                    <a:cs typeface="Times New Roman" panose="02020603050405020304" pitchFamily="18" charset="0"/>
                  </a:rPr>
                  <a:t> </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25" name="Parallelogram 124"/>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B</a:t>
                </a:r>
              </a:p>
            </p:txBody>
          </p:sp>
          <p:sp>
            <p:nvSpPr>
              <p:cNvPr id="126" name="Rectangle 125"/>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23" name="Straight Connector 122"/>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2733930" y="4755526"/>
            <a:ext cx="8501005" cy="929408"/>
            <a:chOff x="1139780" y="2822885"/>
            <a:chExt cx="7597820" cy="1063314"/>
          </a:xfrm>
        </p:grpSpPr>
        <p:grpSp>
          <p:nvGrpSpPr>
            <p:cNvPr id="128" name="Group 127"/>
            <p:cNvGrpSpPr/>
            <p:nvPr/>
          </p:nvGrpSpPr>
          <p:grpSpPr>
            <a:xfrm>
              <a:off x="1139780" y="2822885"/>
              <a:ext cx="7597820" cy="1063314"/>
              <a:chOff x="1139780" y="2790695"/>
              <a:chExt cx="4733934" cy="863213"/>
            </a:xfrm>
          </p:grpSpPr>
          <p:sp>
            <p:nvSpPr>
              <p:cNvPr id="130" name="Parallelogram 129"/>
              <p:cNvSpPr/>
              <p:nvPr/>
            </p:nvSpPr>
            <p:spPr>
              <a:xfrm>
                <a:off x="1139780" y="3102578"/>
                <a:ext cx="4733934" cy="551330"/>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2700" b="1" dirty="0" err="1">
                    <a:solidFill>
                      <a:prstClr val="white"/>
                    </a:solidFill>
                    <a:latin typeface="Times New Roman" panose="02020603050405020304" pitchFamily="18" charset="0"/>
                    <a:cs typeface="Times New Roman" panose="02020603050405020304" pitchFamily="18" charset="0"/>
                  </a:rPr>
                  <a:t>Cầu</a:t>
                </a:r>
                <a:r>
                  <a:rPr lang="en-US" sz="2700" b="1" dirty="0">
                    <a:solidFill>
                      <a:prstClr val="white"/>
                    </a:solidFill>
                    <a:latin typeface="Times New Roman" panose="02020603050405020304" pitchFamily="18" charset="0"/>
                    <a:cs typeface="Times New Roman" panose="02020603050405020304" pitchFamily="18" charset="0"/>
                  </a:rPr>
                  <a:t> </a:t>
                </a:r>
                <a:r>
                  <a:rPr lang="en-US" sz="2700" b="1" dirty="0" err="1">
                    <a:solidFill>
                      <a:prstClr val="white"/>
                    </a:solidFill>
                    <a:latin typeface="Times New Roman" panose="02020603050405020304" pitchFamily="18" charset="0"/>
                    <a:cs typeface="Times New Roman" panose="02020603050405020304" pitchFamily="18" charset="0"/>
                  </a:rPr>
                  <a:t>vòng</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31" name="Parallelogram 130"/>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C</a:t>
                </a:r>
              </a:p>
            </p:txBody>
          </p:sp>
          <p:sp>
            <p:nvSpPr>
              <p:cNvPr id="132" name="Rectangle 131"/>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29" name="Straight Connector 128"/>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989518" y="93532"/>
            <a:ext cx="1073216" cy="957501"/>
            <a:chOff x="83662" y="159259"/>
            <a:chExt cx="1082288" cy="1084917"/>
          </a:xfrm>
        </p:grpSpPr>
        <p:sp>
          <p:nvSpPr>
            <p:cNvPr id="10" name="Oval 9"/>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rgbClr val="008CF5"/>
                </a:solidFill>
                <a:latin typeface="Arial" panose="020B0604020202020204" pitchFamily="34" charset="0"/>
                <a:cs typeface="Arial" panose="020B0604020202020204" pitchFamily="34" charset="0"/>
              </a:endParaRPr>
            </a:p>
          </p:txBody>
        </p:sp>
        <p:pic>
          <p:nvPicPr>
            <p:cNvPr id="82" name="Picture 81"/>
            <p:cNvPicPr>
              <a:picLocks noChangeAspect="1"/>
            </p:cNvPicPr>
            <p:nvPr/>
          </p:nvPicPr>
          <p:blipFill>
            <a:blip r:embed="rId11"/>
            <a:stretch>
              <a:fillRect/>
            </a:stretch>
          </p:blipFill>
          <p:spPr>
            <a:xfrm>
              <a:off x="83662" y="159259"/>
              <a:ext cx="1082288" cy="1082288"/>
            </a:xfrm>
            <a:prstGeom prst="rect">
              <a:avLst/>
            </a:prstGeom>
          </p:spPr>
        </p:pic>
        <p:pic>
          <p:nvPicPr>
            <p:cNvPr id="81" name="Picture 80"/>
            <p:cNvPicPr>
              <a:picLocks noChangeAspect="1"/>
            </p:cNvPicPr>
            <p:nvPr/>
          </p:nvPicPr>
          <p:blipFill>
            <a:blip r:embed="rId12"/>
            <a:stretch>
              <a:fillRect/>
            </a:stretch>
          </p:blipFill>
          <p:spPr>
            <a:xfrm>
              <a:off x="140649" y="240741"/>
              <a:ext cx="757177" cy="937456"/>
            </a:xfrm>
            <a:prstGeom prst="rect">
              <a:avLst/>
            </a:prstGeom>
          </p:spPr>
        </p:pic>
        <p:sp>
          <p:nvSpPr>
            <p:cNvPr id="3" name="TextBox 2"/>
            <p:cNvSpPr txBox="1"/>
            <p:nvPr/>
          </p:nvSpPr>
          <p:spPr>
            <a:xfrm>
              <a:off x="355195" y="267725"/>
              <a:ext cx="545102" cy="976451"/>
            </a:xfrm>
            <a:prstGeom prst="rect">
              <a:avLst/>
            </a:prstGeom>
            <a:noFill/>
          </p:spPr>
          <p:txBody>
            <a:bodyPr wrap="none" rtlCol="0">
              <a:spAutoFit/>
            </a:bodyPr>
            <a:lstStyle/>
            <a:p>
              <a:pPr algn="ctr" defTabSz="1086751">
                <a:defRPr/>
              </a:pPr>
              <a:r>
                <a:rPr lang="en-US" sz="5000" b="1" kern="0" dirty="0">
                  <a:solidFill>
                    <a:srgbClr val="008CF5"/>
                  </a:solidFill>
                  <a:latin typeface="Arial" panose="020B0604020202020204" pitchFamily="34" charset="0"/>
                  <a:cs typeface="Arial" panose="020B0604020202020204" pitchFamily="34" charset="0"/>
                </a:rPr>
                <a:t>5</a:t>
              </a:r>
            </a:p>
          </p:txBody>
        </p:sp>
      </p:grpSp>
      <p:grpSp>
        <p:nvGrpSpPr>
          <p:cNvPr id="151" name="Group 150"/>
          <p:cNvGrpSpPr/>
          <p:nvPr/>
        </p:nvGrpSpPr>
        <p:grpSpPr>
          <a:xfrm>
            <a:off x="2370400" y="4037360"/>
            <a:ext cx="321995" cy="1188342"/>
            <a:chOff x="471240" y="3515623"/>
            <a:chExt cx="286946" cy="1189850"/>
          </a:xfrm>
        </p:grpSpPr>
        <p:cxnSp>
          <p:nvCxnSpPr>
            <p:cNvPr id="139" name="Straight Connector 138"/>
            <p:cNvCxnSpPr>
              <a:endCxn id="141" idx="0"/>
            </p:cNvCxnSpPr>
            <p:nvPr/>
          </p:nvCxnSpPr>
          <p:spPr>
            <a:xfrm>
              <a:off x="614713" y="3515623"/>
              <a:ext cx="0" cy="902904"/>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471240" y="4418527"/>
              <a:ext cx="286946" cy="286946"/>
              <a:chOff x="452190" y="3163606"/>
              <a:chExt cx="286946" cy="286946"/>
            </a:xfrm>
          </p:grpSpPr>
          <p:sp>
            <p:nvSpPr>
              <p:cNvPr id="141" name="Oval 140"/>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42" name="Oval 141"/>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grpSp>
        <p:nvGrpSpPr>
          <p:cNvPr id="150" name="Group 149"/>
          <p:cNvGrpSpPr/>
          <p:nvPr/>
        </p:nvGrpSpPr>
        <p:grpSpPr>
          <a:xfrm>
            <a:off x="2370400" y="3013908"/>
            <a:ext cx="321995" cy="1150294"/>
            <a:chOff x="471240" y="2490868"/>
            <a:chExt cx="286946" cy="1151755"/>
          </a:xfrm>
        </p:grpSpPr>
        <p:cxnSp>
          <p:nvCxnSpPr>
            <p:cNvPr id="116" name="Straight Connector 115"/>
            <p:cNvCxnSpPr>
              <a:stCxn id="20" idx="4"/>
              <a:endCxn id="118" idx="0"/>
            </p:cNvCxnSpPr>
            <p:nvPr/>
          </p:nvCxnSpPr>
          <p:spPr>
            <a:xfrm>
              <a:off x="600199" y="2490868"/>
              <a:ext cx="14514" cy="864809"/>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471240" y="3355677"/>
              <a:ext cx="286946" cy="286946"/>
              <a:chOff x="452190" y="3163606"/>
              <a:chExt cx="286946" cy="286946"/>
            </a:xfrm>
          </p:grpSpPr>
          <p:sp>
            <p:nvSpPr>
              <p:cNvPr id="118" name="Oval 117"/>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19" name="Oval 118"/>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grpSp>
        <p:nvGrpSpPr>
          <p:cNvPr id="149" name="Group 148"/>
          <p:cNvGrpSpPr/>
          <p:nvPr/>
        </p:nvGrpSpPr>
        <p:grpSpPr>
          <a:xfrm>
            <a:off x="2370400" y="1048708"/>
            <a:ext cx="321995" cy="1965200"/>
            <a:chOff x="471240" y="574185"/>
            <a:chExt cx="286946" cy="1967695"/>
          </a:xfrm>
        </p:grpSpPr>
        <p:cxnSp>
          <p:nvCxnSpPr>
            <p:cNvPr id="13" name="Straight Connector 12"/>
            <p:cNvCxnSpPr>
              <a:stCxn id="82" idx="2"/>
              <a:endCxn id="20" idx="0"/>
            </p:cNvCxnSpPr>
            <p:nvPr/>
          </p:nvCxnSpPr>
          <p:spPr>
            <a:xfrm>
              <a:off x="610012" y="574185"/>
              <a:ext cx="4701" cy="1680749"/>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471240" y="2254934"/>
              <a:ext cx="286946" cy="286946"/>
              <a:chOff x="452190" y="3133126"/>
              <a:chExt cx="286946" cy="286946"/>
            </a:xfrm>
          </p:grpSpPr>
          <p:sp>
            <p:nvSpPr>
              <p:cNvPr id="20" name="Oval 19"/>
              <p:cNvSpPr/>
              <p:nvPr/>
            </p:nvSpPr>
            <p:spPr>
              <a:xfrm>
                <a:off x="452190" y="313312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21" name="Oval 20"/>
              <p:cNvSpPr/>
              <p:nvPr/>
            </p:nvSpPr>
            <p:spPr>
              <a:xfrm>
                <a:off x="531824" y="3217049"/>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sp>
        <p:nvSpPr>
          <p:cNvPr id="65" name="Rectangle 64"/>
          <p:cNvSpPr/>
          <p:nvPr/>
        </p:nvSpPr>
        <p:spPr>
          <a:xfrm>
            <a:off x="1829068" y="1238372"/>
            <a:ext cx="1425273" cy="126851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30</a:t>
            </a:r>
          </a:p>
        </p:txBody>
      </p:sp>
      <p:grpSp>
        <p:nvGrpSpPr>
          <p:cNvPr id="67" name="Group 66"/>
          <p:cNvGrpSpPr/>
          <p:nvPr/>
        </p:nvGrpSpPr>
        <p:grpSpPr>
          <a:xfrm>
            <a:off x="1829063" y="1228860"/>
            <a:ext cx="1425273" cy="1269733"/>
            <a:chOff x="-1408548" y="1800614"/>
            <a:chExt cx="1270128" cy="1271345"/>
          </a:xfrm>
        </p:grpSpPr>
        <p:sp>
          <p:nvSpPr>
            <p:cNvPr id="68" name="Rectangle 6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0" name="Rectangle 69"/>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29</a:t>
              </a:r>
            </a:p>
          </p:txBody>
        </p:sp>
      </p:grpSp>
      <p:grpSp>
        <p:nvGrpSpPr>
          <p:cNvPr id="71" name="Group 70"/>
          <p:cNvGrpSpPr/>
          <p:nvPr/>
        </p:nvGrpSpPr>
        <p:grpSpPr>
          <a:xfrm>
            <a:off x="1829061" y="1228856"/>
            <a:ext cx="1425273" cy="1268940"/>
            <a:chOff x="-1408548" y="1801408"/>
            <a:chExt cx="1270128" cy="1270551"/>
          </a:xfrm>
        </p:grpSpPr>
        <p:sp>
          <p:nvSpPr>
            <p:cNvPr id="72" name="Rectangle 7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3" name="Rectangle 72"/>
            <p:cNvSpPr/>
            <p:nvPr/>
          </p:nvSpPr>
          <p:spPr>
            <a:xfrm>
              <a:off x="-1408547" y="1801408"/>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28</a:t>
              </a:r>
            </a:p>
          </p:txBody>
        </p:sp>
      </p:grpSp>
      <p:grpSp>
        <p:nvGrpSpPr>
          <p:cNvPr id="74" name="Group 73"/>
          <p:cNvGrpSpPr/>
          <p:nvPr/>
        </p:nvGrpSpPr>
        <p:grpSpPr>
          <a:xfrm>
            <a:off x="1829060" y="1228644"/>
            <a:ext cx="1425273" cy="1268940"/>
            <a:chOff x="-1408548" y="1801408"/>
            <a:chExt cx="1270128" cy="1270551"/>
          </a:xfrm>
        </p:grpSpPr>
        <p:sp>
          <p:nvSpPr>
            <p:cNvPr id="75" name="Rectangle 7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6" name="Rectangle 75"/>
            <p:cNvSpPr/>
            <p:nvPr/>
          </p:nvSpPr>
          <p:spPr>
            <a:xfrm>
              <a:off x="-1408547" y="1801408"/>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27</a:t>
              </a:r>
            </a:p>
          </p:txBody>
        </p:sp>
      </p:grpSp>
      <p:grpSp>
        <p:nvGrpSpPr>
          <p:cNvPr id="77" name="Group 76"/>
          <p:cNvGrpSpPr/>
          <p:nvPr/>
        </p:nvGrpSpPr>
        <p:grpSpPr>
          <a:xfrm>
            <a:off x="1829058" y="1228648"/>
            <a:ext cx="1425273" cy="1269733"/>
            <a:chOff x="-1408548" y="1800614"/>
            <a:chExt cx="1270128" cy="1271345"/>
          </a:xfrm>
        </p:grpSpPr>
        <p:sp>
          <p:nvSpPr>
            <p:cNvPr id="78" name="Rectangle 7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9" name="Rectangle 78"/>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26</a:t>
              </a:r>
            </a:p>
          </p:txBody>
        </p:sp>
      </p:grpSp>
      <p:grpSp>
        <p:nvGrpSpPr>
          <p:cNvPr id="83" name="Group 82"/>
          <p:cNvGrpSpPr/>
          <p:nvPr/>
        </p:nvGrpSpPr>
        <p:grpSpPr>
          <a:xfrm>
            <a:off x="1829057" y="1228648"/>
            <a:ext cx="1425273" cy="1269733"/>
            <a:chOff x="-1408548" y="1800614"/>
            <a:chExt cx="1270128" cy="1271345"/>
          </a:xfrm>
        </p:grpSpPr>
        <p:sp>
          <p:nvSpPr>
            <p:cNvPr id="84" name="Rectangle 8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85" name="Rectangle 84"/>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25</a:t>
              </a:r>
            </a:p>
          </p:txBody>
        </p:sp>
      </p:grpSp>
      <p:grpSp>
        <p:nvGrpSpPr>
          <p:cNvPr id="86" name="Group 85"/>
          <p:cNvGrpSpPr/>
          <p:nvPr/>
        </p:nvGrpSpPr>
        <p:grpSpPr>
          <a:xfrm>
            <a:off x="1829052" y="1228279"/>
            <a:ext cx="1425273" cy="1269733"/>
            <a:chOff x="-1408548" y="1800614"/>
            <a:chExt cx="1270128" cy="1271345"/>
          </a:xfrm>
        </p:grpSpPr>
        <p:sp>
          <p:nvSpPr>
            <p:cNvPr id="87" name="Rectangle 86"/>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88" name="Rectangle 87"/>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24</a:t>
              </a:r>
            </a:p>
          </p:txBody>
        </p:sp>
      </p:grpSp>
      <p:grpSp>
        <p:nvGrpSpPr>
          <p:cNvPr id="89" name="Group 88"/>
          <p:cNvGrpSpPr/>
          <p:nvPr/>
        </p:nvGrpSpPr>
        <p:grpSpPr>
          <a:xfrm>
            <a:off x="1829051" y="1228279"/>
            <a:ext cx="1425273" cy="1269733"/>
            <a:chOff x="-1408548" y="1800614"/>
            <a:chExt cx="1270128" cy="1271345"/>
          </a:xfrm>
        </p:grpSpPr>
        <p:sp>
          <p:nvSpPr>
            <p:cNvPr id="90" name="Rectangle 89"/>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1" name="Rectangle 90"/>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23</a:t>
              </a:r>
            </a:p>
          </p:txBody>
        </p:sp>
      </p:grpSp>
      <p:grpSp>
        <p:nvGrpSpPr>
          <p:cNvPr id="92" name="Group 91"/>
          <p:cNvGrpSpPr/>
          <p:nvPr/>
        </p:nvGrpSpPr>
        <p:grpSpPr>
          <a:xfrm>
            <a:off x="1829041" y="1227536"/>
            <a:ext cx="1425273" cy="1269733"/>
            <a:chOff x="-1408548" y="1800614"/>
            <a:chExt cx="1270128" cy="1271345"/>
          </a:xfrm>
        </p:grpSpPr>
        <p:sp>
          <p:nvSpPr>
            <p:cNvPr id="93" name="Rectangle 9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4" name="Rectangle 93"/>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22</a:t>
              </a:r>
            </a:p>
          </p:txBody>
        </p:sp>
      </p:grpSp>
      <p:grpSp>
        <p:nvGrpSpPr>
          <p:cNvPr id="95" name="Group 94"/>
          <p:cNvGrpSpPr/>
          <p:nvPr/>
        </p:nvGrpSpPr>
        <p:grpSpPr>
          <a:xfrm>
            <a:off x="1829040" y="1226956"/>
            <a:ext cx="1425273" cy="1269733"/>
            <a:chOff x="-1408548" y="1800614"/>
            <a:chExt cx="1270128" cy="1271345"/>
          </a:xfrm>
        </p:grpSpPr>
        <p:sp>
          <p:nvSpPr>
            <p:cNvPr id="96" name="Rectangle 9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7" name="Rectangle 96"/>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21</a:t>
              </a:r>
            </a:p>
          </p:txBody>
        </p:sp>
      </p:grpSp>
      <p:grpSp>
        <p:nvGrpSpPr>
          <p:cNvPr id="98" name="Group 97"/>
          <p:cNvGrpSpPr/>
          <p:nvPr/>
        </p:nvGrpSpPr>
        <p:grpSpPr>
          <a:xfrm>
            <a:off x="1829039" y="1226346"/>
            <a:ext cx="1425273" cy="1269733"/>
            <a:chOff x="-1408548" y="1800614"/>
            <a:chExt cx="1270128" cy="1271345"/>
          </a:xfrm>
        </p:grpSpPr>
        <p:sp>
          <p:nvSpPr>
            <p:cNvPr id="99" name="Rectangle 98"/>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0" name="Rectangle 99"/>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20</a:t>
              </a:r>
            </a:p>
          </p:txBody>
        </p:sp>
      </p:grpSp>
      <p:grpSp>
        <p:nvGrpSpPr>
          <p:cNvPr id="101" name="Group 100"/>
          <p:cNvGrpSpPr/>
          <p:nvPr/>
        </p:nvGrpSpPr>
        <p:grpSpPr>
          <a:xfrm>
            <a:off x="1825996" y="1226338"/>
            <a:ext cx="1425273" cy="1269678"/>
            <a:chOff x="-1408548" y="1801832"/>
            <a:chExt cx="1270128" cy="1271290"/>
          </a:xfrm>
        </p:grpSpPr>
        <p:sp>
          <p:nvSpPr>
            <p:cNvPr id="102" name="Rectangle 10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3" name="Rectangle 102"/>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19</a:t>
              </a:r>
            </a:p>
          </p:txBody>
        </p:sp>
      </p:grpSp>
      <p:grpSp>
        <p:nvGrpSpPr>
          <p:cNvPr id="104" name="Group 103"/>
          <p:cNvGrpSpPr/>
          <p:nvPr/>
        </p:nvGrpSpPr>
        <p:grpSpPr>
          <a:xfrm>
            <a:off x="1821712" y="1238079"/>
            <a:ext cx="1425273" cy="1269678"/>
            <a:chOff x="-1408548" y="1801832"/>
            <a:chExt cx="1270128" cy="1271290"/>
          </a:xfrm>
        </p:grpSpPr>
        <p:sp>
          <p:nvSpPr>
            <p:cNvPr id="105" name="Rectangle 10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6" name="Rectangle 105"/>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18</a:t>
              </a:r>
            </a:p>
          </p:txBody>
        </p:sp>
      </p:grpSp>
      <p:grpSp>
        <p:nvGrpSpPr>
          <p:cNvPr id="107" name="Group 106"/>
          <p:cNvGrpSpPr/>
          <p:nvPr/>
        </p:nvGrpSpPr>
        <p:grpSpPr>
          <a:xfrm>
            <a:off x="1821711" y="1242496"/>
            <a:ext cx="1425273" cy="1269678"/>
            <a:chOff x="-1408548" y="1801832"/>
            <a:chExt cx="1270128" cy="1271290"/>
          </a:xfrm>
        </p:grpSpPr>
        <p:sp>
          <p:nvSpPr>
            <p:cNvPr id="108" name="Rectangle 10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9" name="Rectangle 108"/>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17</a:t>
              </a:r>
            </a:p>
          </p:txBody>
        </p:sp>
      </p:grpSp>
      <p:grpSp>
        <p:nvGrpSpPr>
          <p:cNvPr id="110" name="Group 109"/>
          <p:cNvGrpSpPr/>
          <p:nvPr/>
        </p:nvGrpSpPr>
        <p:grpSpPr>
          <a:xfrm>
            <a:off x="1821711" y="1235906"/>
            <a:ext cx="1425273" cy="1269678"/>
            <a:chOff x="-1408548" y="1801832"/>
            <a:chExt cx="1270128" cy="1271290"/>
          </a:xfrm>
        </p:grpSpPr>
        <p:sp>
          <p:nvSpPr>
            <p:cNvPr id="111" name="Rectangle 110"/>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12" name="Rectangle 111"/>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16</a:t>
              </a:r>
            </a:p>
          </p:txBody>
        </p:sp>
      </p:grpSp>
      <p:grpSp>
        <p:nvGrpSpPr>
          <p:cNvPr id="113" name="Group 112"/>
          <p:cNvGrpSpPr/>
          <p:nvPr/>
        </p:nvGrpSpPr>
        <p:grpSpPr>
          <a:xfrm>
            <a:off x="1821708" y="1236833"/>
            <a:ext cx="1425273" cy="1269678"/>
            <a:chOff x="-1408548" y="1801832"/>
            <a:chExt cx="1270128" cy="1271290"/>
          </a:xfrm>
        </p:grpSpPr>
        <p:sp>
          <p:nvSpPr>
            <p:cNvPr id="114" name="Rectangle 11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15" name="Rectangle 114"/>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15</a:t>
              </a:r>
            </a:p>
          </p:txBody>
        </p:sp>
      </p:grpSp>
      <p:grpSp>
        <p:nvGrpSpPr>
          <p:cNvPr id="120" name="Group 119"/>
          <p:cNvGrpSpPr/>
          <p:nvPr/>
        </p:nvGrpSpPr>
        <p:grpSpPr>
          <a:xfrm>
            <a:off x="1821707" y="1232416"/>
            <a:ext cx="1425273" cy="1269678"/>
            <a:chOff x="-1408548" y="1801832"/>
            <a:chExt cx="1270128" cy="1271290"/>
          </a:xfrm>
        </p:grpSpPr>
        <p:sp>
          <p:nvSpPr>
            <p:cNvPr id="133" name="Rectangle 13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34" name="Rectangle 13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14</a:t>
              </a:r>
            </a:p>
          </p:txBody>
        </p:sp>
      </p:grpSp>
      <p:grpSp>
        <p:nvGrpSpPr>
          <p:cNvPr id="135" name="Group 134"/>
          <p:cNvGrpSpPr/>
          <p:nvPr/>
        </p:nvGrpSpPr>
        <p:grpSpPr>
          <a:xfrm>
            <a:off x="1821707" y="1231256"/>
            <a:ext cx="1425273" cy="1269678"/>
            <a:chOff x="-1408548" y="1801832"/>
            <a:chExt cx="1270128" cy="1271290"/>
          </a:xfrm>
        </p:grpSpPr>
        <p:sp>
          <p:nvSpPr>
            <p:cNvPr id="136" name="Rectangle 13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37" name="Rectangle 13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13</a:t>
              </a:r>
            </a:p>
          </p:txBody>
        </p:sp>
      </p:grpSp>
      <p:grpSp>
        <p:nvGrpSpPr>
          <p:cNvPr id="138" name="Group 137"/>
          <p:cNvGrpSpPr/>
          <p:nvPr/>
        </p:nvGrpSpPr>
        <p:grpSpPr>
          <a:xfrm>
            <a:off x="1821705" y="1239608"/>
            <a:ext cx="1425273" cy="1269678"/>
            <a:chOff x="-1408548" y="1801832"/>
            <a:chExt cx="1270128" cy="1271290"/>
          </a:xfrm>
        </p:grpSpPr>
        <p:sp>
          <p:nvSpPr>
            <p:cNvPr id="143" name="Rectangle 14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44" name="Rectangle 14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12</a:t>
              </a:r>
            </a:p>
          </p:txBody>
        </p:sp>
      </p:grpSp>
      <p:grpSp>
        <p:nvGrpSpPr>
          <p:cNvPr id="145" name="Group 144"/>
          <p:cNvGrpSpPr/>
          <p:nvPr/>
        </p:nvGrpSpPr>
        <p:grpSpPr>
          <a:xfrm>
            <a:off x="1821704" y="1233027"/>
            <a:ext cx="1425273" cy="1269678"/>
            <a:chOff x="-1408548" y="1801832"/>
            <a:chExt cx="1270128" cy="1271290"/>
          </a:xfrm>
        </p:grpSpPr>
        <p:sp>
          <p:nvSpPr>
            <p:cNvPr id="146" name="Rectangle 14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47" name="Rectangle 14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11</a:t>
              </a:r>
            </a:p>
          </p:txBody>
        </p:sp>
      </p:grpSp>
      <p:grpSp>
        <p:nvGrpSpPr>
          <p:cNvPr id="148" name="Group 147"/>
          <p:cNvGrpSpPr/>
          <p:nvPr/>
        </p:nvGrpSpPr>
        <p:grpSpPr>
          <a:xfrm>
            <a:off x="1821704" y="1235884"/>
            <a:ext cx="1425273" cy="1269678"/>
            <a:chOff x="-1408548" y="1801832"/>
            <a:chExt cx="1270128" cy="1271290"/>
          </a:xfrm>
        </p:grpSpPr>
        <p:sp>
          <p:nvSpPr>
            <p:cNvPr id="152" name="Rectangle 15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64" name="Rectangle 16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10</a:t>
              </a:r>
            </a:p>
          </p:txBody>
        </p:sp>
      </p:grpSp>
      <p:grpSp>
        <p:nvGrpSpPr>
          <p:cNvPr id="165" name="Group 164"/>
          <p:cNvGrpSpPr/>
          <p:nvPr/>
        </p:nvGrpSpPr>
        <p:grpSpPr>
          <a:xfrm>
            <a:off x="1823540" y="1242457"/>
            <a:ext cx="1425273" cy="1269678"/>
            <a:chOff x="-1408548" y="1801832"/>
            <a:chExt cx="1270128" cy="1271290"/>
          </a:xfrm>
        </p:grpSpPr>
        <p:sp>
          <p:nvSpPr>
            <p:cNvPr id="166" name="Rectangle 16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67" name="Rectangle 16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9</a:t>
              </a:r>
            </a:p>
          </p:txBody>
        </p:sp>
      </p:grpSp>
      <p:grpSp>
        <p:nvGrpSpPr>
          <p:cNvPr id="168" name="Group 167"/>
          <p:cNvGrpSpPr/>
          <p:nvPr/>
        </p:nvGrpSpPr>
        <p:grpSpPr>
          <a:xfrm>
            <a:off x="1821702" y="1234708"/>
            <a:ext cx="1425273" cy="1269678"/>
            <a:chOff x="-1408548" y="1801832"/>
            <a:chExt cx="1270128" cy="1271290"/>
          </a:xfrm>
        </p:grpSpPr>
        <p:sp>
          <p:nvSpPr>
            <p:cNvPr id="169" name="Rectangle 168"/>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0" name="Rectangle 169"/>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8</a:t>
              </a:r>
            </a:p>
          </p:txBody>
        </p:sp>
      </p:grpSp>
      <p:grpSp>
        <p:nvGrpSpPr>
          <p:cNvPr id="171" name="Group 170"/>
          <p:cNvGrpSpPr/>
          <p:nvPr/>
        </p:nvGrpSpPr>
        <p:grpSpPr>
          <a:xfrm>
            <a:off x="1823431" y="1242781"/>
            <a:ext cx="1425273" cy="1269678"/>
            <a:chOff x="-1408548" y="1801832"/>
            <a:chExt cx="1270128" cy="1271290"/>
          </a:xfrm>
        </p:grpSpPr>
        <p:sp>
          <p:nvSpPr>
            <p:cNvPr id="172" name="Rectangle 17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3" name="Rectangle 172"/>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7</a:t>
              </a:r>
            </a:p>
          </p:txBody>
        </p:sp>
      </p:grpSp>
      <p:grpSp>
        <p:nvGrpSpPr>
          <p:cNvPr id="174" name="Group 173"/>
          <p:cNvGrpSpPr/>
          <p:nvPr/>
        </p:nvGrpSpPr>
        <p:grpSpPr>
          <a:xfrm>
            <a:off x="1823431" y="1242779"/>
            <a:ext cx="1425273" cy="1269678"/>
            <a:chOff x="-1408548" y="1801832"/>
            <a:chExt cx="1270128" cy="1271290"/>
          </a:xfrm>
        </p:grpSpPr>
        <p:sp>
          <p:nvSpPr>
            <p:cNvPr id="175" name="Rectangle 17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6" name="Rectangle 175"/>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6</a:t>
              </a:r>
            </a:p>
          </p:txBody>
        </p:sp>
      </p:grpSp>
      <p:grpSp>
        <p:nvGrpSpPr>
          <p:cNvPr id="177" name="Group 176"/>
          <p:cNvGrpSpPr/>
          <p:nvPr/>
        </p:nvGrpSpPr>
        <p:grpSpPr>
          <a:xfrm>
            <a:off x="1823431" y="1239610"/>
            <a:ext cx="1425273" cy="1269678"/>
            <a:chOff x="-1408548" y="1801832"/>
            <a:chExt cx="1270128" cy="1271290"/>
          </a:xfrm>
        </p:grpSpPr>
        <p:sp>
          <p:nvSpPr>
            <p:cNvPr id="178" name="Rectangle 17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9" name="Rectangle 178"/>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5</a:t>
              </a:r>
            </a:p>
          </p:txBody>
        </p:sp>
      </p:grpSp>
      <p:grpSp>
        <p:nvGrpSpPr>
          <p:cNvPr id="180" name="Group 179"/>
          <p:cNvGrpSpPr/>
          <p:nvPr/>
        </p:nvGrpSpPr>
        <p:grpSpPr>
          <a:xfrm>
            <a:off x="1821701" y="1237597"/>
            <a:ext cx="1425273" cy="1269678"/>
            <a:chOff x="-1408548" y="1801832"/>
            <a:chExt cx="1270128" cy="1271290"/>
          </a:xfrm>
        </p:grpSpPr>
        <p:sp>
          <p:nvSpPr>
            <p:cNvPr id="181" name="Rectangle 180"/>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2" name="Rectangle 181"/>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4</a:t>
              </a:r>
            </a:p>
          </p:txBody>
        </p:sp>
      </p:grpSp>
      <p:grpSp>
        <p:nvGrpSpPr>
          <p:cNvPr id="183" name="Group 182"/>
          <p:cNvGrpSpPr/>
          <p:nvPr/>
        </p:nvGrpSpPr>
        <p:grpSpPr>
          <a:xfrm>
            <a:off x="1821701" y="1236294"/>
            <a:ext cx="1425273" cy="1269678"/>
            <a:chOff x="-1408548" y="1801832"/>
            <a:chExt cx="1270128" cy="1271290"/>
          </a:xfrm>
        </p:grpSpPr>
        <p:sp>
          <p:nvSpPr>
            <p:cNvPr id="184" name="Rectangle 18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5" name="Rectangle 184"/>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3</a:t>
              </a:r>
            </a:p>
          </p:txBody>
        </p:sp>
      </p:grpSp>
      <p:grpSp>
        <p:nvGrpSpPr>
          <p:cNvPr id="186" name="Group 185"/>
          <p:cNvGrpSpPr/>
          <p:nvPr/>
        </p:nvGrpSpPr>
        <p:grpSpPr>
          <a:xfrm>
            <a:off x="1819867" y="1237441"/>
            <a:ext cx="1425273" cy="1269678"/>
            <a:chOff x="-1408548" y="1801832"/>
            <a:chExt cx="1270128" cy="1271290"/>
          </a:xfrm>
        </p:grpSpPr>
        <p:sp>
          <p:nvSpPr>
            <p:cNvPr id="187" name="Rectangle 186"/>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8" name="Rectangle 187"/>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2</a:t>
              </a:r>
            </a:p>
          </p:txBody>
        </p:sp>
      </p:grpSp>
      <p:grpSp>
        <p:nvGrpSpPr>
          <p:cNvPr id="189" name="Group 188"/>
          <p:cNvGrpSpPr/>
          <p:nvPr/>
        </p:nvGrpSpPr>
        <p:grpSpPr>
          <a:xfrm>
            <a:off x="1824323" y="1238023"/>
            <a:ext cx="1425273" cy="1269678"/>
            <a:chOff x="-1408548" y="1801832"/>
            <a:chExt cx="1270128" cy="1271290"/>
          </a:xfrm>
        </p:grpSpPr>
        <p:sp>
          <p:nvSpPr>
            <p:cNvPr id="190" name="Rectangle 189"/>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91" name="Rectangle 190"/>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1</a:t>
              </a:r>
            </a:p>
          </p:txBody>
        </p:sp>
      </p:grpSp>
      <p:grpSp>
        <p:nvGrpSpPr>
          <p:cNvPr id="192" name="Group 191"/>
          <p:cNvGrpSpPr/>
          <p:nvPr/>
        </p:nvGrpSpPr>
        <p:grpSpPr>
          <a:xfrm>
            <a:off x="1819863" y="1236437"/>
            <a:ext cx="1425273" cy="1269678"/>
            <a:chOff x="-1408548" y="1801832"/>
            <a:chExt cx="1270128" cy="1271290"/>
          </a:xfrm>
        </p:grpSpPr>
        <p:sp>
          <p:nvSpPr>
            <p:cNvPr id="193" name="Rectangle 19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94" name="Rectangle 19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FF00"/>
                  </a:solidFill>
                  <a:latin typeface="Arial Black" panose="020B0A04020102020204" pitchFamily="34" charset="0"/>
                  <a:cs typeface="Arial" panose="020B0604020202020204" pitchFamily="34" charset="0"/>
                </a:rPr>
                <a:t>0</a:t>
              </a:r>
            </a:p>
          </p:txBody>
        </p:sp>
      </p:grpSp>
      <p:sp>
        <p:nvSpPr>
          <p:cNvPr id="195" name="Left Brace 194"/>
          <p:cNvSpPr/>
          <p:nvPr/>
        </p:nvSpPr>
        <p:spPr>
          <a:xfrm rot="16200000">
            <a:off x="2421289" y="1784896"/>
            <a:ext cx="218088" cy="1448006"/>
          </a:xfrm>
          <a:prstGeom prst="leftBrace">
            <a:avLst/>
          </a:prstGeom>
          <a:ln w="12700">
            <a:solidFill>
              <a:srgbClr val="00FF4E"/>
            </a:solidFill>
          </a:ln>
          <a:effectLst>
            <a:glow rad="63500">
              <a:srgbClr val="00FF4E">
                <a:alpha val="40000"/>
              </a:srgbClr>
            </a:glow>
          </a:effectLst>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sp>
        <p:nvSpPr>
          <p:cNvPr id="196" name="Left Brace 195"/>
          <p:cNvSpPr/>
          <p:nvPr/>
        </p:nvSpPr>
        <p:spPr>
          <a:xfrm rot="5400000">
            <a:off x="2421289" y="509443"/>
            <a:ext cx="218088" cy="1448006"/>
          </a:xfrm>
          <a:prstGeom prst="leftBrace">
            <a:avLst/>
          </a:prstGeom>
          <a:ln w="12700">
            <a:solidFill>
              <a:srgbClr val="00FF4E"/>
            </a:solidFill>
          </a:ln>
          <a:effectLst>
            <a:glow rad="63500">
              <a:srgbClr val="00FF4E">
                <a:alpha val="40000"/>
              </a:srgbClr>
            </a:glow>
          </a:effectLst>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pic>
        <p:nvPicPr>
          <p:cNvPr id="197" name="Picture 196">
            <a:hlinkHover r:id="" action="ppaction://noaction" highlightClick="1">
              <a:snd r:embed="rId13" name="applause.wav"/>
            </a:hlinkHover>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256532" y="5539387"/>
            <a:ext cx="1542015" cy="1314266"/>
          </a:xfrm>
          <a:prstGeom prst="rect">
            <a:avLst/>
          </a:prstGeom>
        </p:spPr>
      </p:pic>
      <p:sp>
        <p:nvSpPr>
          <p:cNvPr id="4" name="Parallelogram 3">
            <a:extLst>
              <a:ext uri="{FF2B5EF4-FFF2-40B4-BE49-F238E27FC236}">
                <a16:creationId xmlns:a16="http://schemas.microsoft.com/office/drawing/2014/main" id="{2F49FDB9-1979-B46A-3ED1-F7C622C4EDDC}"/>
              </a:ext>
            </a:extLst>
          </p:cNvPr>
          <p:cNvSpPr/>
          <p:nvPr/>
        </p:nvSpPr>
        <p:spPr>
          <a:xfrm>
            <a:off x="2741363" y="3993657"/>
            <a:ext cx="8508674" cy="593609"/>
          </a:xfrm>
          <a:prstGeom prst="parallelogram">
            <a:avLst/>
          </a:prstGeom>
          <a:solidFill>
            <a:srgbClr val="0ABD41">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algn="ctr" defTabSz="1086751">
              <a:defRPr/>
            </a:pPr>
            <a:endParaRPr lang="en-US" sz="2000" kern="0" dirty="0">
              <a:solidFill>
                <a:sysClr val="windowText" lastClr="000000"/>
              </a:solidFill>
              <a:latin typeface="Times New Roman" panose="02020603050405020304" pitchFamily="18" charset="0"/>
              <a:cs typeface="Times New Roman" panose="02020603050405020304" pitchFamily="18" charset="0"/>
            </a:endParaRPr>
          </a:p>
        </p:txBody>
      </p:sp>
      <p:grpSp>
        <p:nvGrpSpPr>
          <p:cNvPr id="154" name="Group 153"/>
          <p:cNvGrpSpPr/>
          <p:nvPr/>
        </p:nvGrpSpPr>
        <p:grpSpPr>
          <a:xfrm>
            <a:off x="2726676" y="5757142"/>
            <a:ext cx="8501005" cy="929408"/>
            <a:chOff x="1139780" y="2822885"/>
            <a:chExt cx="7597820" cy="1063314"/>
          </a:xfrm>
        </p:grpSpPr>
        <p:grpSp>
          <p:nvGrpSpPr>
            <p:cNvPr id="155" name="Group 154"/>
            <p:cNvGrpSpPr/>
            <p:nvPr/>
          </p:nvGrpSpPr>
          <p:grpSpPr>
            <a:xfrm>
              <a:off x="1139780" y="2822885"/>
              <a:ext cx="7597820" cy="1063314"/>
              <a:chOff x="1139780" y="2790695"/>
              <a:chExt cx="4733934" cy="863213"/>
            </a:xfrm>
          </p:grpSpPr>
          <p:sp>
            <p:nvSpPr>
              <p:cNvPr id="157" name="Parallelogram 156"/>
              <p:cNvSpPr/>
              <p:nvPr/>
            </p:nvSpPr>
            <p:spPr>
              <a:xfrm>
                <a:off x="1139780" y="3102578"/>
                <a:ext cx="4733934" cy="551330"/>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2700" b="1" dirty="0" err="1">
                    <a:solidFill>
                      <a:prstClr val="white"/>
                    </a:solidFill>
                    <a:latin typeface="Times New Roman" panose="02020603050405020304" pitchFamily="18" charset="0"/>
                    <a:cs typeface="Times New Roman" panose="02020603050405020304" pitchFamily="18" charset="0"/>
                  </a:rPr>
                  <a:t>Tiền</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58" name="Parallelogram 157"/>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D</a:t>
                </a:r>
              </a:p>
            </p:txBody>
          </p:sp>
          <p:sp>
            <p:nvSpPr>
              <p:cNvPr id="159" name="Rectangle 158"/>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56" name="Straight Connector 155"/>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2363146" y="5038978"/>
            <a:ext cx="321995" cy="1188342"/>
            <a:chOff x="471240" y="3515623"/>
            <a:chExt cx="286946" cy="1189850"/>
          </a:xfrm>
        </p:grpSpPr>
        <p:cxnSp>
          <p:nvCxnSpPr>
            <p:cNvPr id="161" name="Straight Connector 160"/>
            <p:cNvCxnSpPr>
              <a:endCxn id="163" idx="0"/>
            </p:cNvCxnSpPr>
            <p:nvPr/>
          </p:nvCxnSpPr>
          <p:spPr>
            <a:xfrm>
              <a:off x="614713" y="3515623"/>
              <a:ext cx="0" cy="902904"/>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471240" y="4418527"/>
              <a:ext cx="286946" cy="286946"/>
              <a:chOff x="452190" y="3163606"/>
              <a:chExt cx="286946" cy="286946"/>
            </a:xfrm>
          </p:grpSpPr>
          <p:sp>
            <p:nvSpPr>
              <p:cNvPr id="163" name="Oval 162"/>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98" name="Oval 197"/>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spTree>
    <p:extLst>
      <p:ext uri="{BB962C8B-B14F-4D97-AF65-F5344CB8AC3E}">
        <p14:creationId xmlns:p14="http://schemas.microsoft.com/office/powerpoint/2010/main" val="414206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ppt_w</p:attrName>
                                        </p:attrNameLst>
                                      </p:cBhvr>
                                      <p:tavLst>
                                        <p:tav tm="0">
                                          <p:val>
                                            <p:fltVal val="0"/>
                                          </p:val>
                                        </p:tav>
                                        <p:tav tm="100000">
                                          <p:val>
                                            <p:strVal val="#ppt_w"/>
                                          </p:val>
                                        </p:tav>
                                      </p:tavLst>
                                    </p:anim>
                                    <p:anim calcmode="lin" valueType="num">
                                      <p:cBhvr>
                                        <p:cTn id="8" dur="400" fill="hold"/>
                                        <p:tgtEl>
                                          <p:spTgt spid="2"/>
                                        </p:tgtEl>
                                        <p:attrNameLst>
                                          <p:attrName>ppt_h</p:attrName>
                                        </p:attrNameLst>
                                      </p:cBhvr>
                                      <p:tavLst>
                                        <p:tav tm="0">
                                          <p:val>
                                            <p:fltVal val="0"/>
                                          </p:val>
                                        </p:tav>
                                        <p:tav tm="100000">
                                          <p:val>
                                            <p:strVal val="#ppt_h"/>
                                          </p:val>
                                        </p:tav>
                                      </p:tavLst>
                                    </p:anim>
                                    <p:anim calcmode="lin" valueType="num">
                                      <p:cBhvr>
                                        <p:cTn id="9" dur="400" fill="hold"/>
                                        <p:tgtEl>
                                          <p:spTgt spid="2"/>
                                        </p:tgtEl>
                                        <p:attrNameLst>
                                          <p:attrName>style.rotation</p:attrName>
                                        </p:attrNameLst>
                                      </p:cBhvr>
                                      <p:tavLst>
                                        <p:tav tm="0">
                                          <p:val>
                                            <p:fltVal val="360"/>
                                          </p:val>
                                        </p:tav>
                                        <p:tav tm="100000">
                                          <p:val>
                                            <p:fltVal val="0"/>
                                          </p:val>
                                        </p:tav>
                                      </p:tavLst>
                                    </p:anim>
                                    <p:animEffect transition="in" filter="fade">
                                      <p:cBhvr>
                                        <p:cTn id="10" dur="4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202901__bluebloomers__electronic-beeps.wav"/>
                                        </p:tgtEl>
                                      </p:cMediaNode>
                                    </p:audio>
                                  </p:subTnLst>
                                </p:cTn>
                              </p:par>
                            </p:childTnLst>
                          </p:cTn>
                        </p:par>
                        <p:par>
                          <p:cTn id="11" fill="hold">
                            <p:stCondLst>
                              <p:cond delay="400"/>
                            </p:stCondLst>
                            <p:childTnLst>
                              <p:par>
                                <p:cTn id="12" presetID="9"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dissolve">
                                      <p:cBhvr>
                                        <p:cTn id="14" dur="300"/>
                                        <p:tgtEl>
                                          <p:spTgt spid="61"/>
                                        </p:tgtEl>
                                      </p:cBhvr>
                                    </p:animEffect>
                                  </p:childTnLst>
                                </p:cTn>
                              </p:par>
                            </p:childTnLst>
                          </p:cTn>
                        </p:par>
                        <p:par>
                          <p:cTn id="15" fill="hold">
                            <p:stCondLst>
                              <p:cond delay="700"/>
                            </p:stCondLst>
                            <p:childTnLst>
                              <p:par>
                                <p:cTn id="16" presetID="2" presetClass="entr" presetSubtype="8"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childTnLst>
                          </p:cTn>
                        </p:par>
                        <p:par>
                          <p:cTn id="20" fill="hold">
                            <p:stCondLst>
                              <p:cond delay="1200"/>
                            </p:stCondLst>
                            <p:childTnLst>
                              <p:par>
                                <p:cTn id="21" presetID="14" presetClass="entr" presetSubtype="1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randombar(horizontal)">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wipe(up)">
                                      <p:cBhvr>
                                        <p:cTn id="28" dur="500"/>
                                        <p:tgtEl>
                                          <p:spTgt spid="149"/>
                                        </p:tgtEl>
                                      </p:cBhvr>
                                    </p:animEffect>
                                  </p:childTnLst>
                                  <p:subTnLst>
                                    <p:audio>
                                      <p:cMediaNode>
                                        <p:cTn display="0" masterRel="sameClick">
                                          <p:stCondLst>
                                            <p:cond evt="begin" delay="0">
                                              <p:tn val="26"/>
                                            </p:cond>
                                          </p:stCondLst>
                                          <p:endCondLst>
                                            <p:cond evt="onStopAudio" delay="0">
                                              <p:tgtEl>
                                                <p:sldTgt/>
                                              </p:tgtEl>
                                            </p:cond>
                                          </p:endCondLst>
                                        </p:cTn>
                                        <p:tgtEl>
                                          <p:sndTgt r:embed="rId4" name="menu_toggle_tone - Copy.wav"/>
                                        </p:tgtEl>
                                      </p:cMediaNode>
                                    </p:audio>
                                  </p:subTnLst>
                                </p:cTn>
                              </p:par>
                            </p:childTnLst>
                          </p:cTn>
                        </p:par>
                        <p:par>
                          <p:cTn id="29" fill="hold">
                            <p:stCondLst>
                              <p:cond delay="500"/>
                            </p:stCondLst>
                            <p:childTnLst>
                              <p:par>
                                <p:cTn id="30" presetID="17" presetClass="entr" presetSubtype="8"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p:cTn id="32" dur="500" fill="hold"/>
                                        <p:tgtEl>
                                          <p:spTgt spid="69"/>
                                        </p:tgtEl>
                                        <p:attrNameLst>
                                          <p:attrName>ppt_x</p:attrName>
                                        </p:attrNameLst>
                                      </p:cBhvr>
                                      <p:tavLst>
                                        <p:tav tm="0">
                                          <p:val>
                                            <p:strVal val="#ppt_x-#ppt_w/2"/>
                                          </p:val>
                                        </p:tav>
                                        <p:tav tm="100000">
                                          <p:val>
                                            <p:strVal val="#ppt_x"/>
                                          </p:val>
                                        </p:tav>
                                      </p:tavLst>
                                    </p:anim>
                                    <p:anim calcmode="lin" valueType="num">
                                      <p:cBhvr>
                                        <p:cTn id="33" dur="500" fill="hold"/>
                                        <p:tgtEl>
                                          <p:spTgt spid="69"/>
                                        </p:tgtEl>
                                        <p:attrNameLst>
                                          <p:attrName>ppt_y</p:attrName>
                                        </p:attrNameLst>
                                      </p:cBhvr>
                                      <p:tavLst>
                                        <p:tav tm="0">
                                          <p:val>
                                            <p:strVal val="#ppt_y"/>
                                          </p:val>
                                        </p:tav>
                                        <p:tav tm="100000">
                                          <p:val>
                                            <p:strVal val="#ppt_y"/>
                                          </p:val>
                                        </p:tav>
                                      </p:tavLst>
                                    </p:anim>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30"/>
                                            </p:cond>
                                          </p:stCondLst>
                                          <p:endCondLst>
                                            <p:cond evt="onStopAudio" delay="0">
                                              <p:tgtEl>
                                                <p:sldTgt/>
                                              </p:tgtEl>
                                            </p:cond>
                                          </p:endCondLst>
                                        </p:cTn>
                                        <p:tgtEl>
                                          <p:sndTgt r:embed="rId5" name="3beeps.wav"/>
                                        </p:tgtEl>
                                      </p:cMediaNode>
                                    </p:audio>
                                  </p:sub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wipe(up)">
                                      <p:cBhvr>
                                        <p:cTn id="39" dur="500"/>
                                        <p:tgtEl>
                                          <p:spTgt spid="150"/>
                                        </p:tgtEl>
                                      </p:cBhvr>
                                    </p:animEffect>
                                  </p:childTnLst>
                                  <p:subTnLst>
                                    <p:audio>
                                      <p:cMediaNode>
                                        <p:cTn display="0" masterRel="sameClick">
                                          <p:stCondLst>
                                            <p:cond evt="begin" delay="0">
                                              <p:tn val="37"/>
                                            </p:cond>
                                          </p:stCondLst>
                                          <p:endCondLst>
                                            <p:cond evt="onStopAudio" delay="0">
                                              <p:tgtEl>
                                                <p:sldTgt/>
                                              </p:tgtEl>
                                            </p:cond>
                                          </p:endCondLst>
                                        </p:cTn>
                                        <p:tgtEl>
                                          <p:sndTgt r:embed="rId4" name="menu_toggle_tone - Copy.wav"/>
                                        </p:tgtEl>
                                      </p:cMediaNode>
                                    </p:audio>
                                  </p:subTnLst>
                                </p:cTn>
                              </p:par>
                            </p:childTnLst>
                          </p:cTn>
                        </p:par>
                        <p:par>
                          <p:cTn id="40" fill="hold">
                            <p:stCondLst>
                              <p:cond delay="1500"/>
                            </p:stCondLst>
                            <p:childTnLst>
                              <p:par>
                                <p:cTn id="41" presetID="17" presetClass="entr" presetSubtype="8"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500" fill="hold"/>
                                        <p:tgtEl>
                                          <p:spTgt spid="121"/>
                                        </p:tgtEl>
                                        <p:attrNameLst>
                                          <p:attrName>ppt_x</p:attrName>
                                        </p:attrNameLst>
                                      </p:cBhvr>
                                      <p:tavLst>
                                        <p:tav tm="0">
                                          <p:val>
                                            <p:strVal val="#ppt_x-#ppt_w/2"/>
                                          </p:val>
                                        </p:tav>
                                        <p:tav tm="100000">
                                          <p:val>
                                            <p:strVal val="#ppt_x"/>
                                          </p:val>
                                        </p:tav>
                                      </p:tavLst>
                                    </p:anim>
                                    <p:anim calcmode="lin" valueType="num">
                                      <p:cBhvr>
                                        <p:cTn id="44" dur="500" fill="hold"/>
                                        <p:tgtEl>
                                          <p:spTgt spid="121"/>
                                        </p:tgtEl>
                                        <p:attrNameLst>
                                          <p:attrName>ppt_y</p:attrName>
                                        </p:attrNameLst>
                                      </p:cBhvr>
                                      <p:tavLst>
                                        <p:tav tm="0">
                                          <p:val>
                                            <p:strVal val="#ppt_y"/>
                                          </p:val>
                                        </p:tav>
                                        <p:tav tm="100000">
                                          <p:val>
                                            <p:strVal val="#ppt_y"/>
                                          </p:val>
                                        </p:tav>
                                      </p:tavLst>
                                    </p:anim>
                                    <p:anim calcmode="lin" valueType="num">
                                      <p:cBhvr>
                                        <p:cTn id="45" dur="500" fill="hold"/>
                                        <p:tgtEl>
                                          <p:spTgt spid="121"/>
                                        </p:tgtEl>
                                        <p:attrNameLst>
                                          <p:attrName>ppt_w</p:attrName>
                                        </p:attrNameLst>
                                      </p:cBhvr>
                                      <p:tavLst>
                                        <p:tav tm="0">
                                          <p:val>
                                            <p:fltVal val="0"/>
                                          </p:val>
                                        </p:tav>
                                        <p:tav tm="100000">
                                          <p:val>
                                            <p:strVal val="#ppt_w"/>
                                          </p:val>
                                        </p:tav>
                                      </p:tavLst>
                                    </p:anim>
                                    <p:anim calcmode="lin" valueType="num">
                                      <p:cBhvr>
                                        <p:cTn id="46" dur="500" fill="hold"/>
                                        <p:tgtEl>
                                          <p:spTgt spid="12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41"/>
                                            </p:cond>
                                          </p:stCondLst>
                                          <p:endCondLst>
                                            <p:cond evt="onStopAudio" delay="0">
                                              <p:tgtEl>
                                                <p:sldTgt/>
                                              </p:tgtEl>
                                            </p:cond>
                                          </p:endCondLst>
                                        </p:cTn>
                                        <p:tgtEl>
                                          <p:sndTgt r:embed="rId5" name="3beeps.wav"/>
                                        </p:tgtEl>
                                      </p:cMediaNode>
                                    </p:audio>
                                  </p:sub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up)">
                                      <p:cBhvr>
                                        <p:cTn id="50" dur="500"/>
                                        <p:tgtEl>
                                          <p:spTgt spid="151"/>
                                        </p:tgtEl>
                                      </p:cBhvr>
                                    </p:animEffect>
                                  </p:childTnLst>
                                  <p:subTnLst>
                                    <p:audio>
                                      <p:cMediaNode>
                                        <p:cTn display="0" masterRel="sameClick">
                                          <p:stCondLst>
                                            <p:cond evt="begin" delay="0">
                                              <p:tn val="48"/>
                                            </p:cond>
                                          </p:stCondLst>
                                          <p:endCondLst>
                                            <p:cond evt="onStopAudio" delay="0">
                                              <p:tgtEl>
                                                <p:sldTgt/>
                                              </p:tgtEl>
                                            </p:cond>
                                          </p:endCondLst>
                                        </p:cTn>
                                        <p:tgtEl>
                                          <p:sndTgt r:embed="rId4" name="menu_toggle_tone - Copy.wav"/>
                                        </p:tgtEl>
                                      </p:cMediaNode>
                                    </p:audio>
                                  </p:subTnLst>
                                </p:cTn>
                              </p:par>
                            </p:childTnLst>
                          </p:cTn>
                        </p:par>
                        <p:par>
                          <p:cTn id="51" fill="hold">
                            <p:stCondLst>
                              <p:cond delay="2500"/>
                            </p:stCondLst>
                            <p:childTnLst>
                              <p:par>
                                <p:cTn id="52" presetID="17" presetClass="entr" presetSubtype="8" fill="hold" nodeType="afterEffect">
                                  <p:stCondLst>
                                    <p:cond delay="0"/>
                                  </p:stCondLst>
                                  <p:childTnLst>
                                    <p:set>
                                      <p:cBhvr>
                                        <p:cTn id="53" dur="1" fill="hold">
                                          <p:stCondLst>
                                            <p:cond delay="0"/>
                                          </p:stCondLst>
                                        </p:cTn>
                                        <p:tgtEl>
                                          <p:spTgt spid="127"/>
                                        </p:tgtEl>
                                        <p:attrNameLst>
                                          <p:attrName>style.visibility</p:attrName>
                                        </p:attrNameLst>
                                      </p:cBhvr>
                                      <p:to>
                                        <p:strVal val="visible"/>
                                      </p:to>
                                    </p:set>
                                    <p:anim calcmode="lin" valueType="num">
                                      <p:cBhvr>
                                        <p:cTn id="54" dur="500" fill="hold"/>
                                        <p:tgtEl>
                                          <p:spTgt spid="127"/>
                                        </p:tgtEl>
                                        <p:attrNameLst>
                                          <p:attrName>ppt_x</p:attrName>
                                        </p:attrNameLst>
                                      </p:cBhvr>
                                      <p:tavLst>
                                        <p:tav tm="0">
                                          <p:val>
                                            <p:strVal val="#ppt_x-#ppt_w/2"/>
                                          </p:val>
                                        </p:tav>
                                        <p:tav tm="100000">
                                          <p:val>
                                            <p:strVal val="#ppt_x"/>
                                          </p:val>
                                        </p:tav>
                                      </p:tavLst>
                                    </p:anim>
                                    <p:anim calcmode="lin" valueType="num">
                                      <p:cBhvr>
                                        <p:cTn id="55" dur="500" fill="hold"/>
                                        <p:tgtEl>
                                          <p:spTgt spid="127"/>
                                        </p:tgtEl>
                                        <p:attrNameLst>
                                          <p:attrName>ppt_y</p:attrName>
                                        </p:attrNameLst>
                                      </p:cBhvr>
                                      <p:tavLst>
                                        <p:tav tm="0">
                                          <p:val>
                                            <p:strVal val="#ppt_y"/>
                                          </p:val>
                                        </p:tav>
                                        <p:tav tm="100000">
                                          <p:val>
                                            <p:strVal val="#ppt_y"/>
                                          </p:val>
                                        </p:tav>
                                      </p:tavLst>
                                    </p:anim>
                                    <p:anim calcmode="lin" valueType="num">
                                      <p:cBhvr>
                                        <p:cTn id="56" dur="500" fill="hold"/>
                                        <p:tgtEl>
                                          <p:spTgt spid="127"/>
                                        </p:tgtEl>
                                        <p:attrNameLst>
                                          <p:attrName>ppt_w</p:attrName>
                                        </p:attrNameLst>
                                      </p:cBhvr>
                                      <p:tavLst>
                                        <p:tav tm="0">
                                          <p:val>
                                            <p:fltVal val="0"/>
                                          </p:val>
                                        </p:tav>
                                        <p:tav tm="100000">
                                          <p:val>
                                            <p:strVal val="#ppt_w"/>
                                          </p:val>
                                        </p:tav>
                                      </p:tavLst>
                                    </p:anim>
                                    <p:anim calcmode="lin" valueType="num">
                                      <p:cBhvr>
                                        <p:cTn id="57" dur="500" fill="hold"/>
                                        <p:tgtEl>
                                          <p:spTgt spid="12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52"/>
                                            </p:cond>
                                          </p:stCondLst>
                                          <p:endCondLst>
                                            <p:cond evt="onStopAudio" delay="0">
                                              <p:tgtEl>
                                                <p:sldTgt/>
                                              </p:tgtEl>
                                            </p:cond>
                                          </p:endCondLst>
                                        </p:cTn>
                                        <p:tgtEl>
                                          <p:sndTgt r:embed="rId5" name="3beeps.wav"/>
                                        </p:tgtEl>
                                      </p:cMediaNode>
                                    </p:audio>
                                  </p:sub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160"/>
                                        </p:tgtEl>
                                        <p:attrNameLst>
                                          <p:attrName>style.visibility</p:attrName>
                                        </p:attrNameLst>
                                      </p:cBhvr>
                                      <p:to>
                                        <p:strVal val="visible"/>
                                      </p:to>
                                    </p:set>
                                    <p:animEffect transition="in" filter="wipe(up)">
                                      <p:cBhvr>
                                        <p:cTn id="61" dur="500"/>
                                        <p:tgtEl>
                                          <p:spTgt spid="160"/>
                                        </p:tgtEl>
                                      </p:cBhvr>
                                    </p:animEffect>
                                  </p:childTnLst>
                                  <p:subTnLst>
                                    <p:audio>
                                      <p:cMediaNode>
                                        <p:cTn display="0" masterRel="sameClick">
                                          <p:stCondLst>
                                            <p:cond evt="begin" delay="0">
                                              <p:tn val="59"/>
                                            </p:cond>
                                          </p:stCondLst>
                                          <p:endCondLst>
                                            <p:cond evt="onStopAudio" delay="0">
                                              <p:tgtEl>
                                                <p:sldTgt/>
                                              </p:tgtEl>
                                            </p:cond>
                                          </p:endCondLst>
                                        </p:cTn>
                                        <p:tgtEl>
                                          <p:sndTgt r:embed="rId4" name="menu_toggle_tone - Copy.wav"/>
                                        </p:tgtEl>
                                      </p:cMediaNode>
                                    </p:audio>
                                  </p:subTnLst>
                                </p:cTn>
                              </p:par>
                            </p:childTnLst>
                          </p:cTn>
                        </p:par>
                        <p:par>
                          <p:cTn id="62" fill="hold">
                            <p:stCondLst>
                              <p:cond delay="3500"/>
                            </p:stCondLst>
                            <p:childTnLst>
                              <p:par>
                                <p:cTn id="63" presetID="17" presetClass="entr" presetSubtype="8"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500" fill="hold"/>
                                        <p:tgtEl>
                                          <p:spTgt spid="154"/>
                                        </p:tgtEl>
                                        <p:attrNameLst>
                                          <p:attrName>ppt_x</p:attrName>
                                        </p:attrNameLst>
                                      </p:cBhvr>
                                      <p:tavLst>
                                        <p:tav tm="0">
                                          <p:val>
                                            <p:strVal val="#ppt_x-#ppt_w/2"/>
                                          </p:val>
                                        </p:tav>
                                        <p:tav tm="100000">
                                          <p:val>
                                            <p:strVal val="#ppt_x"/>
                                          </p:val>
                                        </p:tav>
                                      </p:tavLst>
                                    </p:anim>
                                    <p:anim calcmode="lin" valueType="num">
                                      <p:cBhvr>
                                        <p:cTn id="66" dur="500" fill="hold"/>
                                        <p:tgtEl>
                                          <p:spTgt spid="154"/>
                                        </p:tgtEl>
                                        <p:attrNameLst>
                                          <p:attrName>ppt_y</p:attrName>
                                        </p:attrNameLst>
                                      </p:cBhvr>
                                      <p:tavLst>
                                        <p:tav tm="0">
                                          <p:val>
                                            <p:strVal val="#ppt_y"/>
                                          </p:val>
                                        </p:tav>
                                        <p:tav tm="100000">
                                          <p:val>
                                            <p:strVal val="#ppt_y"/>
                                          </p:val>
                                        </p:tav>
                                      </p:tavLst>
                                    </p:anim>
                                    <p:anim calcmode="lin" valueType="num">
                                      <p:cBhvr>
                                        <p:cTn id="67" dur="500" fill="hold"/>
                                        <p:tgtEl>
                                          <p:spTgt spid="154"/>
                                        </p:tgtEl>
                                        <p:attrNameLst>
                                          <p:attrName>ppt_w</p:attrName>
                                        </p:attrNameLst>
                                      </p:cBhvr>
                                      <p:tavLst>
                                        <p:tav tm="0">
                                          <p:val>
                                            <p:fltVal val="0"/>
                                          </p:val>
                                        </p:tav>
                                        <p:tav tm="100000">
                                          <p:val>
                                            <p:strVal val="#ppt_w"/>
                                          </p:val>
                                        </p:tav>
                                      </p:tavLst>
                                    </p:anim>
                                    <p:anim calcmode="lin" valueType="num">
                                      <p:cBhvr>
                                        <p:cTn id="68" dur="500" fill="hold"/>
                                        <p:tgtEl>
                                          <p:spTgt spid="15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63"/>
                                            </p:cond>
                                          </p:stCondLst>
                                          <p:endCondLst>
                                            <p:cond evt="onStopAudio" delay="0">
                                              <p:tgtEl>
                                                <p:sldTgt/>
                                              </p:tgtEl>
                                            </p:cond>
                                          </p:endCondLst>
                                        </p:cTn>
                                        <p:tgtEl>
                                          <p:sndTgt r:embed="rId5" name="3beeps.wav"/>
                                        </p:tgtEl>
                                      </p:cMediaNode>
                                    </p:audio>
                                  </p:subTnLst>
                                </p:cTn>
                              </p:par>
                            </p:childTnLst>
                          </p:cTn>
                        </p:par>
                        <p:par>
                          <p:cTn id="69" fill="hold">
                            <p:stCondLst>
                              <p:cond delay="4000"/>
                            </p:stCondLst>
                            <p:childTnLst>
                              <p:par>
                                <p:cTn id="70" presetID="17" presetClass="entr" presetSubtype="1" fill="hold" grpId="0" nodeType="afterEffect">
                                  <p:stCondLst>
                                    <p:cond delay="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300" fill="hold"/>
                                        <p:tgtEl>
                                          <p:spTgt spid="196"/>
                                        </p:tgtEl>
                                        <p:attrNameLst>
                                          <p:attrName>ppt_x</p:attrName>
                                        </p:attrNameLst>
                                      </p:cBhvr>
                                      <p:tavLst>
                                        <p:tav tm="0">
                                          <p:val>
                                            <p:strVal val="#ppt_x"/>
                                          </p:val>
                                        </p:tav>
                                        <p:tav tm="100000">
                                          <p:val>
                                            <p:strVal val="#ppt_x"/>
                                          </p:val>
                                        </p:tav>
                                      </p:tavLst>
                                    </p:anim>
                                    <p:anim calcmode="lin" valueType="num">
                                      <p:cBhvr>
                                        <p:cTn id="73" dur="300" fill="hold"/>
                                        <p:tgtEl>
                                          <p:spTgt spid="196"/>
                                        </p:tgtEl>
                                        <p:attrNameLst>
                                          <p:attrName>ppt_y</p:attrName>
                                        </p:attrNameLst>
                                      </p:cBhvr>
                                      <p:tavLst>
                                        <p:tav tm="0">
                                          <p:val>
                                            <p:strVal val="#ppt_y-#ppt_h/2"/>
                                          </p:val>
                                        </p:tav>
                                        <p:tav tm="100000">
                                          <p:val>
                                            <p:strVal val="#ppt_y"/>
                                          </p:val>
                                        </p:tav>
                                      </p:tavLst>
                                    </p:anim>
                                    <p:anim calcmode="lin" valueType="num">
                                      <p:cBhvr>
                                        <p:cTn id="74" dur="300" fill="hold"/>
                                        <p:tgtEl>
                                          <p:spTgt spid="196"/>
                                        </p:tgtEl>
                                        <p:attrNameLst>
                                          <p:attrName>ppt_w</p:attrName>
                                        </p:attrNameLst>
                                      </p:cBhvr>
                                      <p:tavLst>
                                        <p:tav tm="0">
                                          <p:val>
                                            <p:strVal val="#ppt_w"/>
                                          </p:val>
                                        </p:tav>
                                        <p:tav tm="100000">
                                          <p:val>
                                            <p:strVal val="#ppt_w"/>
                                          </p:val>
                                        </p:tav>
                                      </p:tavLst>
                                    </p:anim>
                                    <p:anim calcmode="lin" valueType="num">
                                      <p:cBhvr>
                                        <p:cTn id="75" dur="300" fill="hold"/>
                                        <p:tgtEl>
                                          <p:spTgt spid="19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6" name="menu_toggle_tone.wav"/>
                                        </p:tgtEl>
                                      </p:cMediaNode>
                                    </p:audio>
                                  </p:subTnLst>
                                </p:cTn>
                              </p:par>
                              <p:par>
                                <p:cTn id="76" presetID="17" presetClass="entr" presetSubtype="4" fill="hold" grpId="0" nodeType="withEffect">
                                  <p:stCondLst>
                                    <p:cond delay="0"/>
                                  </p:stCondLst>
                                  <p:childTnLst>
                                    <p:set>
                                      <p:cBhvr>
                                        <p:cTn id="77" dur="1" fill="hold">
                                          <p:stCondLst>
                                            <p:cond delay="0"/>
                                          </p:stCondLst>
                                        </p:cTn>
                                        <p:tgtEl>
                                          <p:spTgt spid="195"/>
                                        </p:tgtEl>
                                        <p:attrNameLst>
                                          <p:attrName>style.visibility</p:attrName>
                                        </p:attrNameLst>
                                      </p:cBhvr>
                                      <p:to>
                                        <p:strVal val="visible"/>
                                      </p:to>
                                    </p:set>
                                    <p:anim calcmode="lin" valueType="num">
                                      <p:cBhvr>
                                        <p:cTn id="78" dur="300" fill="hold"/>
                                        <p:tgtEl>
                                          <p:spTgt spid="195"/>
                                        </p:tgtEl>
                                        <p:attrNameLst>
                                          <p:attrName>ppt_x</p:attrName>
                                        </p:attrNameLst>
                                      </p:cBhvr>
                                      <p:tavLst>
                                        <p:tav tm="0">
                                          <p:val>
                                            <p:strVal val="#ppt_x"/>
                                          </p:val>
                                        </p:tav>
                                        <p:tav tm="100000">
                                          <p:val>
                                            <p:strVal val="#ppt_x"/>
                                          </p:val>
                                        </p:tav>
                                      </p:tavLst>
                                    </p:anim>
                                    <p:anim calcmode="lin" valueType="num">
                                      <p:cBhvr>
                                        <p:cTn id="79" dur="300" fill="hold"/>
                                        <p:tgtEl>
                                          <p:spTgt spid="195"/>
                                        </p:tgtEl>
                                        <p:attrNameLst>
                                          <p:attrName>ppt_y</p:attrName>
                                        </p:attrNameLst>
                                      </p:cBhvr>
                                      <p:tavLst>
                                        <p:tav tm="0">
                                          <p:val>
                                            <p:strVal val="#ppt_y+#ppt_h/2"/>
                                          </p:val>
                                        </p:tav>
                                        <p:tav tm="100000">
                                          <p:val>
                                            <p:strVal val="#ppt_y"/>
                                          </p:val>
                                        </p:tav>
                                      </p:tavLst>
                                    </p:anim>
                                    <p:anim calcmode="lin" valueType="num">
                                      <p:cBhvr>
                                        <p:cTn id="80" dur="300" fill="hold"/>
                                        <p:tgtEl>
                                          <p:spTgt spid="195"/>
                                        </p:tgtEl>
                                        <p:attrNameLst>
                                          <p:attrName>ppt_w</p:attrName>
                                        </p:attrNameLst>
                                      </p:cBhvr>
                                      <p:tavLst>
                                        <p:tav tm="0">
                                          <p:val>
                                            <p:strVal val="#ppt_w"/>
                                          </p:val>
                                        </p:tav>
                                        <p:tav tm="100000">
                                          <p:val>
                                            <p:strVal val="#ppt_w"/>
                                          </p:val>
                                        </p:tav>
                                      </p:tavLst>
                                    </p:anim>
                                    <p:anim calcmode="lin" valueType="num">
                                      <p:cBhvr>
                                        <p:cTn id="81" dur="300" fill="hold"/>
                                        <p:tgtEl>
                                          <p:spTgt spid="195"/>
                                        </p:tgtEl>
                                        <p:attrNameLst>
                                          <p:attrName>ppt_h</p:attrName>
                                        </p:attrNameLst>
                                      </p:cBhvr>
                                      <p:tavLst>
                                        <p:tav tm="0">
                                          <p:val>
                                            <p:fltVal val="0"/>
                                          </p:val>
                                        </p:tav>
                                        <p:tav tm="100000">
                                          <p:val>
                                            <p:strVal val="#ppt_h"/>
                                          </p:val>
                                        </p:tav>
                                      </p:tavLst>
                                    </p:anim>
                                  </p:childTnLst>
                                </p:cTn>
                              </p:par>
                            </p:childTnLst>
                          </p:cTn>
                        </p:par>
                        <p:par>
                          <p:cTn id="82" fill="hold">
                            <p:stCondLst>
                              <p:cond delay="4300"/>
                            </p:stCondLst>
                            <p:childTnLst>
                              <p:par>
                                <p:cTn id="83" presetID="14" presetClass="entr" presetSubtype="10"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randombar(horizontal)">
                                      <p:cBhvr>
                                        <p:cTn id="85" dur="500"/>
                                        <p:tgtEl>
                                          <p:spTgt spid="65"/>
                                        </p:tgtEl>
                                      </p:cBhvr>
                                    </p:animEffect>
                                  </p:childTnLst>
                                  <p:subTnLst>
                                    <p:audio>
                                      <p:cMediaNode>
                                        <p:cTn display="0" masterRel="sameClick">
                                          <p:stCondLst>
                                            <p:cond evt="begin" delay="0">
                                              <p:tn val="83"/>
                                            </p:cond>
                                          </p:stCondLst>
                                          <p:endCondLst>
                                            <p:cond evt="onStopAudio" delay="0">
                                              <p:tgtEl>
                                                <p:sldTgt/>
                                              </p:tgtEl>
                                            </p:cond>
                                          </p:endCondLst>
                                        </p:cTn>
                                        <p:tgtEl>
                                          <p:sndTgt r:embed="rId7" name="beep.wav"/>
                                        </p:tgtEl>
                                      </p:cMediaNode>
                                    </p:audio>
                                  </p:subTnLst>
                                </p:cTn>
                              </p:par>
                            </p:childTnLst>
                          </p:cTn>
                        </p:par>
                        <p:par>
                          <p:cTn id="86" fill="hold">
                            <p:stCondLst>
                              <p:cond delay="4800"/>
                            </p:stCondLst>
                            <p:childTnLst>
                              <p:par>
                                <p:cTn id="87" presetID="14" presetClass="entr" presetSubtype="10" fill="hold" nodeType="afterEffect">
                                  <p:stCondLst>
                                    <p:cond delay="50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subTnLst>
                                    <p:audio>
                                      <p:cMediaNode>
                                        <p:cTn display="0" masterRel="sameClick">
                                          <p:stCondLst>
                                            <p:cond evt="begin" delay="0">
                                              <p:tn val="87"/>
                                            </p:cond>
                                          </p:stCondLst>
                                          <p:endCondLst>
                                            <p:cond evt="onStopAudio" delay="0">
                                              <p:tgtEl>
                                                <p:sldTgt/>
                                              </p:tgtEl>
                                            </p:cond>
                                          </p:endCondLst>
                                        </p:cTn>
                                        <p:tgtEl>
                                          <p:sndTgt r:embed="rId7" name="beep.wav"/>
                                        </p:tgtEl>
                                      </p:cMediaNode>
                                    </p:audio>
                                  </p:subTnLst>
                                </p:cTn>
                              </p:par>
                            </p:childTnLst>
                          </p:cTn>
                        </p:par>
                        <p:par>
                          <p:cTn id="90" fill="hold">
                            <p:stCondLst>
                              <p:cond delay="5800"/>
                            </p:stCondLst>
                            <p:childTnLst>
                              <p:par>
                                <p:cTn id="91" presetID="14" presetClass="entr" presetSubtype="10" fill="hold" nodeType="afterEffect">
                                  <p:stCondLst>
                                    <p:cond delay="500"/>
                                  </p:stCondLst>
                                  <p:childTnLst>
                                    <p:set>
                                      <p:cBhvr>
                                        <p:cTn id="92" dur="1" fill="hold">
                                          <p:stCondLst>
                                            <p:cond delay="0"/>
                                          </p:stCondLst>
                                        </p:cTn>
                                        <p:tgtEl>
                                          <p:spTgt spid="71"/>
                                        </p:tgtEl>
                                        <p:attrNameLst>
                                          <p:attrName>style.visibility</p:attrName>
                                        </p:attrNameLst>
                                      </p:cBhvr>
                                      <p:to>
                                        <p:strVal val="visible"/>
                                      </p:to>
                                    </p:set>
                                    <p:animEffect transition="in" filter="randombar(horizontal)">
                                      <p:cBhvr>
                                        <p:cTn id="93" dur="500"/>
                                        <p:tgtEl>
                                          <p:spTgt spid="71"/>
                                        </p:tgtEl>
                                      </p:cBhvr>
                                    </p:animEffect>
                                  </p:childTnLst>
                                  <p:subTnLst>
                                    <p:audio>
                                      <p:cMediaNode>
                                        <p:cTn display="0" masterRel="sameClick">
                                          <p:stCondLst>
                                            <p:cond evt="begin" delay="0">
                                              <p:tn val="91"/>
                                            </p:cond>
                                          </p:stCondLst>
                                          <p:endCondLst>
                                            <p:cond evt="onStopAudio" delay="0">
                                              <p:tgtEl>
                                                <p:sldTgt/>
                                              </p:tgtEl>
                                            </p:cond>
                                          </p:endCondLst>
                                        </p:cTn>
                                        <p:tgtEl>
                                          <p:sndTgt r:embed="rId7" name="beep.wav"/>
                                        </p:tgtEl>
                                      </p:cMediaNode>
                                    </p:audio>
                                  </p:subTnLst>
                                </p:cTn>
                              </p:par>
                            </p:childTnLst>
                          </p:cTn>
                        </p:par>
                        <p:par>
                          <p:cTn id="94" fill="hold">
                            <p:stCondLst>
                              <p:cond delay="6800"/>
                            </p:stCondLst>
                            <p:childTnLst>
                              <p:par>
                                <p:cTn id="95" presetID="14" presetClass="entr" presetSubtype="10" fill="hold" nodeType="afterEffect">
                                  <p:stCondLst>
                                    <p:cond delay="500"/>
                                  </p:stCondLst>
                                  <p:childTnLst>
                                    <p:set>
                                      <p:cBhvr>
                                        <p:cTn id="96" dur="1" fill="hold">
                                          <p:stCondLst>
                                            <p:cond delay="0"/>
                                          </p:stCondLst>
                                        </p:cTn>
                                        <p:tgtEl>
                                          <p:spTgt spid="74"/>
                                        </p:tgtEl>
                                        <p:attrNameLst>
                                          <p:attrName>style.visibility</p:attrName>
                                        </p:attrNameLst>
                                      </p:cBhvr>
                                      <p:to>
                                        <p:strVal val="visible"/>
                                      </p:to>
                                    </p:set>
                                    <p:animEffect transition="in" filter="randombar(horizontal)">
                                      <p:cBhvr>
                                        <p:cTn id="97" dur="500"/>
                                        <p:tgtEl>
                                          <p:spTgt spid="74"/>
                                        </p:tgtEl>
                                      </p:cBhvr>
                                    </p:animEffect>
                                  </p:childTnLst>
                                  <p:subTnLst>
                                    <p:audio>
                                      <p:cMediaNode>
                                        <p:cTn display="0" masterRel="sameClick">
                                          <p:stCondLst>
                                            <p:cond evt="begin" delay="0">
                                              <p:tn val="95"/>
                                            </p:cond>
                                          </p:stCondLst>
                                          <p:endCondLst>
                                            <p:cond evt="onStopAudio" delay="0">
                                              <p:tgtEl>
                                                <p:sldTgt/>
                                              </p:tgtEl>
                                            </p:cond>
                                          </p:endCondLst>
                                        </p:cTn>
                                        <p:tgtEl>
                                          <p:sndTgt r:embed="rId7" name="beep.wav"/>
                                        </p:tgtEl>
                                      </p:cMediaNode>
                                    </p:audio>
                                  </p:subTnLst>
                                </p:cTn>
                              </p:par>
                            </p:childTnLst>
                          </p:cTn>
                        </p:par>
                        <p:par>
                          <p:cTn id="98" fill="hold">
                            <p:stCondLst>
                              <p:cond delay="7800"/>
                            </p:stCondLst>
                            <p:childTnLst>
                              <p:par>
                                <p:cTn id="99" presetID="14" presetClass="entr" presetSubtype="10" fill="hold" nodeType="afterEffect">
                                  <p:stCondLst>
                                    <p:cond delay="500"/>
                                  </p:stCondLst>
                                  <p:childTnLst>
                                    <p:set>
                                      <p:cBhvr>
                                        <p:cTn id="100" dur="1" fill="hold">
                                          <p:stCondLst>
                                            <p:cond delay="0"/>
                                          </p:stCondLst>
                                        </p:cTn>
                                        <p:tgtEl>
                                          <p:spTgt spid="77"/>
                                        </p:tgtEl>
                                        <p:attrNameLst>
                                          <p:attrName>style.visibility</p:attrName>
                                        </p:attrNameLst>
                                      </p:cBhvr>
                                      <p:to>
                                        <p:strVal val="visible"/>
                                      </p:to>
                                    </p:set>
                                    <p:animEffect transition="in" filter="randombar(horizontal)">
                                      <p:cBhvr>
                                        <p:cTn id="101" dur="500"/>
                                        <p:tgtEl>
                                          <p:spTgt spid="77"/>
                                        </p:tgtEl>
                                      </p:cBhvr>
                                    </p:animEffect>
                                  </p:childTnLst>
                                  <p:subTnLst>
                                    <p:audio>
                                      <p:cMediaNode>
                                        <p:cTn display="0" masterRel="sameClick">
                                          <p:stCondLst>
                                            <p:cond evt="begin" delay="0">
                                              <p:tn val="99"/>
                                            </p:cond>
                                          </p:stCondLst>
                                          <p:endCondLst>
                                            <p:cond evt="onStopAudio" delay="0">
                                              <p:tgtEl>
                                                <p:sldTgt/>
                                              </p:tgtEl>
                                            </p:cond>
                                          </p:endCondLst>
                                        </p:cTn>
                                        <p:tgtEl>
                                          <p:sndTgt r:embed="rId7" name="beep.wav"/>
                                        </p:tgtEl>
                                      </p:cMediaNode>
                                    </p:audio>
                                  </p:subTnLst>
                                </p:cTn>
                              </p:par>
                            </p:childTnLst>
                          </p:cTn>
                        </p:par>
                        <p:par>
                          <p:cTn id="102" fill="hold">
                            <p:stCondLst>
                              <p:cond delay="8800"/>
                            </p:stCondLst>
                            <p:childTnLst>
                              <p:par>
                                <p:cTn id="103" presetID="14" presetClass="entr" presetSubtype="10" fill="hold" nodeType="afterEffect">
                                  <p:stCondLst>
                                    <p:cond delay="500"/>
                                  </p:stCondLst>
                                  <p:childTnLst>
                                    <p:set>
                                      <p:cBhvr>
                                        <p:cTn id="104" dur="1" fill="hold">
                                          <p:stCondLst>
                                            <p:cond delay="0"/>
                                          </p:stCondLst>
                                        </p:cTn>
                                        <p:tgtEl>
                                          <p:spTgt spid="83"/>
                                        </p:tgtEl>
                                        <p:attrNameLst>
                                          <p:attrName>style.visibility</p:attrName>
                                        </p:attrNameLst>
                                      </p:cBhvr>
                                      <p:to>
                                        <p:strVal val="visible"/>
                                      </p:to>
                                    </p:set>
                                    <p:animEffect transition="in" filter="randombar(horizontal)">
                                      <p:cBhvr>
                                        <p:cTn id="105" dur="500"/>
                                        <p:tgtEl>
                                          <p:spTgt spid="83"/>
                                        </p:tgtEl>
                                      </p:cBhvr>
                                    </p:animEffect>
                                  </p:childTnLst>
                                  <p:subTnLst>
                                    <p:audio>
                                      <p:cMediaNode>
                                        <p:cTn display="0" masterRel="sameClick">
                                          <p:stCondLst>
                                            <p:cond evt="begin" delay="0">
                                              <p:tn val="103"/>
                                            </p:cond>
                                          </p:stCondLst>
                                          <p:endCondLst>
                                            <p:cond evt="onStopAudio" delay="0">
                                              <p:tgtEl>
                                                <p:sldTgt/>
                                              </p:tgtEl>
                                            </p:cond>
                                          </p:endCondLst>
                                        </p:cTn>
                                        <p:tgtEl>
                                          <p:sndTgt r:embed="rId7" name="beep.wav"/>
                                        </p:tgtEl>
                                      </p:cMediaNode>
                                    </p:audio>
                                  </p:subTnLst>
                                </p:cTn>
                              </p:par>
                            </p:childTnLst>
                          </p:cTn>
                        </p:par>
                        <p:par>
                          <p:cTn id="106" fill="hold">
                            <p:stCondLst>
                              <p:cond delay="9800"/>
                            </p:stCondLst>
                            <p:childTnLst>
                              <p:par>
                                <p:cTn id="107" presetID="14" presetClass="entr" presetSubtype="10" fill="hold" nodeType="afterEffect">
                                  <p:stCondLst>
                                    <p:cond delay="500"/>
                                  </p:stCondLst>
                                  <p:childTnLst>
                                    <p:set>
                                      <p:cBhvr>
                                        <p:cTn id="108" dur="1" fill="hold">
                                          <p:stCondLst>
                                            <p:cond delay="0"/>
                                          </p:stCondLst>
                                        </p:cTn>
                                        <p:tgtEl>
                                          <p:spTgt spid="86"/>
                                        </p:tgtEl>
                                        <p:attrNameLst>
                                          <p:attrName>style.visibility</p:attrName>
                                        </p:attrNameLst>
                                      </p:cBhvr>
                                      <p:to>
                                        <p:strVal val="visible"/>
                                      </p:to>
                                    </p:set>
                                    <p:animEffect transition="in" filter="randombar(horizontal)">
                                      <p:cBhvr>
                                        <p:cTn id="109" dur="500"/>
                                        <p:tgtEl>
                                          <p:spTgt spid="86"/>
                                        </p:tgtEl>
                                      </p:cBhvr>
                                    </p:animEffect>
                                  </p:childTnLst>
                                  <p:subTnLst>
                                    <p:audio>
                                      <p:cMediaNode>
                                        <p:cTn display="0" masterRel="sameClick">
                                          <p:stCondLst>
                                            <p:cond evt="begin" delay="0">
                                              <p:tn val="107"/>
                                            </p:cond>
                                          </p:stCondLst>
                                          <p:endCondLst>
                                            <p:cond evt="onStopAudio" delay="0">
                                              <p:tgtEl>
                                                <p:sldTgt/>
                                              </p:tgtEl>
                                            </p:cond>
                                          </p:endCondLst>
                                        </p:cTn>
                                        <p:tgtEl>
                                          <p:sndTgt r:embed="rId7" name="beep.wav"/>
                                        </p:tgtEl>
                                      </p:cMediaNode>
                                    </p:audio>
                                  </p:subTnLst>
                                </p:cTn>
                              </p:par>
                            </p:childTnLst>
                          </p:cTn>
                        </p:par>
                        <p:par>
                          <p:cTn id="110" fill="hold">
                            <p:stCondLst>
                              <p:cond delay="10800"/>
                            </p:stCondLst>
                            <p:childTnLst>
                              <p:par>
                                <p:cTn id="111" presetID="14" presetClass="entr" presetSubtype="10" fill="hold" nodeType="afterEffect">
                                  <p:stCondLst>
                                    <p:cond delay="500"/>
                                  </p:stCondLst>
                                  <p:childTnLst>
                                    <p:set>
                                      <p:cBhvr>
                                        <p:cTn id="112" dur="1" fill="hold">
                                          <p:stCondLst>
                                            <p:cond delay="0"/>
                                          </p:stCondLst>
                                        </p:cTn>
                                        <p:tgtEl>
                                          <p:spTgt spid="89"/>
                                        </p:tgtEl>
                                        <p:attrNameLst>
                                          <p:attrName>style.visibility</p:attrName>
                                        </p:attrNameLst>
                                      </p:cBhvr>
                                      <p:to>
                                        <p:strVal val="visible"/>
                                      </p:to>
                                    </p:set>
                                    <p:animEffect transition="in" filter="randombar(horizontal)">
                                      <p:cBhvr>
                                        <p:cTn id="113" dur="500"/>
                                        <p:tgtEl>
                                          <p:spTgt spid="89"/>
                                        </p:tgtEl>
                                      </p:cBhvr>
                                    </p:animEffect>
                                  </p:childTnLst>
                                  <p:subTnLst>
                                    <p:audio>
                                      <p:cMediaNode>
                                        <p:cTn display="0" masterRel="sameClick">
                                          <p:stCondLst>
                                            <p:cond evt="begin" delay="0">
                                              <p:tn val="111"/>
                                            </p:cond>
                                          </p:stCondLst>
                                          <p:endCondLst>
                                            <p:cond evt="onStopAudio" delay="0">
                                              <p:tgtEl>
                                                <p:sldTgt/>
                                              </p:tgtEl>
                                            </p:cond>
                                          </p:endCondLst>
                                        </p:cTn>
                                        <p:tgtEl>
                                          <p:sndTgt r:embed="rId7" name="beep.wav"/>
                                        </p:tgtEl>
                                      </p:cMediaNode>
                                    </p:audio>
                                  </p:subTnLst>
                                </p:cTn>
                              </p:par>
                            </p:childTnLst>
                          </p:cTn>
                        </p:par>
                        <p:par>
                          <p:cTn id="114" fill="hold">
                            <p:stCondLst>
                              <p:cond delay="11800"/>
                            </p:stCondLst>
                            <p:childTnLst>
                              <p:par>
                                <p:cTn id="115" presetID="14" presetClass="entr" presetSubtype="10" fill="hold" nodeType="afterEffect">
                                  <p:stCondLst>
                                    <p:cond delay="500"/>
                                  </p:stCondLst>
                                  <p:childTnLst>
                                    <p:set>
                                      <p:cBhvr>
                                        <p:cTn id="116" dur="1" fill="hold">
                                          <p:stCondLst>
                                            <p:cond delay="0"/>
                                          </p:stCondLst>
                                        </p:cTn>
                                        <p:tgtEl>
                                          <p:spTgt spid="92"/>
                                        </p:tgtEl>
                                        <p:attrNameLst>
                                          <p:attrName>style.visibility</p:attrName>
                                        </p:attrNameLst>
                                      </p:cBhvr>
                                      <p:to>
                                        <p:strVal val="visible"/>
                                      </p:to>
                                    </p:set>
                                    <p:animEffect transition="in" filter="randombar(horizontal)">
                                      <p:cBhvr>
                                        <p:cTn id="117" dur="500"/>
                                        <p:tgtEl>
                                          <p:spTgt spid="92"/>
                                        </p:tgtEl>
                                      </p:cBhvr>
                                    </p:animEffect>
                                  </p:childTnLst>
                                  <p:subTnLst>
                                    <p:audio>
                                      <p:cMediaNode>
                                        <p:cTn display="0" masterRel="sameClick">
                                          <p:stCondLst>
                                            <p:cond evt="begin" delay="0">
                                              <p:tn val="115"/>
                                            </p:cond>
                                          </p:stCondLst>
                                          <p:endCondLst>
                                            <p:cond evt="onStopAudio" delay="0">
                                              <p:tgtEl>
                                                <p:sldTgt/>
                                              </p:tgtEl>
                                            </p:cond>
                                          </p:endCondLst>
                                        </p:cTn>
                                        <p:tgtEl>
                                          <p:sndTgt r:embed="rId7" name="beep.wav"/>
                                        </p:tgtEl>
                                      </p:cMediaNode>
                                    </p:audio>
                                  </p:subTnLst>
                                </p:cTn>
                              </p:par>
                            </p:childTnLst>
                          </p:cTn>
                        </p:par>
                        <p:par>
                          <p:cTn id="118" fill="hold">
                            <p:stCondLst>
                              <p:cond delay="12800"/>
                            </p:stCondLst>
                            <p:childTnLst>
                              <p:par>
                                <p:cTn id="119" presetID="14" presetClass="entr" presetSubtype="10" fill="hold" nodeType="afterEffect">
                                  <p:stCondLst>
                                    <p:cond delay="500"/>
                                  </p:stCondLst>
                                  <p:childTnLst>
                                    <p:set>
                                      <p:cBhvr>
                                        <p:cTn id="120" dur="1" fill="hold">
                                          <p:stCondLst>
                                            <p:cond delay="0"/>
                                          </p:stCondLst>
                                        </p:cTn>
                                        <p:tgtEl>
                                          <p:spTgt spid="95"/>
                                        </p:tgtEl>
                                        <p:attrNameLst>
                                          <p:attrName>style.visibility</p:attrName>
                                        </p:attrNameLst>
                                      </p:cBhvr>
                                      <p:to>
                                        <p:strVal val="visible"/>
                                      </p:to>
                                    </p:set>
                                    <p:animEffect transition="in" filter="randombar(horizontal)">
                                      <p:cBhvr>
                                        <p:cTn id="121" dur="500"/>
                                        <p:tgtEl>
                                          <p:spTgt spid="95"/>
                                        </p:tgtEl>
                                      </p:cBhvr>
                                    </p:animEffect>
                                  </p:childTnLst>
                                  <p:subTnLst>
                                    <p:audio>
                                      <p:cMediaNode>
                                        <p:cTn display="0" masterRel="sameClick">
                                          <p:stCondLst>
                                            <p:cond evt="begin" delay="0">
                                              <p:tn val="119"/>
                                            </p:cond>
                                          </p:stCondLst>
                                          <p:endCondLst>
                                            <p:cond evt="onStopAudio" delay="0">
                                              <p:tgtEl>
                                                <p:sldTgt/>
                                              </p:tgtEl>
                                            </p:cond>
                                          </p:endCondLst>
                                        </p:cTn>
                                        <p:tgtEl>
                                          <p:sndTgt r:embed="rId7" name="beep.wav"/>
                                        </p:tgtEl>
                                      </p:cMediaNode>
                                    </p:audio>
                                  </p:subTnLst>
                                </p:cTn>
                              </p:par>
                            </p:childTnLst>
                          </p:cTn>
                        </p:par>
                        <p:par>
                          <p:cTn id="122" fill="hold">
                            <p:stCondLst>
                              <p:cond delay="13800"/>
                            </p:stCondLst>
                            <p:childTnLst>
                              <p:par>
                                <p:cTn id="123" presetID="14" presetClass="entr" presetSubtype="10" fill="hold" nodeType="afterEffect">
                                  <p:stCondLst>
                                    <p:cond delay="500"/>
                                  </p:stCondLst>
                                  <p:childTnLst>
                                    <p:set>
                                      <p:cBhvr>
                                        <p:cTn id="124" dur="1" fill="hold">
                                          <p:stCondLst>
                                            <p:cond delay="0"/>
                                          </p:stCondLst>
                                        </p:cTn>
                                        <p:tgtEl>
                                          <p:spTgt spid="98"/>
                                        </p:tgtEl>
                                        <p:attrNameLst>
                                          <p:attrName>style.visibility</p:attrName>
                                        </p:attrNameLst>
                                      </p:cBhvr>
                                      <p:to>
                                        <p:strVal val="visible"/>
                                      </p:to>
                                    </p:set>
                                    <p:animEffect transition="in" filter="randombar(horizontal)">
                                      <p:cBhvr>
                                        <p:cTn id="125" dur="500"/>
                                        <p:tgtEl>
                                          <p:spTgt spid="98"/>
                                        </p:tgtEl>
                                      </p:cBhvr>
                                    </p:animEffect>
                                  </p:childTnLst>
                                  <p:subTnLst>
                                    <p:audio>
                                      <p:cMediaNode>
                                        <p:cTn display="0" masterRel="sameClick">
                                          <p:stCondLst>
                                            <p:cond evt="begin" delay="0">
                                              <p:tn val="123"/>
                                            </p:cond>
                                          </p:stCondLst>
                                          <p:endCondLst>
                                            <p:cond evt="onStopAudio" delay="0">
                                              <p:tgtEl>
                                                <p:sldTgt/>
                                              </p:tgtEl>
                                            </p:cond>
                                          </p:endCondLst>
                                        </p:cTn>
                                        <p:tgtEl>
                                          <p:sndTgt r:embed="rId7" name="beep.wav"/>
                                        </p:tgtEl>
                                      </p:cMediaNode>
                                    </p:audio>
                                  </p:subTnLst>
                                </p:cTn>
                              </p:par>
                            </p:childTnLst>
                          </p:cTn>
                        </p:par>
                        <p:par>
                          <p:cTn id="126" fill="hold">
                            <p:stCondLst>
                              <p:cond delay="14800"/>
                            </p:stCondLst>
                            <p:childTnLst>
                              <p:par>
                                <p:cTn id="127" presetID="14" presetClass="entr" presetSubtype="10" fill="hold" nodeType="afterEffect">
                                  <p:stCondLst>
                                    <p:cond delay="500"/>
                                  </p:stCondLst>
                                  <p:childTnLst>
                                    <p:set>
                                      <p:cBhvr>
                                        <p:cTn id="128" dur="1" fill="hold">
                                          <p:stCondLst>
                                            <p:cond delay="0"/>
                                          </p:stCondLst>
                                        </p:cTn>
                                        <p:tgtEl>
                                          <p:spTgt spid="101"/>
                                        </p:tgtEl>
                                        <p:attrNameLst>
                                          <p:attrName>style.visibility</p:attrName>
                                        </p:attrNameLst>
                                      </p:cBhvr>
                                      <p:to>
                                        <p:strVal val="visible"/>
                                      </p:to>
                                    </p:set>
                                    <p:animEffect transition="in" filter="randombar(horizontal)">
                                      <p:cBhvr>
                                        <p:cTn id="129" dur="500"/>
                                        <p:tgtEl>
                                          <p:spTgt spid="101"/>
                                        </p:tgtEl>
                                      </p:cBhvr>
                                    </p:animEffect>
                                  </p:childTnLst>
                                  <p:subTnLst>
                                    <p:audio>
                                      <p:cMediaNode>
                                        <p:cTn display="0" masterRel="sameClick">
                                          <p:stCondLst>
                                            <p:cond evt="begin" delay="0">
                                              <p:tn val="127"/>
                                            </p:cond>
                                          </p:stCondLst>
                                          <p:endCondLst>
                                            <p:cond evt="onStopAudio" delay="0">
                                              <p:tgtEl>
                                                <p:sldTgt/>
                                              </p:tgtEl>
                                            </p:cond>
                                          </p:endCondLst>
                                        </p:cTn>
                                        <p:tgtEl>
                                          <p:sndTgt r:embed="rId7" name="beep.wav"/>
                                        </p:tgtEl>
                                      </p:cMediaNode>
                                    </p:audio>
                                  </p:subTnLst>
                                </p:cTn>
                              </p:par>
                            </p:childTnLst>
                          </p:cTn>
                        </p:par>
                        <p:par>
                          <p:cTn id="130" fill="hold">
                            <p:stCondLst>
                              <p:cond delay="15800"/>
                            </p:stCondLst>
                            <p:childTnLst>
                              <p:par>
                                <p:cTn id="131" presetID="14" presetClass="entr" presetSubtype="10" fill="hold" nodeType="afterEffect">
                                  <p:stCondLst>
                                    <p:cond delay="500"/>
                                  </p:stCondLst>
                                  <p:childTnLst>
                                    <p:set>
                                      <p:cBhvr>
                                        <p:cTn id="132" dur="1" fill="hold">
                                          <p:stCondLst>
                                            <p:cond delay="0"/>
                                          </p:stCondLst>
                                        </p:cTn>
                                        <p:tgtEl>
                                          <p:spTgt spid="104"/>
                                        </p:tgtEl>
                                        <p:attrNameLst>
                                          <p:attrName>style.visibility</p:attrName>
                                        </p:attrNameLst>
                                      </p:cBhvr>
                                      <p:to>
                                        <p:strVal val="visible"/>
                                      </p:to>
                                    </p:set>
                                    <p:animEffect transition="in" filter="randombar(horizontal)">
                                      <p:cBhvr>
                                        <p:cTn id="133" dur="500"/>
                                        <p:tgtEl>
                                          <p:spTgt spid="104"/>
                                        </p:tgtEl>
                                      </p:cBhvr>
                                    </p:animEffect>
                                  </p:childTnLst>
                                  <p:subTnLst>
                                    <p:audio>
                                      <p:cMediaNode>
                                        <p:cTn display="0" masterRel="sameClick">
                                          <p:stCondLst>
                                            <p:cond evt="begin" delay="0">
                                              <p:tn val="131"/>
                                            </p:cond>
                                          </p:stCondLst>
                                          <p:endCondLst>
                                            <p:cond evt="onStopAudio" delay="0">
                                              <p:tgtEl>
                                                <p:sldTgt/>
                                              </p:tgtEl>
                                            </p:cond>
                                          </p:endCondLst>
                                        </p:cTn>
                                        <p:tgtEl>
                                          <p:sndTgt r:embed="rId7" name="beep.wav"/>
                                        </p:tgtEl>
                                      </p:cMediaNode>
                                    </p:audio>
                                  </p:subTnLst>
                                </p:cTn>
                              </p:par>
                            </p:childTnLst>
                          </p:cTn>
                        </p:par>
                        <p:par>
                          <p:cTn id="134" fill="hold">
                            <p:stCondLst>
                              <p:cond delay="16800"/>
                            </p:stCondLst>
                            <p:childTnLst>
                              <p:par>
                                <p:cTn id="135" presetID="14" presetClass="entr" presetSubtype="10" fill="hold" nodeType="afterEffect">
                                  <p:stCondLst>
                                    <p:cond delay="500"/>
                                  </p:stCondLst>
                                  <p:childTnLst>
                                    <p:set>
                                      <p:cBhvr>
                                        <p:cTn id="136" dur="1" fill="hold">
                                          <p:stCondLst>
                                            <p:cond delay="0"/>
                                          </p:stCondLst>
                                        </p:cTn>
                                        <p:tgtEl>
                                          <p:spTgt spid="107"/>
                                        </p:tgtEl>
                                        <p:attrNameLst>
                                          <p:attrName>style.visibility</p:attrName>
                                        </p:attrNameLst>
                                      </p:cBhvr>
                                      <p:to>
                                        <p:strVal val="visible"/>
                                      </p:to>
                                    </p:set>
                                    <p:animEffect transition="in" filter="randombar(horizontal)">
                                      <p:cBhvr>
                                        <p:cTn id="137" dur="500"/>
                                        <p:tgtEl>
                                          <p:spTgt spid="107"/>
                                        </p:tgtEl>
                                      </p:cBhvr>
                                    </p:animEffect>
                                  </p:childTnLst>
                                  <p:subTnLst>
                                    <p:audio>
                                      <p:cMediaNode>
                                        <p:cTn display="0" masterRel="sameClick">
                                          <p:stCondLst>
                                            <p:cond evt="begin" delay="0">
                                              <p:tn val="135"/>
                                            </p:cond>
                                          </p:stCondLst>
                                          <p:endCondLst>
                                            <p:cond evt="onStopAudio" delay="0">
                                              <p:tgtEl>
                                                <p:sldTgt/>
                                              </p:tgtEl>
                                            </p:cond>
                                          </p:endCondLst>
                                        </p:cTn>
                                        <p:tgtEl>
                                          <p:sndTgt r:embed="rId7" name="beep.wav"/>
                                        </p:tgtEl>
                                      </p:cMediaNode>
                                    </p:audio>
                                  </p:subTnLst>
                                </p:cTn>
                              </p:par>
                            </p:childTnLst>
                          </p:cTn>
                        </p:par>
                        <p:par>
                          <p:cTn id="138" fill="hold">
                            <p:stCondLst>
                              <p:cond delay="17800"/>
                            </p:stCondLst>
                            <p:childTnLst>
                              <p:par>
                                <p:cTn id="139" presetID="14" presetClass="entr" presetSubtype="10" fill="hold" nodeType="afterEffect">
                                  <p:stCondLst>
                                    <p:cond delay="500"/>
                                  </p:stCondLst>
                                  <p:childTnLst>
                                    <p:set>
                                      <p:cBhvr>
                                        <p:cTn id="140" dur="1" fill="hold">
                                          <p:stCondLst>
                                            <p:cond delay="0"/>
                                          </p:stCondLst>
                                        </p:cTn>
                                        <p:tgtEl>
                                          <p:spTgt spid="110"/>
                                        </p:tgtEl>
                                        <p:attrNameLst>
                                          <p:attrName>style.visibility</p:attrName>
                                        </p:attrNameLst>
                                      </p:cBhvr>
                                      <p:to>
                                        <p:strVal val="visible"/>
                                      </p:to>
                                    </p:set>
                                    <p:animEffect transition="in" filter="randombar(horizontal)">
                                      <p:cBhvr>
                                        <p:cTn id="141" dur="500"/>
                                        <p:tgtEl>
                                          <p:spTgt spid="110"/>
                                        </p:tgtEl>
                                      </p:cBhvr>
                                    </p:animEffect>
                                  </p:childTnLst>
                                  <p:subTnLst>
                                    <p:audio>
                                      <p:cMediaNode>
                                        <p:cTn display="0" masterRel="sameClick">
                                          <p:stCondLst>
                                            <p:cond evt="begin" delay="0">
                                              <p:tn val="139"/>
                                            </p:cond>
                                          </p:stCondLst>
                                          <p:endCondLst>
                                            <p:cond evt="onStopAudio" delay="0">
                                              <p:tgtEl>
                                                <p:sldTgt/>
                                              </p:tgtEl>
                                            </p:cond>
                                          </p:endCondLst>
                                        </p:cTn>
                                        <p:tgtEl>
                                          <p:sndTgt r:embed="rId7" name="beep.wav"/>
                                        </p:tgtEl>
                                      </p:cMediaNode>
                                    </p:audio>
                                  </p:subTnLst>
                                </p:cTn>
                              </p:par>
                            </p:childTnLst>
                          </p:cTn>
                        </p:par>
                        <p:par>
                          <p:cTn id="142" fill="hold">
                            <p:stCondLst>
                              <p:cond delay="18800"/>
                            </p:stCondLst>
                            <p:childTnLst>
                              <p:par>
                                <p:cTn id="143" presetID="14" presetClass="entr" presetSubtype="10" fill="hold" nodeType="afterEffect">
                                  <p:stCondLst>
                                    <p:cond delay="500"/>
                                  </p:stCondLst>
                                  <p:childTnLst>
                                    <p:set>
                                      <p:cBhvr>
                                        <p:cTn id="144" dur="1" fill="hold">
                                          <p:stCondLst>
                                            <p:cond delay="0"/>
                                          </p:stCondLst>
                                        </p:cTn>
                                        <p:tgtEl>
                                          <p:spTgt spid="113"/>
                                        </p:tgtEl>
                                        <p:attrNameLst>
                                          <p:attrName>style.visibility</p:attrName>
                                        </p:attrNameLst>
                                      </p:cBhvr>
                                      <p:to>
                                        <p:strVal val="visible"/>
                                      </p:to>
                                    </p:set>
                                    <p:animEffect transition="in" filter="randombar(horizontal)">
                                      <p:cBhvr>
                                        <p:cTn id="145" dur="500"/>
                                        <p:tgtEl>
                                          <p:spTgt spid="113"/>
                                        </p:tgtEl>
                                      </p:cBhvr>
                                    </p:animEffect>
                                  </p:childTnLst>
                                  <p:subTnLst>
                                    <p:audio>
                                      <p:cMediaNode>
                                        <p:cTn display="0" masterRel="sameClick">
                                          <p:stCondLst>
                                            <p:cond evt="begin" delay="0">
                                              <p:tn val="143"/>
                                            </p:cond>
                                          </p:stCondLst>
                                          <p:endCondLst>
                                            <p:cond evt="onStopAudio" delay="0">
                                              <p:tgtEl>
                                                <p:sldTgt/>
                                              </p:tgtEl>
                                            </p:cond>
                                          </p:endCondLst>
                                        </p:cTn>
                                        <p:tgtEl>
                                          <p:sndTgt r:embed="rId7" name="beep.wav"/>
                                        </p:tgtEl>
                                      </p:cMediaNode>
                                    </p:audio>
                                  </p:subTnLst>
                                </p:cTn>
                              </p:par>
                            </p:childTnLst>
                          </p:cTn>
                        </p:par>
                        <p:par>
                          <p:cTn id="146" fill="hold">
                            <p:stCondLst>
                              <p:cond delay="19800"/>
                            </p:stCondLst>
                            <p:childTnLst>
                              <p:par>
                                <p:cTn id="147" presetID="14" presetClass="entr" presetSubtype="10" fill="hold" nodeType="afterEffect">
                                  <p:stCondLst>
                                    <p:cond delay="500"/>
                                  </p:stCondLst>
                                  <p:childTnLst>
                                    <p:set>
                                      <p:cBhvr>
                                        <p:cTn id="148" dur="1" fill="hold">
                                          <p:stCondLst>
                                            <p:cond delay="0"/>
                                          </p:stCondLst>
                                        </p:cTn>
                                        <p:tgtEl>
                                          <p:spTgt spid="120"/>
                                        </p:tgtEl>
                                        <p:attrNameLst>
                                          <p:attrName>style.visibility</p:attrName>
                                        </p:attrNameLst>
                                      </p:cBhvr>
                                      <p:to>
                                        <p:strVal val="visible"/>
                                      </p:to>
                                    </p:set>
                                    <p:animEffect transition="in" filter="randombar(horizontal)">
                                      <p:cBhvr>
                                        <p:cTn id="149" dur="500"/>
                                        <p:tgtEl>
                                          <p:spTgt spid="120"/>
                                        </p:tgtEl>
                                      </p:cBhvr>
                                    </p:animEffect>
                                  </p:childTnLst>
                                  <p:subTnLst>
                                    <p:audio>
                                      <p:cMediaNode>
                                        <p:cTn display="0" masterRel="sameClick">
                                          <p:stCondLst>
                                            <p:cond evt="begin" delay="0">
                                              <p:tn val="147"/>
                                            </p:cond>
                                          </p:stCondLst>
                                          <p:endCondLst>
                                            <p:cond evt="onStopAudio" delay="0">
                                              <p:tgtEl>
                                                <p:sldTgt/>
                                              </p:tgtEl>
                                            </p:cond>
                                          </p:endCondLst>
                                        </p:cTn>
                                        <p:tgtEl>
                                          <p:sndTgt r:embed="rId7" name="beep.wav"/>
                                        </p:tgtEl>
                                      </p:cMediaNode>
                                    </p:audio>
                                  </p:subTnLst>
                                </p:cTn>
                              </p:par>
                            </p:childTnLst>
                          </p:cTn>
                        </p:par>
                        <p:par>
                          <p:cTn id="150" fill="hold">
                            <p:stCondLst>
                              <p:cond delay="20800"/>
                            </p:stCondLst>
                            <p:childTnLst>
                              <p:par>
                                <p:cTn id="151" presetID="14" presetClass="entr" presetSubtype="10" fill="hold" nodeType="afterEffect">
                                  <p:stCondLst>
                                    <p:cond delay="500"/>
                                  </p:stCondLst>
                                  <p:childTnLst>
                                    <p:set>
                                      <p:cBhvr>
                                        <p:cTn id="152" dur="1" fill="hold">
                                          <p:stCondLst>
                                            <p:cond delay="0"/>
                                          </p:stCondLst>
                                        </p:cTn>
                                        <p:tgtEl>
                                          <p:spTgt spid="135"/>
                                        </p:tgtEl>
                                        <p:attrNameLst>
                                          <p:attrName>style.visibility</p:attrName>
                                        </p:attrNameLst>
                                      </p:cBhvr>
                                      <p:to>
                                        <p:strVal val="visible"/>
                                      </p:to>
                                    </p:set>
                                    <p:animEffect transition="in" filter="randombar(horizontal)">
                                      <p:cBhvr>
                                        <p:cTn id="153" dur="500"/>
                                        <p:tgtEl>
                                          <p:spTgt spid="135"/>
                                        </p:tgtEl>
                                      </p:cBhvr>
                                    </p:animEffect>
                                  </p:childTnLst>
                                  <p:subTnLst>
                                    <p:audio>
                                      <p:cMediaNode>
                                        <p:cTn display="0" masterRel="sameClick">
                                          <p:stCondLst>
                                            <p:cond evt="begin" delay="0">
                                              <p:tn val="151"/>
                                            </p:cond>
                                          </p:stCondLst>
                                          <p:endCondLst>
                                            <p:cond evt="onStopAudio" delay="0">
                                              <p:tgtEl>
                                                <p:sldTgt/>
                                              </p:tgtEl>
                                            </p:cond>
                                          </p:endCondLst>
                                        </p:cTn>
                                        <p:tgtEl>
                                          <p:sndTgt r:embed="rId7" name="beep.wav"/>
                                        </p:tgtEl>
                                      </p:cMediaNode>
                                    </p:audio>
                                  </p:subTnLst>
                                </p:cTn>
                              </p:par>
                            </p:childTnLst>
                          </p:cTn>
                        </p:par>
                        <p:par>
                          <p:cTn id="154" fill="hold">
                            <p:stCondLst>
                              <p:cond delay="21800"/>
                            </p:stCondLst>
                            <p:childTnLst>
                              <p:par>
                                <p:cTn id="155" presetID="14" presetClass="entr" presetSubtype="10" fill="hold" nodeType="afterEffect">
                                  <p:stCondLst>
                                    <p:cond delay="500"/>
                                  </p:stCondLst>
                                  <p:childTnLst>
                                    <p:set>
                                      <p:cBhvr>
                                        <p:cTn id="156" dur="1" fill="hold">
                                          <p:stCondLst>
                                            <p:cond delay="0"/>
                                          </p:stCondLst>
                                        </p:cTn>
                                        <p:tgtEl>
                                          <p:spTgt spid="138"/>
                                        </p:tgtEl>
                                        <p:attrNameLst>
                                          <p:attrName>style.visibility</p:attrName>
                                        </p:attrNameLst>
                                      </p:cBhvr>
                                      <p:to>
                                        <p:strVal val="visible"/>
                                      </p:to>
                                    </p:set>
                                    <p:animEffect transition="in" filter="randombar(horizontal)">
                                      <p:cBhvr>
                                        <p:cTn id="157" dur="500"/>
                                        <p:tgtEl>
                                          <p:spTgt spid="138"/>
                                        </p:tgtEl>
                                      </p:cBhvr>
                                    </p:animEffect>
                                  </p:childTnLst>
                                  <p:subTnLst>
                                    <p:audio>
                                      <p:cMediaNode>
                                        <p:cTn display="0" masterRel="sameClick">
                                          <p:stCondLst>
                                            <p:cond evt="begin" delay="0">
                                              <p:tn val="155"/>
                                            </p:cond>
                                          </p:stCondLst>
                                          <p:endCondLst>
                                            <p:cond evt="onStopAudio" delay="0">
                                              <p:tgtEl>
                                                <p:sldTgt/>
                                              </p:tgtEl>
                                            </p:cond>
                                          </p:endCondLst>
                                        </p:cTn>
                                        <p:tgtEl>
                                          <p:sndTgt r:embed="rId7" name="beep.wav"/>
                                        </p:tgtEl>
                                      </p:cMediaNode>
                                    </p:audio>
                                  </p:subTnLst>
                                </p:cTn>
                              </p:par>
                            </p:childTnLst>
                          </p:cTn>
                        </p:par>
                        <p:par>
                          <p:cTn id="158" fill="hold">
                            <p:stCondLst>
                              <p:cond delay="22800"/>
                            </p:stCondLst>
                            <p:childTnLst>
                              <p:par>
                                <p:cTn id="159" presetID="14" presetClass="entr" presetSubtype="10" fill="hold" nodeType="afterEffect">
                                  <p:stCondLst>
                                    <p:cond delay="500"/>
                                  </p:stCondLst>
                                  <p:childTnLst>
                                    <p:set>
                                      <p:cBhvr>
                                        <p:cTn id="160" dur="1" fill="hold">
                                          <p:stCondLst>
                                            <p:cond delay="0"/>
                                          </p:stCondLst>
                                        </p:cTn>
                                        <p:tgtEl>
                                          <p:spTgt spid="145"/>
                                        </p:tgtEl>
                                        <p:attrNameLst>
                                          <p:attrName>style.visibility</p:attrName>
                                        </p:attrNameLst>
                                      </p:cBhvr>
                                      <p:to>
                                        <p:strVal val="visible"/>
                                      </p:to>
                                    </p:set>
                                    <p:animEffect transition="in" filter="randombar(horizontal)">
                                      <p:cBhvr>
                                        <p:cTn id="161" dur="500"/>
                                        <p:tgtEl>
                                          <p:spTgt spid="145"/>
                                        </p:tgtEl>
                                      </p:cBhvr>
                                    </p:animEffect>
                                  </p:childTnLst>
                                  <p:subTnLst>
                                    <p:audio>
                                      <p:cMediaNode>
                                        <p:cTn display="0" masterRel="sameClick">
                                          <p:stCondLst>
                                            <p:cond evt="begin" delay="0">
                                              <p:tn val="159"/>
                                            </p:cond>
                                          </p:stCondLst>
                                          <p:endCondLst>
                                            <p:cond evt="onStopAudio" delay="0">
                                              <p:tgtEl>
                                                <p:sldTgt/>
                                              </p:tgtEl>
                                            </p:cond>
                                          </p:endCondLst>
                                        </p:cTn>
                                        <p:tgtEl>
                                          <p:sndTgt r:embed="rId7" name="beep.wav"/>
                                        </p:tgtEl>
                                      </p:cMediaNode>
                                    </p:audio>
                                  </p:subTnLst>
                                </p:cTn>
                              </p:par>
                            </p:childTnLst>
                          </p:cTn>
                        </p:par>
                        <p:par>
                          <p:cTn id="162" fill="hold">
                            <p:stCondLst>
                              <p:cond delay="23800"/>
                            </p:stCondLst>
                            <p:childTnLst>
                              <p:par>
                                <p:cTn id="163" presetID="14" presetClass="entr" presetSubtype="10" fill="hold" nodeType="afterEffect">
                                  <p:stCondLst>
                                    <p:cond delay="500"/>
                                  </p:stCondLst>
                                  <p:childTnLst>
                                    <p:set>
                                      <p:cBhvr>
                                        <p:cTn id="164" dur="1" fill="hold">
                                          <p:stCondLst>
                                            <p:cond delay="0"/>
                                          </p:stCondLst>
                                        </p:cTn>
                                        <p:tgtEl>
                                          <p:spTgt spid="148"/>
                                        </p:tgtEl>
                                        <p:attrNameLst>
                                          <p:attrName>style.visibility</p:attrName>
                                        </p:attrNameLst>
                                      </p:cBhvr>
                                      <p:to>
                                        <p:strVal val="visible"/>
                                      </p:to>
                                    </p:set>
                                    <p:animEffect transition="in" filter="randombar(horizontal)">
                                      <p:cBhvr>
                                        <p:cTn id="165" dur="500"/>
                                        <p:tgtEl>
                                          <p:spTgt spid="148"/>
                                        </p:tgtEl>
                                      </p:cBhvr>
                                    </p:animEffect>
                                  </p:childTnLst>
                                  <p:subTnLst>
                                    <p:audio>
                                      <p:cMediaNode>
                                        <p:cTn display="0" masterRel="sameClick">
                                          <p:stCondLst>
                                            <p:cond evt="begin" delay="0">
                                              <p:tn val="163"/>
                                            </p:cond>
                                          </p:stCondLst>
                                          <p:endCondLst>
                                            <p:cond evt="onStopAudio" delay="0">
                                              <p:tgtEl>
                                                <p:sldTgt/>
                                              </p:tgtEl>
                                            </p:cond>
                                          </p:endCondLst>
                                        </p:cTn>
                                        <p:tgtEl>
                                          <p:sndTgt r:embed="rId7" name="beep.wav"/>
                                        </p:tgtEl>
                                      </p:cMediaNode>
                                    </p:audio>
                                  </p:subTnLst>
                                </p:cTn>
                              </p:par>
                            </p:childTnLst>
                          </p:cTn>
                        </p:par>
                        <p:par>
                          <p:cTn id="166" fill="hold">
                            <p:stCondLst>
                              <p:cond delay="24800"/>
                            </p:stCondLst>
                            <p:childTnLst>
                              <p:par>
                                <p:cTn id="167" presetID="14" presetClass="entr" presetSubtype="10" fill="hold" nodeType="afterEffect">
                                  <p:stCondLst>
                                    <p:cond delay="500"/>
                                  </p:stCondLst>
                                  <p:childTnLst>
                                    <p:set>
                                      <p:cBhvr>
                                        <p:cTn id="168" dur="1" fill="hold">
                                          <p:stCondLst>
                                            <p:cond delay="0"/>
                                          </p:stCondLst>
                                        </p:cTn>
                                        <p:tgtEl>
                                          <p:spTgt spid="165"/>
                                        </p:tgtEl>
                                        <p:attrNameLst>
                                          <p:attrName>style.visibility</p:attrName>
                                        </p:attrNameLst>
                                      </p:cBhvr>
                                      <p:to>
                                        <p:strVal val="visible"/>
                                      </p:to>
                                    </p:set>
                                    <p:animEffect transition="in" filter="randombar(horizontal)">
                                      <p:cBhvr>
                                        <p:cTn id="169" dur="500"/>
                                        <p:tgtEl>
                                          <p:spTgt spid="165"/>
                                        </p:tgtEl>
                                      </p:cBhvr>
                                    </p:animEffect>
                                  </p:childTnLst>
                                  <p:subTnLst>
                                    <p:audio>
                                      <p:cMediaNode>
                                        <p:cTn display="0" masterRel="sameClick">
                                          <p:stCondLst>
                                            <p:cond evt="begin" delay="0">
                                              <p:tn val="167"/>
                                            </p:cond>
                                          </p:stCondLst>
                                          <p:endCondLst>
                                            <p:cond evt="onStopAudio" delay="0">
                                              <p:tgtEl>
                                                <p:sldTgt/>
                                              </p:tgtEl>
                                            </p:cond>
                                          </p:endCondLst>
                                        </p:cTn>
                                        <p:tgtEl>
                                          <p:sndTgt r:embed="rId7" name="beep.wav"/>
                                        </p:tgtEl>
                                      </p:cMediaNode>
                                    </p:audio>
                                  </p:subTnLst>
                                </p:cTn>
                              </p:par>
                            </p:childTnLst>
                          </p:cTn>
                        </p:par>
                        <p:par>
                          <p:cTn id="170" fill="hold">
                            <p:stCondLst>
                              <p:cond delay="25800"/>
                            </p:stCondLst>
                            <p:childTnLst>
                              <p:par>
                                <p:cTn id="171" presetID="14" presetClass="entr" presetSubtype="10" fill="hold" nodeType="afterEffect">
                                  <p:stCondLst>
                                    <p:cond delay="500"/>
                                  </p:stCondLst>
                                  <p:childTnLst>
                                    <p:set>
                                      <p:cBhvr>
                                        <p:cTn id="172" dur="1" fill="hold">
                                          <p:stCondLst>
                                            <p:cond delay="0"/>
                                          </p:stCondLst>
                                        </p:cTn>
                                        <p:tgtEl>
                                          <p:spTgt spid="168"/>
                                        </p:tgtEl>
                                        <p:attrNameLst>
                                          <p:attrName>style.visibility</p:attrName>
                                        </p:attrNameLst>
                                      </p:cBhvr>
                                      <p:to>
                                        <p:strVal val="visible"/>
                                      </p:to>
                                    </p:set>
                                    <p:animEffect transition="in" filter="randombar(horizontal)">
                                      <p:cBhvr>
                                        <p:cTn id="173" dur="500"/>
                                        <p:tgtEl>
                                          <p:spTgt spid="168"/>
                                        </p:tgtEl>
                                      </p:cBhvr>
                                    </p:animEffect>
                                  </p:childTnLst>
                                  <p:subTnLst>
                                    <p:audio>
                                      <p:cMediaNode>
                                        <p:cTn display="0" masterRel="sameClick">
                                          <p:stCondLst>
                                            <p:cond evt="begin" delay="0">
                                              <p:tn val="171"/>
                                            </p:cond>
                                          </p:stCondLst>
                                          <p:endCondLst>
                                            <p:cond evt="onStopAudio" delay="0">
                                              <p:tgtEl>
                                                <p:sldTgt/>
                                              </p:tgtEl>
                                            </p:cond>
                                          </p:endCondLst>
                                        </p:cTn>
                                        <p:tgtEl>
                                          <p:sndTgt r:embed="rId7" name="beep.wav"/>
                                        </p:tgtEl>
                                      </p:cMediaNode>
                                    </p:audio>
                                  </p:subTnLst>
                                </p:cTn>
                              </p:par>
                            </p:childTnLst>
                          </p:cTn>
                        </p:par>
                        <p:par>
                          <p:cTn id="174" fill="hold">
                            <p:stCondLst>
                              <p:cond delay="26800"/>
                            </p:stCondLst>
                            <p:childTnLst>
                              <p:par>
                                <p:cTn id="175" presetID="14" presetClass="entr" presetSubtype="10" fill="hold" nodeType="afterEffect">
                                  <p:stCondLst>
                                    <p:cond delay="500"/>
                                  </p:stCondLst>
                                  <p:childTnLst>
                                    <p:set>
                                      <p:cBhvr>
                                        <p:cTn id="176" dur="1" fill="hold">
                                          <p:stCondLst>
                                            <p:cond delay="0"/>
                                          </p:stCondLst>
                                        </p:cTn>
                                        <p:tgtEl>
                                          <p:spTgt spid="171"/>
                                        </p:tgtEl>
                                        <p:attrNameLst>
                                          <p:attrName>style.visibility</p:attrName>
                                        </p:attrNameLst>
                                      </p:cBhvr>
                                      <p:to>
                                        <p:strVal val="visible"/>
                                      </p:to>
                                    </p:set>
                                    <p:animEffect transition="in" filter="randombar(horizontal)">
                                      <p:cBhvr>
                                        <p:cTn id="177" dur="500"/>
                                        <p:tgtEl>
                                          <p:spTgt spid="171"/>
                                        </p:tgtEl>
                                      </p:cBhvr>
                                    </p:animEffect>
                                  </p:childTnLst>
                                  <p:subTnLst>
                                    <p:audio>
                                      <p:cMediaNode>
                                        <p:cTn display="0" masterRel="sameClick">
                                          <p:stCondLst>
                                            <p:cond evt="begin" delay="0">
                                              <p:tn val="175"/>
                                            </p:cond>
                                          </p:stCondLst>
                                          <p:endCondLst>
                                            <p:cond evt="onStopAudio" delay="0">
                                              <p:tgtEl>
                                                <p:sldTgt/>
                                              </p:tgtEl>
                                            </p:cond>
                                          </p:endCondLst>
                                        </p:cTn>
                                        <p:tgtEl>
                                          <p:sndTgt r:embed="rId7" name="beep.wav"/>
                                        </p:tgtEl>
                                      </p:cMediaNode>
                                    </p:audio>
                                  </p:subTnLst>
                                </p:cTn>
                              </p:par>
                            </p:childTnLst>
                          </p:cTn>
                        </p:par>
                        <p:par>
                          <p:cTn id="178" fill="hold">
                            <p:stCondLst>
                              <p:cond delay="27800"/>
                            </p:stCondLst>
                            <p:childTnLst>
                              <p:par>
                                <p:cTn id="179" presetID="14" presetClass="entr" presetSubtype="10" fill="hold" nodeType="afterEffect">
                                  <p:stCondLst>
                                    <p:cond delay="500"/>
                                  </p:stCondLst>
                                  <p:childTnLst>
                                    <p:set>
                                      <p:cBhvr>
                                        <p:cTn id="180" dur="1" fill="hold">
                                          <p:stCondLst>
                                            <p:cond delay="0"/>
                                          </p:stCondLst>
                                        </p:cTn>
                                        <p:tgtEl>
                                          <p:spTgt spid="174"/>
                                        </p:tgtEl>
                                        <p:attrNameLst>
                                          <p:attrName>style.visibility</p:attrName>
                                        </p:attrNameLst>
                                      </p:cBhvr>
                                      <p:to>
                                        <p:strVal val="visible"/>
                                      </p:to>
                                    </p:set>
                                    <p:animEffect transition="in" filter="randombar(horizontal)">
                                      <p:cBhvr>
                                        <p:cTn id="181" dur="500"/>
                                        <p:tgtEl>
                                          <p:spTgt spid="174"/>
                                        </p:tgtEl>
                                      </p:cBhvr>
                                    </p:animEffect>
                                  </p:childTnLst>
                                  <p:subTnLst>
                                    <p:audio>
                                      <p:cMediaNode>
                                        <p:cTn display="0" masterRel="sameClick">
                                          <p:stCondLst>
                                            <p:cond evt="begin" delay="0">
                                              <p:tn val="179"/>
                                            </p:cond>
                                          </p:stCondLst>
                                          <p:endCondLst>
                                            <p:cond evt="onStopAudio" delay="0">
                                              <p:tgtEl>
                                                <p:sldTgt/>
                                              </p:tgtEl>
                                            </p:cond>
                                          </p:endCondLst>
                                        </p:cTn>
                                        <p:tgtEl>
                                          <p:sndTgt r:embed="rId7" name="beep.wav"/>
                                        </p:tgtEl>
                                      </p:cMediaNode>
                                    </p:audio>
                                  </p:subTnLst>
                                </p:cTn>
                              </p:par>
                            </p:childTnLst>
                          </p:cTn>
                        </p:par>
                        <p:par>
                          <p:cTn id="182" fill="hold">
                            <p:stCondLst>
                              <p:cond delay="28800"/>
                            </p:stCondLst>
                            <p:childTnLst>
                              <p:par>
                                <p:cTn id="183" presetID="14" presetClass="entr" presetSubtype="10" fill="hold" nodeType="afterEffect">
                                  <p:stCondLst>
                                    <p:cond delay="500"/>
                                  </p:stCondLst>
                                  <p:childTnLst>
                                    <p:set>
                                      <p:cBhvr>
                                        <p:cTn id="184" dur="1" fill="hold">
                                          <p:stCondLst>
                                            <p:cond delay="0"/>
                                          </p:stCondLst>
                                        </p:cTn>
                                        <p:tgtEl>
                                          <p:spTgt spid="177"/>
                                        </p:tgtEl>
                                        <p:attrNameLst>
                                          <p:attrName>style.visibility</p:attrName>
                                        </p:attrNameLst>
                                      </p:cBhvr>
                                      <p:to>
                                        <p:strVal val="visible"/>
                                      </p:to>
                                    </p:set>
                                    <p:animEffect transition="in" filter="randombar(horizontal)">
                                      <p:cBhvr>
                                        <p:cTn id="185" dur="500"/>
                                        <p:tgtEl>
                                          <p:spTgt spid="177"/>
                                        </p:tgtEl>
                                      </p:cBhvr>
                                    </p:animEffect>
                                  </p:childTnLst>
                                  <p:subTnLst>
                                    <p:audio>
                                      <p:cMediaNode>
                                        <p:cTn display="0" masterRel="sameClick">
                                          <p:stCondLst>
                                            <p:cond evt="begin" delay="0">
                                              <p:tn val="183"/>
                                            </p:cond>
                                          </p:stCondLst>
                                          <p:endCondLst>
                                            <p:cond evt="onStopAudio" delay="0">
                                              <p:tgtEl>
                                                <p:sldTgt/>
                                              </p:tgtEl>
                                            </p:cond>
                                          </p:endCondLst>
                                        </p:cTn>
                                        <p:tgtEl>
                                          <p:sndTgt r:embed="rId7" name="beep.wav"/>
                                        </p:tgtEl>
                                      </p:cMediaNode>
                                    </p:audio>
                                  </p:subTnLst>
                                </p:cTn>
                              </p:par>
                            </p:childTnLst>
                          </p:cTn>
                        </p:par>
                        <p:par>
                          <p:cTn id="186" fill="hold">
                            <p:stCondLst>
                              <p:cond delay="29800"/>
                            </p:stCondLst>
                            <p:childTnLst>
                              <p:par>
                                <p:cTn id="187" presetID="14" presetClass="entr" presetSubtype="10" fill="hold" nodeType="afterEffect">
                                  <p:stCondLst>
                                    <p:cond delay="500"/>
                                  </p:stCondLst>
                                  <p:childTnLst>
                                    <p:set>
                                      <p:cBhvr>
                                        <p:cTn id="188" dur="1" fill="hold">
                                          <p:stCondLst>
                                            <p:cond delay="0"/>
                                          </p:stCondLst>
                                        </p:cTn>
                                        <p:tgtEl>
                                          <p:spTgt spid="180"/>
                                        </p:tgtEl>
                                        <p:attrNameLst>
                                          <p:attrName>style.visibility</p:attrName>
                                        </p:attrNameLst>
                                      </p:cBhvr>
                                      <p:to>
                                        <p:strVal val="visible"/>
                                      </p:to>
                                    </p:set>
                                    <p:animEffect transition="in" filter="randombar(horizontal)">
                                      <p:cBhvr>
                                        <p:cTn id="189" dur="500"/>
                                        <p:tgtEl>
                                          <p:spTgt spid="180"/>
                                        </p:tgtEl>
                                      </p:cBhvr>
                                    </p:animEffect>
                                  </p:childTnLst>
                                  <p:subTnLst>
                                    <p:audio>
                                      <p:cMediaNode>
                                        <p:cTn display="0" masterRel="sameClick">
                                          <p:stCondLst>
                                            <p:cond evt="begin" delay="0">
                                              <p:tn val="187"/>
                                            </p:cond>
                                          </p:stCondLst>
                                          <p:endCondLst>
                                            <p:cond evt="onStopAudio" delay="0">
                                              <p:tgtEl>
                                                <p:sldTgt/>
                                              </p:tgtEl>
                                            </p:cond>
                                          </p:endCondLst>
                                        </p:cTn>
                                        <p:tgtEl>
                                          <p:sndTgt r:embed="rId7" name="beep.wav"/>
                                        </p:tgtEl>
                                      </p:cMediaNode>
                                    </p:audio>
                                  </p:subTnLst>
                                </p:cTn>
                              </p:par>
                            </p:childTnLst>
                          </p:cTn>
                        </p:par>
                        <p:par>
                          <p:cTn id="190" fill="hold">
                            <p:stCondLst>
                              <p:cond delay="30800"/>
                            </p:stCondLst>
                            <p:childTnLst>
                              <p:par>
                                <p:cTn id="191" presetID="14" presetClass="entr" presetSubtype="10" fill="hold" nodeType="afterEffect">
                                  <p:stCondLst>
                                    <p:cond delay="500"/>
                                  </p:stCondLst>
                                  <p:childTnLst>
                                    <p:set>
                                      <p:cBhvr>
                                        <p:cTn id="192" dur="1" fill="hold">
                                          <p:stCondLst>
                                            <p:cond delay="0"/>
                                          </p:stCondLst>
                                        </p:cTn>
                                        <p:tgtEl>
                                          <p:spTgt spid="183"/>
                                        </p:tgtEl>
                                        <p:attrNameLst>
                                          <p:attrName>style.visibility</p:attrName>
                                        </p:attrNameLst>
                                      </p:cBhvr>
                                      <p:to>
                                        <p:strVal val="visible"/>
                                      </p:to>
                                    </p:set>
                                    <p:animEffect transition="in" filter="randombar(horizontal)">
                                      <p:cBhvr>
                                        <p:cTn id="193" dur="500"/>
                                        <p:tgtEl>
                                          <p:spTgt spid="183"/>
                                        </p:tgtEl>
                                      </p:cBhvr>
                                    </p:animEffect>
                                  </p:childTnLst>
                                  <p:subTnLst>
                                    <p:audio>
                                      <p:cMediaNode>
                                        <p:cTn display="0" masterRel="sameClick">
                                          <p:stCondLst>
                                            <p:cond evt="begin" delay="0">
                                              <p:tn val="191"/>
                                            </p:cond>
                                          </p:stCondLst>
                                          <p:endCondLst>
                                            <p:cond evt="onStopAudio" delay="0">
                                              <p:tgtEl>
                                                <p:sldTgt/>
                                              </p:tgtEl>
                                            </p:cond>
                                          </p:endCondLst>
                                        </p:cTn>
                                        <p:tgtEl>
                                          <p:sndTgt r:embed="rId7" name="beep.wav"/>
                                        </p:tgtEl>
                                      </p:cMediaNode>
                                    </p:audio>
                                  </p:subTnLst>
                                </p:cTn>
                              </p:par>
                            </p:childTnLst>
                          </p:cTn>
                        </p:par>
                        <p:par>
                          <p:cTn id="194" fill="hold">
                            <p:stCondLst>
                              <p:cond delay="31800"/>
                            </p:stCondLst>
                            <p:childTnLst>
                              <p:par>
                                <p:cTn id="195" presetID="14" presetClass="entr" presetSubtype="10" fill="hold" nodeType="afterEffect">
                                  <p:stCondLst>
                                    <p:cond delay="500"/>
                                  </p:stCondLst>
                                  <p:childTnLst>
                                    <p:set>
                                      <p:cBhvr>
                                        <p:cTn id="196" dur="1" fill="hold">
                                          <p:stCondLst>
                                            <p:cond delay="0"/>
                                          </p:stCondLst>
                                        </p:cTn>
                                        <p:tgtEl>
                                          <p:spTgt spid="186"/>
                                        </p:tgtEl>
                                        <p:attrNameLst>
                                          <p:attrName>style.visibility</p:attrName>
                                        </p:attrNameLst>
                                      </p:cBhvr>
                                      <p:to>
                                        <p:strVal val="visible"/>
                                      </p:to>
                                    </p:set>
                                    <p:animEffect transition="in" filter="randombar(horizontal)">
                                      <p:cBhvr>
                                        <p:cTn id="197" dur="500"/>
                                        <p:tgtEl>
                                          <p:spTgt spid="186"/>
                                        </p:tgtEl>
                                      </p:cBhvr>
                                    </p:animEffect>
                                  </p:childTnLst>
                                  <p:subTnLst>
                                    <p:audio>
                                      <p:cMediaNode>
                                        <p:cTn display="0" masterRel="sameClick">
                                          <p:stCondLst>
                                            <p:cond evt="begin" delay="0">
                                              <p:tn val="195"/>
                                            </p:cond>
                                          </p:stCondLst>
                                          <p:endCondLst>
                                            <p:cond evt="onStopAudio" delay="0">
                                              <p:tgtEl>
                                                <p:sldTgt/>
                                              </p:tgtEl>
                                            </p:cond>
                                          </p:endCondLst>
                                        </p:cTn>
                                        <p:tgtEl>
                                          <p:sndTgt r:embed="rId7" name="beep.wav"/>
                                        </p:tgtEl>
                                      </p:cMediaNode>
                                    </p:audio>
                                  </p:subTnLst>
                                </p:cTn>
                              </p:par>
                            </p:childTnLst>
                          </p:cTn>
                        </p:par>
                        <p:par>
                          <p:cTn id="198" fill="hold">
                            <p:stCondLst>
                              <p:cond delay="32800"/>
                            </p:stCondLst>
                            <p:childTnLst>
                              <p:par>
                                <p:cTn id="199" presetID="14" presetClass="entr" presetSubtype="10" fill="hold" nodeType="afterEffect">
                                  <p:stCondLst>
                                    <p:cond delay="500"/>
                                  </p:stCondLst>
                                  <p:childTnLst>
                                    <p:set>
                                      <p:cBhvr>
                                        <p:cTn id="200" dur="1" fill="hold">
                                          <p:stCondLst>
                                            <p:cond delay="0"/>
                                          </p:stCondLst>
                                        </p:cTn>
                                        <p:tgtEl>
                                          <p:spTgt spid="189"/>
                                        </p:tgtEl>
                                        <p:attrNameLst>
                                          <p:attrName>style.visibility</p:attrName>
                                        </p:attrNameLst>
                                      </p:cBhvr>
                                      <p:to>
                                        <p:strVal val="visible"/>
                                      </p:to>
                                    </p:set>
                                    <p:animEffect transition="in" filter="randombar(horizontal)">
                                      <p:cBhvr>
                                        <p:cTn id="201" dur="500"/>
                                        <p:tgtEl>
                                          <p:spTgt spid="189"/>
                                        </p:tgtEl>
                                      </p:cBhvr>
                                    </p:animEffect>
                                  </p:childTnLst>
                                  <p:subTnLst>
                                    <p:audio>
                                      <p:cMediaNode>
                                        <p:cTn display="0" masterRel="sameClick">
                                          <p:stCondLst>
                                            <p:cond evt="begin" delay="0">
                                              <p:tn val="199"/>
                                            </p:cond>
                                          </p:stCondLst>
                                          <p:endCondLst>
                                            <p:cond evt="onStopAudio" delay="0">
                                              <p:tgtEl>
                                                <p:sldTgt/>
                                              </p:tgtEl>
                                            </p:cond>
                                          </p:endCondLst>
                                        </p:cTn>
                                        <p:tgtEl>
                                          <p:sndTgt r:embed="rId7" name="beep.wav"/>
                                        </p:tgtEl>
                                      </p:cMediaNode>
                                    </p:audio>
                                  </p:subTnLst>
                                </p:cTn>
                              </p:par>
                            </p:childTnLst>
                          </p:cTn>
                        </p:par>
                        <p:par>
                          <p:cTn id="202" fill="hold">
                            <p:stCondLst>
                              <p:cond delay="33800"/>
                            </p:stCondLst>
                            <p:childTnLst>
                              <p:par>
                                <p:cTn id="203" presetID="14" presetClass="entr" presetSubtype="10" fill="hold" nodeType="afterEffect">
                                  <p:stCondLst>
                                    <p:cond delay="500"/>
                                  </p:stCondLst>
                                  <p:childTnLst>
                                    <p:set>
                                      <p:cBhvr>
                                        <p:cTn id="204" dur="1" fill="hold">
                                          <p:stCondLst>
                                            <p:cond delay="0"/>
                                          </p:stCondLst>
                                        </p:cTn>
                                        <p:tgtEl>
                                          <p:spTgt spid="192"/>
                                        </p:tgtEl>
                                        <p:attrNameLst>
                                          <p:attrName>style.visibility</p:attrName>
                                        </p:attrNameLst>
                                      </p:cBhvr>
                                      <p:to>
                                        <p:strVal val="visible"/>
                                      </p:to>
                                    </p:set>
                                    <p:animEffect transition="in" filter="randombar(horizontal)">
                                      <p:cBhvr>
                                        <p:cTn id="205" dur="500"/>
                                        <p:tgtEl>
                                          <p:spTgt spid="192"/>
                                        </p:tgtEl>
                                      </p:cBhvr>
                                    </p:animEffect>
                                  </p:childTnLst>
                                  <p:subTnLst>
                                    <p:audio>
                                      <p:cMediaNode>
                                        <p:cTn display="0" masterRel="sameClick">
                                          <p:stCondLst>
                                            <p:cond evt="begin" delay="0">
                                              <p:tn val="203"/>
                                            </p:cond>
                                          </p:stCondLst>
                                          <p:endCondLst>
                                            <p:cond evt="onStopAudio" delay="0">
                                              <p:tgtEl>
                                                <p:sldTgt/>
                                              </p:tgtEl>
                                            </p:cond>
                                          </p:endCondLst>
                                        </p:cTn>
                                        <p:tgtEl>
                                          <p:sndTgt r:embed="rId8" name="chuong.wav"/>
                                        </p:tgtEl>
                                      </p:cMediaNode>
                                    </p:audio>
                                  </p:subTnLst>
                                </p:cTn>
                              </p:par>
                            </p:childTnLst>
                          </p:cTn>
                        </p:par>
                      </p:childTnLst>
                    </p:cTn>
                  </p:par>
                  <p:par>
                    <p:cTn id="206" fill="hold">
                      <p:stCondLst>
                        <p:cond delay="indefinite"/>
                      </p:stCondLst>
                      <p:childTnLst>
                        <p:par>
                          <p:cTn id="207" fill="hold">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4"/>
                                        </p:tgtEl>
                                        <p:attrNameLst>
                                          <p:attrName>style.visibility</p:attrName>
                                        </p:attrNameLst>
                                      </p:cBhvr>
                                      <p:to>
                                        <p:strVal val="visible"/>
                                      </p:to>
                                    </p:set>
                                    <p:animEffect transition="in" filter="dissolve">
                                      <p:cBhvr>
                                        <p:cTn id="210" dur="500"/>
                                        <p:tgtEl>
                                          <p:spTgt spid="4"/>
                                        </p:tgtEl>
                                      </p:cBhvr>
                                    </p:animEffect>
                                  </p:childTnLst>
                                  <p:subTnLst>
                                    <p:audio>
                                      <p:cMediaNode>
                                        <p:cTn display="0" masterRel="sameClick">
                                          <p:stCondLst>
                                            <p:cond evt="begin" delay="0">
                                              <p:tn val="208"/>
                                            </p:cond>
                                          </p:stCondLst>
                                          <p:endCondLst>
                                            <p:cond evt="onStopAudio" delay="0">
                                              <p:tgtEl>
                                                <p:sldTgt/>
                                              </p:tgtEl>
                                            </p:cond>
                                          </p:endCondLst>
                                        </p:cTn>
                                        <p:tgtEl>
                                          <p:sndTgt r:embed="rId9" name="fins__success-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65" grpId="0" animBg="1"/>
      <p:bldP spid="195" grpId="0" animBg="1"/>
      <p:bldP spid="196"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80" y="4353"/>
            <a:ext cx="13781167" cy="6900023"/>
          </a:xfrm>
          <a:prstGeom prst="rect">
            <a:avLst/>
          </a:prstGeom>
        </p:spPr>
      </p:pic>
      <p:sp>
        <p:nvSpPr>
          <p:cNvPr id="60" name="Rectangle 59"/>
          <p:cNvSpPr/>
          <p:nvPr/>
        </p:nvSpPr>
        <p:spPr>
          <a:xfrm>
            <a:off x="3347817" y="236232"/>
            <a:ext cx="10241853" cy="2305342"/>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defTabSz="914277"/>
            <a:r>
              <a:rPr lang="en-US" sz="6000" b="1" dirty="0">
                <a:solidFill>
                  <a:prstClr val="white"/>
                </a:solidFill>
                <a:latin typeface="Times New Roman" panose="02020603050405020304" pitchFamily="18" charset="0"/>
                <a:cs typeface="Times New Roman" panose="02020603050405020304" pitchFamily="18" charset="0"/>
              </a:rPr>
              <a:t> </a:t>
            </a:r>
            <a:r>
              <a:rPr lang="vi-VN" sz="6000" dirty="0">
                <a:solidFill>
                  <a:prstClr val="white"/>
                </a:solidFill>
              </a:rPr>
              <a:t>Qua văn bản Cóc kiện trời, em rút ra được:</a:t>
            </a:r>
          </a:p>
        </p:txBody>
      </p:sp>
      <p:grpSp>
        <p:nvGrpSpPr>
          <p:cNvPr id="69" name="Group 68"/>
          <p:cNvGrpSpPr/>
          <p:nvPr/>
        </p:nvGrpSpPr>
        <p:grpSpPr>
          <a:xfrm>
            <a:off x="2733930" y="2561214"/>
            <a:ext cx="8501005" cy="929406"/>
            <a:chOff x="1139780" y="2822887"/>
            <a:chExt cx="7597820" cy="1063311"/>
          </a:xfrm>
        </p:grpSpPr>
        <p:grpSp>
          <p:nvGrpSpPr>
            <p:cNvPr id="23" name="Group 22"/>
            <p:cNvGrpSpPr/>
            <p:nvPr/>
          </p:nvGrpSpPr>
          <p:grpSpPr>
            <a:xfrm>
              <a:off x="1139780" y="2822887"/>
              <a:ext cx="7597820" cy="1063311"/>
              <a:chOff x="1139780" y="2790695"/>
              <a:chExt cx="4733934" cy="863210"/>
            </a:xfrm>
          </p:grpSpPr>
          <p:sp>
            <p:nvSpPr>
              <p:cNvPr id="18" name="Parallelogram 17"/>
              <p:cNvSpPr/>
              <p:nvPr/>
            </p:nvSpPr>
            <p:spPr>
              <a:xfrm>
                <a:off x="1139780" y="3102576"/>
                <a:ext cx="4733934" cy="551329"/>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vi-VN" sz="3000" b="1" dirty="0">
                    <a:solidFill>
                      <a:prstClr val="white"/>
                    </a:solidFill>
                    <a:latin typeface="Times New Roman" panose="02020603050405020304" pitchFamily="18" charset="0"/>
                    <a:cs typeface="Times New Roman" panose="02020603050405020304" pitchFamily="18" charset="0"/>
                  </a:rPr>
                  <a:t>Mỗi khi cóc nghiến răng trời sẽ mưa</a:t>
                </a:r>
              </a:p>
            </p:txBody>
          </p:sp>
          <p:sp>
            <p:nvSpPr>
              <p:cNvPr id="7" name="Parallelogram 6"/>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A</a:t>
                </a:r>
              </a:p>
            </p:txBody>
          </p:sp>
          <p:sp>
            <p:nvSpPr>
              <p:cNvPr id="22" name="Rectangle 21"/>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42" name="Straight Connector 41"/>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3211666" y="109209"/>
            <a:ext cx="435158" cy="2369158"/>
            <a:chOff x="1322576" y="181190"/>
            <a:chExt cx="387790" cy="2372165"/>
          </a:xfrm>
        </p:grpSpPr>
        <p:grpSp>
          <p:nvGrpSpPr>
            <p:cNvPr id="53" name="Group 52"/>
            <p:cNvGrpSpPr/>
            <p:nvPr/>
          </p:nvGrpSpPr>
          <p:grpSpPr>
            <a:xfrm>
              <a:off x="1322576" y="1227176"/>
              <a:ext cx="286946" cy="286946"/>
              <a:chOff x="505017" y="3509933"/>
              <a:chExt cx="286946" cy="286946"/>
            </a:xfrm>
          </p:grpSpPr>
          <p:sp>
            <p:nvSpPr>
              <p:cNvPr id="54" name="Oval 53"/>
              <p:cNvSpPr/>
              <p:nvPr/>
            </p:nvSpPr>
            <p:spPr>
              <a:xfrm>
                <a:off x="505017" y="350993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55" name="Oval 54"/>
              <p:cNvSpPr/>
              <p:nvPr/>
            </p:nvSpPr>
            <p:spPr>
              <a:xfrm>
                <a:off x="587032" y="358926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sp>
          <p:nvSpPr>
            <p:cNvPr id="57" name="Left Bracket 56"/>
            <p:cNvSpPr/>
            <p:nvPr/>
          </p:nvSpPr>
          <p:spPr>
            <a:xfrm>
              <a:off x="1465654" y="181190"/>
              <a:ext cx="244712" cy="2372165"/>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86751">
                <a:defRPr/>
              </a:pPr>
              <a:endParaRPr lang="en-US" sz="2900" kern="0">
                <a:solidFill>
                  <a:sysClr val="windowText" lastClr="000000"/>
                </a:solidFill>
              </a:endParaRPr>
            </a:p>
          </p:txBody>
        </p:sp>
      </p:grpSp>
      <p:sp>
        <p:nvSpPr>
          <p:cNvPr id="58" name="Left Bracket 57"/>
          <p:cNvSpPr/>
          <p:nvPr/>
        </p:nvSpPr>
        <p:spPr>
          <a:xfrm flipH="1">
            <a:off x="12599237" y="125613"/>
            <a:ext cx="1122359" cy="2369158"/>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grpSp>
        <p:nvGrpSpPr>
          <p:cNvPr id="121" name="Group 120"/>
          <p:cNvGrpSpPr/>
          <p:nvPr/>
        </p:nvGrpSpPr>
        <p:grpSpPr>
          <a:xfrm>
            <a:off x="2733930" y="3670943"/>
            <a:ext cx="8501005" cy="929406"/>
            <a:chOff x="1139780" y="2822887"/>
            <a:chExt cx="7597820" cy="1063311"/>
          </a:xfrm>
        </p:grpSpPr>
        <p:grpSp>
          <p:nvGrpSpPr>
            <p:cNvPr id="122" name="Group 121"/>
            <p:cNvGrpSpPr/>
            <p:nvPr/>
          </p:nvGrpSpPr>
          <p:grpSpPr>
            <a:xfrm>
              <a:off x="1139780" y="2822887"/>
              <a:ext cx="7597820" cy="1063311"/>
              <a:chOff x="1139780" y="2790695"/>
              <a:chExt cx="4733934" cy="863210"/>
            </a:xfrm>
          </p:grpSpPr>
          <p:sp>
            <p:nvSpPr>
              <p:cNvPr id="124" name="Parallelogram 123"/>
              <p:cNvSpPr/>
              <p:nvPr/>
            </p:nvSpPr>
            <p:spPr>
              <a:xfrm>
                <a:off x="1139780" y="3102576"/>
                <a:ext cx="4733934" cy="551329"/>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vi-VN" sz="2700" b="1" dirty="0">
                    <a:solidFill>
                      <a:prstClr val="white"/>
                    </a:solidFill>
                    <a:latin typeface="Times New Roman" panose="02020603050405020304" pitchFamily="18" charset="0"/>
                    <a:cs typeface="Times New Roman" panose="02020603050405020304" pitchFamily="18" charset="0"/>
                  </a:rPr>
                  <a:t>Mỗi khi cóc nghiến răng trời sẽ nắng</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25" name="Parallelogram 124"/>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B</a:t>
                </a:r>
              </a:p>
            </p:txBody>
          </p:sp>
          <p:sp>
            <p:nvSpPr>
              <p:cNvPr id="126" name="Rectangle 125"/>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23" name="Straight Connector 122"/>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2733930" y="4755526"/>
            <a:ext cx="8501005" cy="929408"/>
            <a:chOff x="1139780" y="2822885"/>
            <a:chExt cx="7597820" cy="1063314"/>
          </a:xfrm>
        </p:grpSpPr>
        <p:grpSp>
          <p:nvGrpSpPr>
            <p:cNvPr id="128" name="Group 127"/>
            <p:cNvGrpSpPr/>
            <p:nvPr/>
          </p:nvGrpSpPr>
          <p:grpSpPr>
            <a:xfrm>
              <a:off x="1139780" y="2822885"/>
              <a:ext cx="7597820" cy="1063314"/>
              <a:chOff x="1139780" y="2790695"/>
              <a:chExt cx="4733934" cy="863213"/>
            </a:xfrm>
          </p:grpSpPr>
          <p:sp>
            <p:nvSpPr>
              <p:cNvPr id="130" name="Parallelogram 129"/>
              <p:cNvSpPr/>
              <p:nvPr/>
            </p:nvSpPr>
            <p:spPr>
              <a:xfrm>
                <a:off x="1139780" y="3102578"/>
                <a:ext cx="4733934" cy="551330"/>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vi-VN" sz="2700" b="1" dirty="0">
                    <a:solidFill>
                      <a:prstClr val="white"/>
                    </a:solidFill>
                    <a:latin typeface="Times New Roman" panose="02020603050405020304" pitchFamily="18" charset="0"/>
                    <a:cs typeface="Times New Roman" panose="02020603050405020304" pitchFamily="18" charset="0"/>
                  </a:rPr>
                  <a:t>Cóc hay dân đội quân đi kiện trời</a:t>
                </a:r>
                <a:endParaRPr lang="en-US" sz="2700" b="1" kern="0" dirty="0">
                  <a:solidFill>
                    <a:prstClr val="white"/>
                  </a:solidFill>
                  <a:latin typeface="Times New Roman" panose="02020603050405020304" pitchFamily="18" charset="0"/>
                  <a:cs typeface="Times New Roman" panose="02020603050405020304" pitchFamily="18" charset="0"/>
                </a:endParaRPr>
              </a:p>
            </p:txBody>
          </p:sp>
          <p:sp>
            <p:nvSpPr>
              <p:cNvPr id="131" name="Parallelogram 130"/>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C</a:t>
                </a:r>
              </a:p>
            </p:txBody>
          </p:sp>
          <p:sp>
            <p:nvSpPr>
              <p:cNvPr id="132" name="Rectangle 131"/>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29" name="Straight Connector 128"/>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989518" y="93532"/>
            <a:ext cx="1073216" cy="957501"/>
            <a:chOff x="83662" y="159259"/>
            <a:chExt cx="1082288" cy="1084917"/>
          </a:xfrm>
        </p:grpSpPr>
        <p:sp>
          <p:nvSpPr>
            <p:cNvPr id="10" name="Oval 9"/>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rgbClr val="008CF5"/>
                </a:solidFill>
                <a:latin typeface="Arial" panose="020B0604020202020204" pitchFamily="34" charset="0"/>
                <a:cs typeface="Arial" panose="020B0604020202020204" pitchFamily="34" charset="0"/>
              </a:endParaRPr>
            </a:p>
          </p:txBody>
        </p:sp>
        <p:pic>
          <p:nvPicPr>
            <p:cNvPr id="82" name="Picture 81"/>
            <p:cNvPicPr>
              <a:picLocks noChangeAspect="1"/>
            </p:cNvPicPr>
            <p:nvPr/>
          </p:nvPicPr>
          <p:blipFill>
            <a:blip r:embed="rId11"/>
            <a:stretch>
              <a:fillRect/>
            </a:stretch>
          </p:blipFill>
          <p:spPr>
            <a:xfrm>
              <a:off x="83662" y="159259"/>
              <a:ext cx="1082288" cy="1082288"/>
            </a:xfrm>
            <a:prstGeom prst="rect">
              <a:avLst/>
            </a:prstGeom>
          </p:spPr>
        </p:pic>
        <p:pic>
          <p:nvPicPr>
            <p:cNvPr id="81" name="Picture 80"/>
            <p:cNvPicPr>
              <a:picLocks noChangeAspect="1"/>
            </p:cNvPicPr>
            <p:nvPr/>
          </p:nvPicPr>
          <p:blipFill>
            <a:blip r:embed="rId12"/>
            <a:stretch>
              <a:fillRect/>
            </a:stretch>
          </p:blipFill>
          <p:spPr>
            <a:xfrm>
              <a:off x="140649" y="240741"/>
              <a:ext cx="757177" cy="937456"/>
            </a:xfrm>
            <a:prstGeom prst="rect">
              <a:avLst/>
            </a:prstGeom>
          </p:spPr>
        </p:pic>
        <p:sp>
          <p:nvSpPr>
            <p:cNvPr id="3" name="TextBox 2"/>
            <p:cNvSpPr txBox="1"/>
            <p:nvPr/>
          </p:nvSpPr>
          <p:spPr>
            <a:xfrm>
              <a:off x="355195" y="267725"/>
              <a:ext cx="545102" cy="976451"/>
            </a:xfrm>
            <a:prstGeom prst="rect">
              <a:avLst/>
            </a:prstGeom>
            <a:noFill/>
          </p:spPr>
          <p:txBody>
            <a:bodyPr wrap="none" rtlCol="0">
              <a:spAutoFit/>
            </a:bodyPr>
            <a:lstStyle/>
            <a:p>
              <a:pPr algn="ctr" defTabSz="1086751">
                <a:defRPr/>
              </a:pPr>
              <a:r>
                <a:rPr lang="en-US" sz="5000" b="1" kern="0" dirty="0">
                  <a:solidFill>
                    <a:srgbClr val="008CF5"/>
                  </a:solidFill>
                  <a:latin typeface="Arial" panose="020B0604020202020204" pitchFamily="34" charset="0"/>
                  <a:cs typeface="Arial" panose="020B0604020202020204" pitchFamily="34" charset="0"/>
                </a:rPr>
                <a:t>6</a:t>
              </a:r>
            </a:p>
          </p:txBody>
        </p:sp>
      </p:grpSp>
      <p:grpSp>
        <p:nvGrpSpPr>
          <p:cNvPr id="151" name="Group 150"/>
          <p:cNvGrpSpPr/>
          <p:nvPr/>
        </p:nvGrpSpPr>
        <p:grpSpPr>
          <a:xfrm>
            <a:off x="2370400" y="4037360"/>
            <a:ext cx="321995" cy="1188342"/>
            <a:chOff x="471240" y="3515623"/>
            <a:chExt cx="286946" cy="1189850"/>
          </a:xfrm>
        </p:grpSpPr>
        <p:cxnSp>
          <p:nvCxnSpPr>
            <p:cNvPr id="139" name="Straight Connector 138"/>
            <p:cNvCxnSpPr>
              <a:endCxn id="141" idx="0"/>
            </p:cNvCxnSpPr>
            <p:nvPr/>
          </p:nvCxnSpPr>
          <p:spPr>
            <a:xfrm>
              <a:off x="614713" y="3515623"/>
              <a:ext cx="0" cy="902904"/>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471240" y="4418527"/>
              <a:ext cx="286946" cy="286946"/>
              <a:chOff x="452190" y="3163606"/>
              <a:chExt cx="286946" cy="286946"/>
            </a:xfrm>
          </p:grpSpPr>
          <p:sp>
            <p:nvSpPr>
              <p:cNvPr id="141" name="Oval 140"/>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42" name="Oval 141"/>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grpSp>
        <p:nvGrpSpPr>
          <p:cNvPr id="150" name="Group 149"/>
          <p:cNvGrpSpPr/>
          <p:nvPr/>
        </p:nvGrpSpPr>
        <p:grpSpPr>
          <a:xfrm>
            <a:off x="2370400" y="3013908"/>
            <a:ext cx="321995" cy="1150294"/>
            <a:chOff x="471240" y="2490868"/>
            <a:chExt cx="286946" cy="1151755"/>
          </a:xfrm>
        </p:grpSpPr>
        <p:cxnSp>
          <p:nvCxnSpPr>
            <p:cNvPr id="116" name="Straight Connector 115"/>
            <p:cNvCxnSpPr>
              <a:stCxn id="20" idx="4"/>
              <a:endCxn id="118" idx="0"/>
            </p:cNvCxnSpPr>
            <p:nvPr/>
          </p:nvCxnSpPr>
          <p:spPr>
            <a:xfrm>
              <a:off x="600199" y="2490868"/>
              <a:ext cx="14514" cy="864809"/>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471240" y="3355677"/>
              <a:ext cx="286946" cy="286946"/>
              <a:chOff x="452190" y="3163606"/>
              <a:chExt cx="286946" cy="286946"/>
            </a:xfrm>
          </p:grpSpPr>
          <p:sp>
            <p:nvSpPr>
              <p:cNvPr id="118" name="Oval 117"/>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19" name="Oval 118"/>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grpSp>
        <p:nvGrpSpPr>
          <p:cNvPr id="149" name="Group 148"/>
          <p:cNvGrpSpPr/>
          <p:nvPr/>
        </p:nvGrpSpPr>
        <p:grpSpPr>
          <a:xfrm>
            <a:off x="2370400" y="1048708"/>
            <a:ext cx="321995" cy="1965200"/>
            <a:chOff x="471240" y="574185"/>
            <a:chExt cx="286946" cy="1967695"/>
          </a:xfrm>
        </p:grpSpPr>
        <p:cxnSp>
          <p:nvCxnSpPr>
            <p:cNvPr id="13" name="Straight Connector 12"/>
            <p:cNvCxnSpPr>
              <a:stCxn id="82" idx="2"/>
              <a:endCxn id="20" idx="0"/>
            </p:cNvCxnSpPr>
            <p:nvPr/>
          </p:nvCxnSpPr>
          <p:spPr>
            <a:xfrm>
              <a:off x="610012" y="574185"/>
              <a:ext cx="4701" cy="1680749"/>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471240" y="2254934"/>
              <a:ext cx="286946" cy="286946"/>
              <a:chOff x="452190" y="3133126"/>
              <a:chExt cx="286946" cy="286946"/>
            </a:xfrm>
          </p:grpSpPr>
          <p:sp>
            <p:nvSpPr>
              <p:cNvPr id="20" name="Oval 19"/>
              <p:cNvSpPr/>
              <p:nvPr/>
            </p:nvSpPr>
            <p:spPr>
              <a:xfrm>
                <a:off x="452190" y="313312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21" name="Oval 20"/>
              <p:cNvSpPr/>
              <p:nvPr/>
            </p:nvSpPr>
            <p:spPr>
              <a:xfrm>
                <a:off x="531824" y="3217049"/>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sp>
        <p:nvSpPr>
          <p:cNvPr id="65" name="Rectangle 64"/>
          <p:cNvSpPr/>
          <p:nvPr/>
        </p:nvSpPr>
        <p:spPr>
          <a:xfrm>
            <a:off x="1829068" y="1238372"/>
            <a:ext cx="1425273" cy="126851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30</a:t>
            </a:r>
          </a:p>
        </p:txBody>
      </p:sp>
      <p:grpSp>
        <p:nvGrpSpPr>
          <p:cNvPr id="67" name="Group 66"/>
          <p:cNvGrpSpPr/>
          <p:nvPr/>
        </p:nvGrpSpPr>
        <p:grpSpPr>
          <a:xfrm>
            <a:off x="1829063" y="1228860"/>
            <a:ext cx="1425273" cy="1269733"/>
            <a:chOff x="-1408548" y="1800614"/>
            <a:chExt cx="1270128" cy="1271345"/>
          </a:xfrm>
        </p:grpSpPr>
        <p:sp>
          <p:nvSpPr>
            <p:cNvPr id="68" name="Rectangle 6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0" name="Rectangle 69"/>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29</a:t>
              </a:r>
            </a:p>
          </p:txBody>
        </p:sp>
      </p:grpSp>
      <p:grpSp>
        <p:nvGrpSpPr>
          <p:cNvPr id="71" name="Group 70"/>
          <p:cNvGrpSpPr/>
          <p:nvPr/>
        </p:nvGrpSpPr>
        <p:grpSpPr>
          <a:xfrm>
            <a:off x="1829061" y="1228856"/>
            <a:ext cx="1425273" cy="1268940"/>
            <a:chOff x="-1408548" y="1801408"/>
            <a:chExt cx="1270128" cy="1270551"/>
          </a:xfrm>
        </p:grpSpPr>
        <p:sp>
          <p:nvSpPr>
            <p:cNvPr id="72" name="Rectangle 7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3" name="Rectangle 72"/>
            <p:cNvSpPr/>
            <p:nvPr/>
          </p:nvSpPr>
          <p:spPr>
            <a:xfrm>
              <a:off x="-1408547" y="1801408"/>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28</a:t>
              </a:r>
            </a:p>
          </p:txBody>
        </p:sp>
      </p:grpSp>
      <p:grpSp>
        <p:nvGrpSpPr>
          <p:cNvPr id="74" name="Group 73"/>
          <p:cNvGrpSpPr/>
          <p:nvPr/>
        </p:nvGrpSpPr>
        <p:grpSpPr>
          <a:xfrm>
            <a:off x="1829060" y="1228644"/>
            <a:ext cx="1425273" cy="1268940"/>
            <a:chOff x="-1408548" y="1801408"/>
            <a:chExt cx="1270128" cy="1270551"/>
          </a:xfrm>
        </p:grpSpPr>
        <p:sp>
          <p:nvSpPr>
            <p:cNvPr id="75" name="Rectangle 7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6" name="Rectangle 75"/>
            <p:cNvSpPr/>
            <p:nvPr/>
          </p:nvSpPr>
          <p:spPr>
            <a:xfrm>
              <a:off x="-1408547" y="1801408"/>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27</a:t>
              </a:r>
            </a:p>
          </p:txBody>
        </p:sp>
      </p:grpSp>
      <p:grpSp>
        <p:nvGrpSpPr>
          <p:cNvPr id="77" name="Group 76"/>
          <p:cNvGrpSpPr/>
          <p:nvPr/>
        </p:nvGrpSpPr>
        <p:grpSpPr>
          <a:xfrm>
            <a:off x="1829058" y="1228648"/>
            <a:ext cx="1425273" cy="1269733"/>
            <a:chOff x="-1408548" y="1800614"/>
            <a:chExt cx="1270128" cy="1271345"/>
          </a:xfrm>
        </p:grpSpPr>
        <p:sp>
          <p:nvSpPr>
            <p:cNvPr id="78" name="Rectangle 7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79" name="Rectangle 78"/>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26</a:t>
              </a:r>
            </a:p>
          </p:txBody>
        </p:sp>
      </p:grpSp>
      <p:grpSp>
        <p:nvGrpSpPr>
          <p:cNvPr id="83" name="Group 82"/>
          <p:cNvGrpSpPr/>
          <p:nvPr/>
        </p:nvGrpSpPr>
        <p:grpSpPr>
          <a:xfrm>
            <a:off x="1829057" y="1228648"/>
            <a:ext cx="1425273" cy="1269733"/>
            <a:chOff x="-1408548" y="1800614"/>
            <a:chExt cx="1270128" cy="1271345"/>
          </a:xfrm>
        </p:grpSpPr>
        <p:sp>
          <p:nvSpPr>
            <p:cNvPr id="84" name="Rectangle 8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85" name="Rectangle 84"/>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25</a:t>
              </a:r>
            </a:p>
          </p:txBody>
        </p:sp>
      </p:grpSp>
      <p:grpSp>
        <p:nvGrpSpPr>
          <p:cNvPr id="86" name="Group 85"/>
          <p:cNvGrpSpPr/>
          <p:nvPr/>
        </p:nvGrpSpPr>
        <p:grpSpPr>
          <a:xfrm>
            <a:off x="1829052" y="1228279"/>
            <a:ext cx="1425273" cy="1269733"/>
            <a:chOff x="-1408548" y="1800614"/>
            <a:chExt cx="1270128" cy="1271345"/>
          </a:xfrm>
        </p:grpSpPr>
        <p:sp>
          <p:nvSpPr>
            <p:cNvPr id="87" name="Rectangle 86"/>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88" name="Rectangle 87"/>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24</a:t>
              </a:r>
            </a:p>
          </p:txBody>
        </p:sp>
      </p:grpSp>
      <p:grpSp>
        <p:nvGrpSpPr>
          <p:cNvPr id="89" name="Group 88"/>
          <p:cNvGrpSpPr/>
          <p:nvPr/>
        </p:nvGrpSpPr>
        <p:grpSpPr>
          <a:xfrm>
            <a:off x="1829051" y="1228279"/>
            <a:ext cx="1425273" cy="1269733"/>
            <a:chOff x="-1408548" y="1800614"/>
            <a:chExt cx="1270128" cy="1271345"/>
          </a:xfrm>
        </p:grpSpPr>
        <p:sp>
          <p:nvSpPr>
            <p:cNvPr id="90" name="Rectangle 89"/>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1" name="Rectangle 90"/>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23</a:t>
              </a:r>
            </a:p>
          </p:txBody>
        </p:sp>
      </p:grpSp>
      <p:grpSp>
        <p:nvGrpSpPr>
          <p:cNvPr id="92" name="Group 91"/>
          <p:cNvGrpSpPr/>
          <p:nvPr/>
        </p:nvGrpSpPr>
        <p:grpSpPr>
          <a:xfrm>
            <a:off x="1829041" y="1227536"/>
            <a:ext cx="1425273" cy="1269733"/>
            <a:chOff x="-1408548" y="1800614"/>
            <a:chExt cx="1270128" cy="1271345"/>
          </a:xfrm>
        </p:grpSpPr>
        <p:sp>
          <p:nvSpPr>
            <p:cNvPr id="93" name="Rectangle 9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4" name="Rectangle 93"/>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22</a:t>
              </a:r>
            </a:p>
          </p:txBody>
        </p:sp>
      </p:grpSp>
      <p:grpSp>
        <p:nvGrpSpPr>
          <p:cNvPr id="95" name="Group 94"/>
          <p:cNvGrpSpPr/>
          <p:nvPr/>
        </p:nvGrpSpPr>
        <p:grpSpPr>
          <a:xfrm>
            <a:off x="1829040" y="1226956"/>
            <a:ext cx="1425273" cy="1269733"/>
            <a:chOff x="-1408548" y="1800614"/>
            <a:chExt cx="1270128" cy="1271345"/>
          </a:xfrm>
        </p:grpSpPr>
        <p:sp>
          <p:nvSpPr>
            <p:cNvPr id="96" name="Rectangle 9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97" name="Rectangle 96"/>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21</a:t>
              </a:r>
            </a:p>
          </p:txBody>
        </p:sp>
      </p:grpSp>
      <p:grpSp>
        <p:nvGrpSpPr>
          <p:cNvPr id="98" name="Group 97"/>
          <p:cNvGrpSpPr/>
          <p:nvPr/>
        </p:nvGrpSpPr>
        <p:grpSpPr>
          <a:xfrm>
            <a:off x="1829039" y="1226346"/>
            <a:ext cx="1425273" cy="1269733"/>
            <a:chOff x="-1408548" y="1800614"/>
            <a:chExt cx="1270128" cy="1271345"/>
          </a:xfrm>
        </p:grpSpPr>
        <p:sp>
          <p:nvSpPr>
            <p:cNvPr id="99" name="Rectangle 98"/>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0" name="Rectangle 99"/>
            <p:cNvSpPr/>
            <p:nvPr/>
          </p:nvSpPr>
          <p:spPr>
            <a:xfrm>
              <a:off x="-1408547" y="1800614"/>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prstClr val="white"/>
                  </a:solidFill>
                  <a:latin typeface="Arial Black" panose="020B0A04020102020204" pitchFamily="34" charset="0"/>
                  <a:cs typeface="Arial" panose="020B0604020202020204" pitchFamily="34" charset="0"/>
                </a:rPr>
                <a:t>20</a:t>
              </a:r>
            </a:p>
          </p:txBody>
        </p:sp>
      </p:grpSp>
      <p:grpSp>
        <p:nvGrpSpPr>
          <p:cNvPr id="101" name="Group 100"/>
          <p:cNvGrpSpPr/>
          <p:nvPr/>
        </p:nvGrpSpPr>
        <p:grpSpPr>
          <a:xfrm>
            <a:off x="1825996" y="1226338"/>
            <a:ext cx="1425273" cy="1269678"/>
            <a:chOff x="-1408548" y="1801832"/>
            <a:chExt cx="1270128" cy="1271290"/>
          </a:xfrm>
        </p:grpSpPr>
        <p:sp>
          <p:nvSpPr>
            <p:cNvPr id="102" name="Rectangle 10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3" name="Rectangle 102"/>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19</a:t>
              </a:r>
            </a:p>
          </p:txBody>
        </p:sp>
      </p:grpSp>
      <p:grpSp>
        <p:nvGrpSpPr>
          <p:cNvPr id="104" name="Group 103"/>
          <p:cNvGrpSpPr/>
          <p:nvPr/>
        </p:nvGrpSpPr>
        <p:grpSpPr>
          <a:xfrm>
            <a:off x="1821712" y="1238079"/>
            <a:ext cx="1425273" cy="1269678"/>
            <a:chOff x="-1408548" y="1801832"/>
            <a:chExt cx="1270128" cy="1271290"/>
          </a:xfrm>
        </p:grpSpPr>
        <p:sp>
          <p:nvSpPr>
            <p:cNvPr id="105" name="Rectangle 10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6" name="Rectangle 105"/>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18</a:t>
              </a:r>
            </a:p>
          </p:txBody>
        </p:sp>
      </p:grpSp>
      <p:grpSp>
        <p:nvGrpSpPr>
          <p:cNvPr id="107" name="Group 106"/>
          <p:cNvGrpSpPr/>
          <p:nvPr/>
        </p:nvGrpSpPr>
        <p:grpSpPr>
          <a:xfrm>
            <a:off x="1821711" y="1242496"/>
            <a:ext cx="1425273" cy="1269678"/>
            <a:chOff x="-1408548" y="1801832"/>
            <a:chExt cx="1270128" cy="1271290"/>
          </a:xfrm>
        </p:grpSpPr>
        <p:sp>
          <p:nvSpPr>
            <p:cNvPr id="108" name="Rectangle 10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09" name="Rectangle 108"/>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17</a:t>
              </a:r>
            </a:p>
          </p:txBody>
        </p:sp>
      </p:grpSp>
      <p:grpSp>
        <p:nvGrpSpPr>
          <p:cNvPr id="110" name="Group 109"/>
          <p:cNvGrpSpPr/>
          <p:nvPr/>
        </p:nvGrpSpPr>
        <p:grpSpPr>
          <a:xfrm>
            <a:off x="1821711" y="1235906"/>
            <a:ext cx="1425273" cy="1269678"/>
            <a:chOff x="-1408548" y="1801832"/>
            <a:chExt cx="1270128" cy="1271290"/>
          </a:xfrm>
        </p:grpSpPr>
        <p:sp>
          <p:nvSpPr>
            <p:cNvPr id="111" name="Rectangle 110"/>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12" name="Rectangle 111"/>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16</a:t>
              </a:r>
            </a:p>
          </p:txBody>
        </p:sp>
      </p:grpSp>
      <p:grpSp>
        <p:nvGrpSpPr>
          <p:cNvPr id="113" name="Group 112"/>
          <p:cNvGrpSpPr/>
          <p:nvPr/>
        </p:nvGrpSpPr>
        <p:grpSpPr>
          <a:xfrm>
            <a:off x="1821708" y="1236833"/>
            <a:ext cx="1425273" cy="1269678"/>
            <a:chOff x="-1408548" y="1801832"/>
            <a:chExt cx="1270128" cy="1271290"/>
          </a:xfrm>
        </p:grpSpPr>
        <p:sp>
          <p:nvSpPr>
            <p:cNvPr id="114" name="Rectangle 11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15" name="Rectangle 114"/>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15</a:t>
              </a:r>
            </a:p>
          </p:txBody>
        </p:sp>
      </p:grpSp>
      <p:grpSp>
        <p:nvGrpSpPr>
          <p:cNvPr id="120" name="Group 119"/>
          <p:cNvGrpSpPr/>
          <p:nvPr/>
        </p:nvGrpSpPr>
        <p:grpSpPr>
          <a:xfrm>
            <a:off x="1821707" y="1232416"/>
            <a:ext cx="1425273" cy="1269678"/>
            <a:chOff x="-1408548" y="1801832"/>
            <a:chExt cx="1270128" cy="1271290"/>
          </a:xfrm>
        </p:grpSpPr>
        <p:sp>
          <p:nvSpPr>
            <p:cNvPr id="133" name="Rectangle 13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34" name="Rectangle 13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14</a:t>
              </a:r>
            </a:p>
          </p:txBody>
        </p:sp>
      </p:grpSp>
      <p:grpSp>
        <p:nvGrpSpPr>
          <p:cNvPr id="135" name="Group 134"/>
          <p:cNvGrpSpPr/>
          <p:nvPr/>
        </p:nvGrpSpPr>
        <p:grpSpPr>
          <a:xfrm>
            <a:off x="1821707" y="1231256"/>
            <a:ext cx="1425273" cy="1269678"/>
            <a:chOff x="-1408548" y="1801832"/>
            <a:chExt cx="1270128" cy="1271290"/>
          </a:xfrm>
        </p:grpSpPr>
        <p:sp>
          <p:nvSpPr>
            <p:cNvPr id="136" name="Rectangle 13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37" name="Rectangle 13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13</a:t>
              </a:r>
            </a:p>
          </p:txBody>
        </p:sp>
      </p:grpSp>
      <p:grpSp>
        <p:nvGrpSpPr>
          <p:cNvPr id="138" name="Group 137"/>
          <p:cNvGrpSpPr/>
          <p:nvPr/>
        </p:nvGrpSpPr>
        <p:grpSpPr>
          <a:xfrm>
            <a:off x="1821705" y="1239608"/>
            <a:ext cx="1425273" cy="1269678"/>
            <a:chOff x="-1408548" y="1801832"/>
            <a:chExt cx="1270128" cy="1271290"/>
          </a:xfrm>
        </p:grpSpPr>
        <p:sp>
          <p:nvSpPr>
            <p:cNvPr id="143" name="Rectangle 14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44" name="Rectangle 14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12</a:t>
              </a:r>
            </a:p>
          </p:txBody>
        </p:sp>
      </p:grpSp>
      <p:grpSp>
        <p:nvGrpSpPr>
          <p:cNvPr id="145" name="Group 144"/>
          <p:cNvGrpSpPr/>
          <p:nvPr/>
        </p:nvGrpSpPr>
        <p:grpSpPr>
          <a:xfrm>
            <a:off x="1821704" y="1233027"/>
            <a:ext cx="1425273" cy="1269678"/>
            <a:chOff x="-1408548" y="1801832"/>
            <a:chExt cx="1270128" cy="1271290"/>
          </a:xfrm>
        </p:grpSpPr>
        <p:sp>
          <p:nvSpPr>
            <p:cNvPr id="146" name="Rectangle 14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47" name="Rectangle 14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11</a:t>
              </a:r>
            </a:p>
          </p:txBody>
        </p:sp>
      </p:grpSp>
      <p:grpSp>
        <p:nvGrpSpPr>
          <p:cNvPr id="148" name="Group 147"/>
          <p:cNvGrpSpPr/>
          <p:nvPr/>
        </p:nvGrpSpPr>
        <p:grpSpPr>
          <a:xfrm>
            <a:off x="1821704" y="1235884"/>
            <a:ext cx="1425273" cy="1269678"/>
            <a:chOff x="-1408548" y="1801832"/>
            <a:chExt cx="1270128" cy="1271290"/>
          </a:xfrm>
        </p:grpSpPr>
        <p:sp>
          <p:nvSpPr>
            <p:cNvPr id="152" name="Rectangle 15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64" name="Rectangle 16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10</a:t>
              </a:r>
            </a:p>
          </p:txBody>
        </p:sp>
      </p:grpSp>
      <p:grpSp>
        <p:nvGrpSpPr>
          <p:cNvPr id="165" name="Group 164"/>
          <p:cNvGrpSpPr/>
          <p:nvPr/>
        </p:nvGrpSpPr>
        <p:grpSpPr>
          <a:xfrm>
            <a:off x="1823540" y="1242457"/>
            <a:ext cx="1425273" cy="1269678"/>
            <a:chOff x="-1408548" y="1801832"/>
            <a:chExt cx="1270128" cy="1271290"/>
          </a:xfrm>
        </p:grpSpPr>
        <p:sp>
          <p:nvSpPr>
            <p:cNvPr id="166" name="Rectangle 165"/>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67" name="Rectangle 166"/>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9</a:t>
              </a:r>
            </a:p>
          </p:txBody>
        </p:sp>
      </p:grpSp>
      <p:grpSp>
        <p:nvGrpSpPr>
          <p:cNvPr id="168" name="Group 167"/>
          <p:cNvGrpSpPr/>
          <p:nvPr/>
        </p:nvGrpSpPr>
        <p:grpSpPr>
          <a:xfrm>
            <a:off x="1821702" y="1234708"/>
            <a:ext cx="1425273" cy="1269678"/>
            <a:chOff x="-1408548" y="1801832"/>
            <a:chExt cx="1270128" cy="1271290"/>
          </a:xfrm>
        </p:grpSpPr>
        <p:sp>
          <p:nvSpPr>
            <p:cNvPr id="169" name="Rectangle 168"/>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0" name="Rectangle 169"/>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8</a:t>
              </a:r>
            </a:p>
          </p:txBody>
        </p:sp>
      </p:grpSp>
      <p:grpSp>
        <p:nvGrpSpPr>
          <p:cNvPr id="171" name="Group 170"/>
          <p:cNvGrpSpPr/>
          <p:nvPr/>
        </p:nvGrpSpPr>
        <p:grpSpPr>
          <a:xfrm>
            <a:off x="1823431" y="1242781"/>
            <a:ext cx="1425273" cy="1269678"/>
            <a:chOff x="-1408548" y="1801832"/>
            <a:chExt cx="1270128" cy="1271290"/>
          </a:xfrm>
        </p:grpSpPr>
        <p:sp>
          <p:nvSpPr>
            <p:cNvPr id="172" name="Rectangle 171"/>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3" name="Rectangle 172"/>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7</a:t>
              </a:r>
            </a:p>
          </p:txBody>
        </p:sp>
      </p:grpSp>
      <p:grpSp>
        <p:nvGrpSpPr>
          <p:cNvPr id="174" name="Group 173"/>
          <p:cNvGrpSpPr/>
          <p:nvPr/>
        </p:nvGrpSpPr>
        <p:grpSpPr>
          <a:xfrm>
            <a:off x="1823431" y="1242779"/>
            <a:ext cx="1425273" cy="1269678"/>
            <a:chOff x="-1408548" y="1801832"/>
            <a:chExt cx="1270128" cy="1271290"/>
          </a:xfrm>
        </p:grpSpPr>
        <p:sp>
          <p:nvSpPr>
            <p:cNvPr id="175" name="Rectangle 174"/>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6" name="Rectangle 175"/>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ysClr val="windowText" lastClr="000000"/>
                  </a:solidFill>
                  <a:latin typeface="Arial Black" panose="020B0A04020102020204" pitchFamily="34" charset="0"/>
                  <a:cs typeface="Arial" panose="020B0604020202020204" pitchFamily="34" charset="0"/>
                </a:rPr>
                <a:t>6</a:t>
              </a:r>
            </a:p>
          </p:txBody>
        </p:sp>
      </p:grpSp>
      <p:grpSp>
        <p:nvGrpSpPr>
          <p:cNvPr id="177" name="Group 176"/>
          <p:cNvGrpSpPr/>
          <p:nvPr/>
        </p:nvGrpSpPr>
        <p:grpSpPr>
          <a:xfrm>
            <a:off x="1823431" y="1239610"/>
            <a:ext cx="1425273" cy="1269678"/>
            <a:chOff x="-1408548" y="1801832"/>
            <a:chExt cx="1270128" cy="1271290"/>
          </a:xfrm>
        </p:grpSpPr>
        <p:sp>
          <p:nvSpPr>
            <p:cNvPr id="178" name="Rectangle 177"/>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79" name="Rectangle 178"/>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5</a:t>
              </a:r>
            </a:p>
          </p:txBody>
        </p:sp>
      </p:grpSp>
      <p:grpSp>
        <p:nvGrpSpPr>
          <p:cNvPr id="180" name="Group 179"/>
          <p:cNvGrpSpPr/>
          <p:nvPr/>
        </p:nvGrpSpPr>
        <p:grpSpPr>
          <a:xfrm>
            <a:off x="1821701" y="1237597"/>
            <a:ext cx="1425273" cy="1269678"/>
            <a:chOff x="-1408548" y="1801832"/>
            <a:chExt cx="1270128" cy="1271290"/>
          </a:xfrm>
        </p:grpSpPr>
        <p:sp>
          <p:nvSpPr>
            <p:cNvPr id="181" name="Rectangle 180"/>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2" name="Rectangle 181"/>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4</a:t>
              </a:r>
            </a:p>
          </p:txBody>
        </p:sp>
      </p:grpSp>
      <p:grpSp>
        <p:nvGrpSpPr>
          <p:cNvPr id="183" name="Group 182"/>
          <p:cNvGrpSpPr/>
          <p:nvPr/>
        </p:nvGrpSpPr>
        <p:grpSpPr>
          <a:xfrm>
            <a:off x="1821701" y="1236294"/>
            <a:ext cx="1425273" cy="1269678"/>
            <a:chOff x="-1408548" y="1801832"/>
            <a:chExt cx="1270128" cy="1271290"/>
          </a:xfrm>
        </p:grpSpPr>
        <p:sp>
          <p:nvSpPr>
            <p:cNvPr id="184" name="Rectangle 183"/>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5" name="Rectangle 184"/>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3</a:t>
              </a:r>
            </a:p>
          </p:txBody>
        </p:sp>
      </p:grpSp>
      <p:grpSp>
        <p:nvGrpSpPr>
          <p:cNvPr id="186" name="Group 185"/>
          <p:cNvGrpSpPr/>
          <p:nvPr/>
        </p:nvGrpSpPr>
        <p:grpSpPr>
          <a:xfrm>
            <a:off x="1819867" y="1237441"/>
            <a:ext cx="1425273" cy="1269678"/>
            <a:chOff x="-1408548" y="1801832"/>
            <a:chExt cx="1270128" cy="1271290"/>
          </a:xfrm>
        </p:grpSpPr>
        <p:sp>
          <p:nvSpPr>
            <p:cNvPr id="187" name="Rectangle 186"/>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88" name="Rectangle 187"/>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2</a:t>
              </a:r>
            </a:p>
          </p:txBody>
        </p:sp>
      </p:grpSp>
      <p:grpSp>
        <p:nvGrpSpPr>
          <p:cNvPr id="189" name="Group 188"/>
          <p:cNvGrpSpPr/>
          <p:nvPr/>
        </p:nvGrpSpPr>
        <p:grpSpPr>
          <a:xfrm>
            <a:off x="1824323" y="1238023"/>
            <a:ext cx="1425273" cy="1269678"/>
            <a:chOff x="-1408548" y="1801832"/>
            <a:chExt cx="1270128" cy="1271290"/>
          </a:xfrm>
        </p:grpSpPr>
        <p:sp>
          <p:nvSpPr>
            <p:cNvPr id="190" name="Rectangle 189"/>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91" name="Rectangle 190"/>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0000"/>
                  </a:solidFill>
                  <a:latin typeface="Arial Black" panose="020B0A04020102020204" pitchFamily="34" charset="0"/>
                  <a:cs typeface="Arial" panose="020B0604020202020204" pitchFamily="34" charset="0"/>
                </a:rPr>
                <a:t>1</a:t>
              </a:r>
            </a:p>
          </p:txBody>
        </p:sp>
      </p:grpSp>
      <p:grpSp>
        <p:nvGrpSpPr>
          <p:cNvPr id="192" name="Group 191"/>
          <p:cNvGrpSpPr/>
          <p:nvPr/>
        </p:nvGrpSpPr>
        <p:grpSpPr>
          <a:xfrm>
            <a:off x="1819863" y="1236437"/>
            <a:ext cx="1425273" cy="1269678"/>
            <a:chOff x="-1408548" y="1801832"/>
            <a:chExt cx="1270128" cy="1271290"/>
          </a:xfrm>
        </p:grpSpPr>
        <p:sp>
          <p:nvSpPr>
            <p:cNvPr id="193" name="Rectangle 192"/>
            <p:cNvSpPr/>
            <p:nvPr/>
          </p:nvSpPr>
          <p:spPr>
            <a:xfrm>
              <a:off x="-1408548" y="1801832"/>
              <a:ext cx="1270127" cy="1270127"/>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6000" b="1" kern="0" dirty="0">
                <a:solidFill>
                  <a:sysClr val="windowText" lastClr="000000"/>
                </a:solidFill>
                <a:latin typeface="Arial Black" panose="020B0A04020102020204" pitchFamily="34" charset="0"/>
                <a:cs typeface="Arial" panose="020B0604020202020204" pitchFamily="34" charset="0"/>
              </a:endParaRPr>
            </a:p>
          </p:txBody>
        </p:sp>
        <p:sp>
          <p:nvSpPr>
            <p:cNvPr id="194" name="Rectangle 193"/>
            <p:cNvSpPr/>
            <p:nvPr/>
          </p:nvSpPr>
          <p:spPr>
            <a:xfrm>
              <a:off x="-1408547" y="1802995"/>
              <a:ext cx="1270127" cy="1270127"/>
            </a:xfrm>
            <a:prstGeom prst="rect">
              <a:avLst/>
            </a:prstGeom>
            <a:solidFill>
              <a:srgbClr val="00FF4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6000" b="1" kern="0" dirty="0">
                  <a:solidFill>
                    <a:srgbClr val="FFFF00"/>
                  </a:solidFill>
                  <a:latin typeface="Arial Black" panose="020B0A04020102020204" pitchFamily="34" charset="0"/>
                  <a:cs typeface="Arial" panose="020B0604020202020204" pitchFamily="34" charset="0"/>
                </a:rPr>
                <a:t>0</a:t>
              </a:r>
            </a:p>
          </p:txBody>
        </p:sp>
      </p:grpSp>
      <p:sp>
        <p:nvSpPr>
          <p:cNvPr id="195" name="Left Brace 194"/>
          <p:cNvSpPr/>
          <p:nvPr/>
        </p:nvSpPr>
        <p:spPr>
          <a:xfrm rot="16200000">
            <a:off x="2421289" y="1784896"/>
            <a:ext cx="218088" cy="1448006"/>
          </a:xfrm>
          <a:prstGeom prst="leftBrace">
            <a:avLst/>
          </a:prstGeom>
          <a:ln w="12700">
            <a:solidFill>
              <a:srgbClr val="00FF4E"/>
            </a:solidFill>
          </a:ln>
          <a:effectLst>
            <a:glow rad="63500">
              <a:srgbClr val="00FF4E">
                <a:alpha val="40000"/>
              </a:srgbClr>
            </a:glow>
          </a:effectLst>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sp>
        <p:nvSpPr>
          <p:cNvPr id="196" name="Left Brace 195"/>
          <p:cNvSpPr/>
          <p:nvPr/>
        </p:nvSpPr>
        <p:spPr>
          <a:xfrm rot="5400000">
            <a:off x="2421289" y="509443"/>
            <a:ext cx="218088" cy="1448006"/>
          </a:xfrm>
          <a:prstGeom prst="leftBrace">
            <a:avLst/>
          </a:prstGeom>
          <a:ln w="12700">
            <a:solidFill>
              <a:srgbClr val="00FF4E"/>
            </a:solidFill>
          </a:ln>
          <a:effectLst>
            <a:glow rad="63500">
              <a:srgbClr val="00FF4E">
                <a:alpha val="40000"/>
              </a:srgbClr>
            </a:glow>
          </a:effectLst>
        </p:spPr>
        <p:style>
          <a:lnRef idx="1">
            <a:schemeClr val="accent1"/>
          </a:lnRef>
          <a:fillRef idx="0">
            <a:schemeClr val="accent1"/>
          </a:fillRef>
          <a:effectRef idx="0">
            <a:schemeClr val="accent1"/>
          </a:effectRef>
          <a:fontRef idx="minor">
            <a:schemeClr val="tx1"/>
          </a:fontRef>
        </p:style>
        <p:txBody>
          <a:bodyPr lIns="68507" tIns="34254" rIns="68507" bIns="34254" rtlCol="0" anchor="ctr"/>
          <a:lstStyle/>
          <a:p>
            <a:pPr algn="ctr" defTabSz="1086751">
              <a:defRPr/>
            </a:pPr>
            <a:endParaRPr lang="en-US" sz="2900" kern="0">
              <a:solidFill>
                <a:sysClr val="windowText" lastClr="000000"/>
              </a:solidFill>
            </a:endParaRPr>
          </a:p>
        </p:txBody>
      </p:sp>
      <p:pic>
        <p:nvPicPr>
          <p:cNvPr id="197" name="Picture 196">
            <a:hlinkHover r:id="" action="ppaction://noaction" highlightClick="1">
              <a:snd r:embed="rId13" name="applause.wav"/>
            </a:hlinkHover>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256532" y="5539387"/>
            <a:ext cx="1542015" cy="1314266"/>
          </a:xfrm>
          <a:prstGeom prst="rect">
            <a:avLst/>
          </a:prstGeom>
        </p:spPr>
      </p:pic>
      <p:sp>
        <p:nvSpPr>
          <p:cNvPr id="4" name="Parallelogram 3">
            <a:extLst>
              <a:ext uri="{FF2B5EF4-FFF2-40B4-BE49-F238E27FC236}">
                <a16:creationId xmlns:a16="http://schemas.microsoft.com/office/drawing/2014/main" id="{2F49FDB9-1979-B46A-3ED1-F7C622C4EDDC}"/>
              </a:ext>
            </a:extLst>
          </p:cNvPr>
          <p:cNvSpPr/>
          <p:nvPr/>
        </p:nvSpPr>
        <p:spPr>
          <a:xfrm>
            <a:off x="2728489" y="2897012"/>
            <a:ext cx="8508674" cy="593609"/>
          </a:xfrm>
          <a:prstGeom prst="parallelogram">
            <a:avLst/>
          </a:prstGeom>
          <a:solidFill>
            <a:srgbClr val="0ABD41">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7" tIns="34254" rIns="68507" bIns="34254" rtlCol="0" anchor="ctr"/>
          <a:lstStyle/>
          <a:p>
            <a:pPr algn="ctr" defTabSz="1086751">
              <a:defRPr/>
            </a:pPr>
            <a:endParaRPr lang="en-US" sz="2000" kern="0" dirty="0">
              <a:solidFill>
                <a:sysClr val="windowText" lastClr="000000"/>
              </a:solidFill>
              <a:latin typeface="Times New Roman" panose="02020603050405020304" pitchFamily="18" charset="0"/>
              <a:cs typeface="Times New Roman" panose="02020603050405020304" pitchFamily="18" charset="0"/>
            </a:endParaRPr>
          </a:p>
        </p:txBody>
      </p:sp>
      <p:grpSp>
        <p:nvGrpSpPr>
          <p:cNvPr id="154" name="Group 153"/>
          <p:cNvGrpSpPr/>
          <p:nvPr/>
        </p:nvGrpSpPr>
        <p:grpSpPr>
          <a:xfrm>
            <a:off x="2726676" y="5757142"/>
            <a:ext cx="8501005" cy="929408"/>
            <a:chOff x="1139780" y="2822885"/>
            <a:chExt cx="7597820" cy="1063314"/>
          </a:xfrm>
        </p:grpSpPr>
        <p:grpSp>
          <p:nvGrpSpPr>
            <p:cNvPr id="155" name="Group 154"/>
            <p:cNvGrpSpPr/>
            <p:nvPr/>
          </p:nvGrpSpPr>
          <p:grpSpPr>
            <a:xfrm>
              <a:off x="1139780" y="2822885"/>
              <a:ext cx="7597820" cy="1063314"/>
              <a:chOff x="1139780" y="2790695"/>
              <a:chExt cx="4733934" cy="863213"/>
            </a:xfrm>
          </p:grpSpPr>
          <p:sp>
            <p:nvSpPr>
              <p:cNvPr id="157" name="Parallelogram 156"/>
              <p:cNvSpPr/>
              <p:nvPr/>
            </p:nvSpPr>
            <p:spPr>
              <a:xfrm>
                <a:off x="1139780" y="3102578"/>
                <a:ext cx="4733934" cy="551330"/>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6751">
                  <a:defRPr/>
                </a:pPr>
                <a:r>
                  <a:rPr lang="en-US" sz="2700" b="1" dirty="0" err="1">
                    <a:solidFill>
                      <a:prstClr val="white"/>
                    </a:solidFill>
                    <a:latin typeface="Times New Roman" panose="02020603050405020304" pitchFamily="18" charset="0"/>
                    <a:cs typeface="Times New Roman" panose="02020603050405020304" pitchFamily="18" charset="0"/>
                  </a:rPr>
                  <a:t>Cóc</a:t>
                </a:r>
                <a:r>
                  <a:rPr lang="en-US" sz="2700" b="1" dirty="0">
                    <a:solidFill>
                      <a:prstClr val="white"/>
                    </a:solidFill>
                    <a:latin typeface="Times New Roman" panose="02020603050405020304" pitchFamily="18" charset="0"/>
                    <a:cs typeface="Times New Roman" panose="02020603050405020304" pitchFamily="18" charset="0"/>
                  </a:rPr>
                  <a:t> </a:t>
                </a:r>
                <a:r>
                  <a:rPr lang="en-US" sz="2700" b="1" dirty="0" err="1">
                    <a:solidFill>
                      <a:prstClr val="white"/>
                    </a:solidFill>
                    <a:latin typeface="Times New Roman" panose="02020603050405020304" pitchFamily="18" charset="0"/>
                    <a:cs typeface="Times New Roman" panose="02020603050405020304" pitchFamily="18" charset="0"/>
                  </a:rPr>
                  <a:t>rất</a:t>
                </a:r>
                <a:r>
                  <a:rPr lang="en-US" sz="2700" b="1" dirty="0">
                    <a:solidFill>
                      <a:prstClr val="white"/>
                    </a:solidFill>
                    <a:latin typeface="Times New Roman" panose="02020603050405020304" pitchFamily="18" charset="0"/>
                    <a:cs typeface="Times New Roman" panose="02020603050405020304" pitchFamily="18" charset="0"/>
                  </a:rPr>
                  <a:t> </a:t>
                </a:r>
                <a:r>
                  <a:rPr lang="en-US" sz="2700" b="1" dirty="0" err="1">
                    <a:solidFill>
                      <a:prstClr val="white"/>
                    </a:solidFill>
                    <a:latin typeface="Times New Roman" panose="02020603050405020304" pitchFamily="18" charset="0"/>
                    <a:cs typeface="Times New Roman" panose="02020603050405020304" pitchFamily="18" charset="0"/>
                  </a:rPr>
                  <a:t>sợ</a:t>
                </a:r>
                <a:r>
                  <a:rPr lang="en-US" sz="2700" b="1" dirty="0">
                    <a:solidFill>
                      <a:prstClr val="white"/>
                    </a:solidFill>
                    <a:latin typeface="Times New Roman" panose="02020603050405020304" pitchFamily="18" charset="0"/>
                    <a:cs typeface="Times New Roman" panose="02020603050405020304" pitchFamily="18" charset="0"/>
                  </a:rPr>
                  <a:t> </a:t>
                </a:r>
                <a:r>
                  <a:rPr lang="en-US" sz="2700" b="1" dirty="0" err="1">
                    <a:solidFill>
                      <a:prstClr val="white"/>
                    </a:solidFill>
                    <a:latin typeface="Times New Roman" panose="02020603050405020304" pitchFamily="18" charset="0"/>
                    <a:cs typeface="Times New Roman" panose="02020603050405020304" pitchFamily="18" charset="0"/>
                  </a:rPr>
                  <a:t>ông</a:t>
                </a:r>
                <a:r>
                  <a:rPr lang="en-US" sz="2700" b="1" dirty="0">
                    <a:solidFill>
                      <a:prstClr val="white"/>
                    </a:solidFill>
                    <a:latin typeface="Times New Roman" panose="02020603050405020304" pitchFamily="18" charset="0"/>
                    <a:cs typeface="Times New Roman" panose="02020603050405020304" pitchFamily="18" charset="0"/>
                  </a:rPr>
                  <a:t> </a:t>
                </a:r>
                <a:r>
                  <a:rPr lang="en-US" sz="2700" b="1" dirty="0" err="1">
                    <a:solidFill>
                      <a:prstClr val="white"/>
                    </a:solidFill>
                    <a:latin typeface="Times New Roman" panose="02020603050405020304" pitchFamily="18" charset="0"/>
                    <a:cs typeface="Times New Roman" panose="02020603050405020304" pitchFamily="18" charset="0"/>
                  </a:rPr>
                  <a:t>trời</a:t>
                </a:r>
                <a:endParaRPr lang="en-US" sz="2700" b="1" dirty="0">
                  <a:solidFill>
                    <a:prstClr val="white"/>
                  </a:solidFill>
                  <a:latin typeface="Times New Roman" panose="02020603050405020304" pitchFamily="18" charset="0"/>
                  <a:cs typeface="Times New Roman" panose="02020603050405020304" pitchFamily="18" charset="0"/>
                </a:endParaRPr>
              </a:p>
            </p:txBody>
          </p:sp>
          <p:sp>
            <p:nvSpPr>
              <p:cNvPr id="158" name="Parallelogram 157"/>
              <p:cNvSpPr/>
              <p:nvPr/>
            </p:nvSpPr>
            <p:spPr>
              <a:xfrm flipH="1">
                <a:off x="1147960" y="2790695"/>
                <a:ext cx="1530911" cy="311881"/>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r>
                  <a:rPr lang="en-US" sz="2000" b="1" kern="0" dirty="0">
                    <a:solidFill>
                      <a:srgbClr val="FF0000"/>
                    </a:solidFill>
                    <a:latin typeface="Arial" panose="020B0604020202020204" pitchFamily="34" charset="0"/>
                    <a:cs typeface="Arial" panose="020B0604020202020204" pitchFamily="34" charset="0"/>
                  </a:rPr>
                  <a:t>D</a:t>
                </a:r>
              </a:p>
            </p:txBody>
          </p:sp>
          <p:sp>
            <p:nvSpPr>
              <p:cNvPr id="159" name="Rectangle 158"/>
              <p:cNvSpPr/>
              <p:nvPr/>
            </p:nvSpPr>
            <p:spPr>
              <a:xfrm>
                <a:off x="2847305" y="2851795"/>
                <a:ext cx="2438876" cy="250781"/>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cxnSp>
          <p:nvCxnSpPr>
            <p:cNvPr id="156" name="Straight Connector 155"/>
            <p:cNvCxnSpPr/>
            <p:nvPr/>
          </p:nvCxnSpPr>
          <p:spPr>
            <a:xfrm>
              <a:off x="3609975" y="3095550"/>
              <a:ext cx="4410075"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2363146" y="5038978"/>
            <a:ext cx="321995" cy="1188342"/>
            <a:chOff x="471240" y="3515623"/>
            <a:chExt cx="286946" cy="1189850"/>
          </a:xfrm>
        </p:grpSpPr>
        <p:cxnSp>
          <p:nvCxnSpPr>
            <p:cNvPr id="161" name="Straight Connector 160"/>
            <p:cNvCxnSpPr>
              <a:endCxn id="163" idx="0"/>
            </p:cNvCxnSpPr>
            <p:nvPr/>
          </p:nvCxnSpPr>
          <p:spPr>
            <a:xfrm>
              <a:off x="614713" y="3515623"/>
              <a:ext cx="0" cy="902904"/>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471240" y="4418527"/>
              <a:ext cx="286946" cy="286946"/>
              <a:chOff x="452190" y="3163606"/>
              <a:chExt cx="286946" cy="286946"/>
            </a:xfrm>
          </p:grpSpPr>
          <p:sp>
            <p:nvSpPr>
              <p:cNvPr id="163" name="Oval 162"/>
              <p:cNvSpPr/>
              <p:nvPr/>
            </p:nvSpPr>
            <p:spPr>
              <a:xfrm>
                <a:off x="452190" y="3163606"/>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dirty="0">
                  <a:solidFill>
                    <a:sysClr val="windowText" lastClr="000000"/>
                  </a:solidFill>
                </a:endParaRPr>
              </a:p>
            </p:txBody>
          </p:sp>
          <p:sp>
            <p:nvSpPr>
              <p:cNvPr id="198" name="Oval 197"/>
              <p:cNvSpPr/>
              <p:nvPr/>
            </p:nvSpPr>
            <p:spPr>
              <a:xfrm>
                <a:off x="531824" y="3245621"/>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751">
                  <a:defRPr/>
                </a:pPr>
                <a:endParaRPr lang="en-US" sz="2900" kern="0">
                  <a:solidFill>
                    <a:sysClr val="windowText" lastClr="000000"/>
                  </a:solidFill>
                </a:endParaRPr>
              </a:p>
            </p:txBody>
          </p:sp>
        </p:grpSp>
      </p:grpSp>
    </p:spTree>
    <p:extLst>
      <p:ext uri="{BB962C8B-B14F-4D97-AF65-F5344CB8AC3E}">
        <p14:creationId xmlns:p14="http://schemas.microsoft.com/office/powerpoint/2010/main" val="1877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ppt_w</p:attrName>
                                        </p:attrNameLst>
                                      </p:cBhvr>
                                      <p:tavLst>
                                        <p:tav tm="0">
                                          <p:val>
                                            <p:fltVal val="0"/>
                                          </p:val>
                                        </p:tav>
                                        <p:tav tm="100000">
                                          <p:val>
                                            <p:strVal val="#ppt_w"/>
                                          </p:val>
                                        </p:tav>
                                      </p:tavLst>
                                    </p:anim>
                                    <p:anim calcmode="lin" valueType="num">
                                      <p:cBhvr>
                                        <p:cTn id="8" dur="400" fill="hold"/>
                                        <p:tgtEl>
                                          <p:spTgt spid="2"/>
                                        </p:tgtEl>
                                        <p:attrNameLst>
                                          <p:attrName>ppt_h</p:attrName>
                                        </p:attrNameLst>
                                      </p:cBhvr>
                                      <p:tavLst>
                                        <p:tav tm="0">
                                          <p:val>
                                            <p:fltVal val="0"/>
                                          </p:val>
                                        </p:tav>
                                        <p:tav tm="100000">
                                          <p:val>
                                            <p:strVal val="#ppt_h"/>
                                          </p:val>
                                        </p:tav>
                                      </p:tavLst>
                                    </p:anim>
                                    <p:anim calcmode="lin" valueType="num">
                                      <p:cBhvr>
                                        <p:cTn id="9" dur="400" fill="hold"/>
                                        <p:tgtEl>
                                          <p:spTgt spid="2"/>
                                        </p:tgtEl>
                                        <p:attrNameLst>
                                          <p:attrName>style.rotation</p:attrName>
                                        </p:attrNameLst>
                                      </p:cBhvr>
                                      <p:tavLst>
                                        <p:tav tm="0">
                                          <p:val>
                                            <p:fltVal val="360"/>
                                          </p:val>
                                        </p:tav>
                                        <p:tav tm="100000">
                                          <p:val>
                                            <p:fltVal val="0"/>
                                          </p:val>
                                        </p:tav>
                                      </p:tavLst>
                                    </p:anim>
                                    <p:animEffect transition="in" filter="fade">
                                      <p:cBhvr>
                                        <p:cTn id="10" dur="4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202901__bluebloomers__electronic-beeps.wav"/>
                                        </p:tgtEl>
                                      </p:cMediaNode>
                                    </p:audio>
                                  </p:subTnLst>
                                </p:cTn>
                              </p:par>
                            </p:childTnLst>
                          </p:cTn>
                        </p:par>
                        <p:par>
                          <p:cTn id="11" fill="hold">
                            <p:stCondLst>
                              <p:cond delay="400"/>
                            </p:stCondLst>
                            <p:childTnLst>
                              <p:par>
                                <p:cTn id="12" presetID="9"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dissolve">
                                      <p:cBhvr>
                                        <p:cTn id="14" dur="300"/>
                                        <p:tgtEl>
                                          <p:spTgt spid="61"/>
                                        </p:tgtEl>
                                      </p:cBhvr>
                                    </p:animEffect>
                                  </p:childTnLst>
                                </p:cTn>
                              </p:par>
                            </p:childTnLst>
                          </p:cTn>
                        </p:par>
                        <p:par>
                          <p:cTn id="15" fill="hold">
                            <p:stCondLst>
                              <p:cond delay="700"/>
                            </p:stCondLst>
                            <p:childTnLst>
                              <p:par>
                                <p:cTn id="16" presetID="2" presetClass="entr" presetSubtype="8"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childTnLst>
                          </p:cTn>
                        </p:par>
                        <p:par>
                          <p:cTn id="20" fill="hold">
                            <p:stCondLst>
                              <p:cond delay="1200"/>
                            </p:stCondLst>
                            <p:childTnLst>
                              <p:par>
                                <p:cTn id="21" presetID="14" presetClass="entr" presetSubtype="1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randombar(horizontal)">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wipe(up)">
                                      <p:cBhvr>
                                        <p:cTn id="28" dur="500"/>
                                        <p:tgtEl>
                                          <p:spTgt spid="149"/>
                                        </p:tgtEl>
                                      </p:cBhvr>
                                    </p:animEffect>
                                  </p:childTnLst>
                                  <p:subTnLst>
                                    <p:audio>
                                      <p:cMediaNode>
                                        <p:cTn display="0" masterRel="sameClick">
                                          <p:stCondLst>
                                            <p:cond evt="begin" delay="0">
                                              <p:tn val="26"/>
                                            </p:cond>
                                          </p:stCondLst>
                                          <p:endCondLst>
                                            <p:cond evt="onStopAudio" delay="0">
                                              <p:tgtEl>
                                                <p:sldTgt/>
                                              </p:tgtEl>
                                            </p:cond>
                                          </p:endCondLst>
                                        </p:cTn>
                                        <p:tgtEl>
                                          <p:sndTgt r:embed="rId4" name="menu_toggle_tone - Copy.wav"/>
                                        </p:tgtEl>
                                      </p:cMediaNode>
                                    </p:audio>
                                  </p:subTnLst>
                                </p:cTn>
                              </p:par>
                            </p:childTnLst>
                          </p:cTn>
                        </p:par>
                        <p:par>
                          <p:cTn id="29" fill="hold">
                            <p:stCondLst>
                              <p:cond delay="500"/>
                            </p:stCondLst>
                            <p:childTnLst>
                              <p:par>
                                <p:cTn id="30" presetID="17" presetClass="entr" presetSubtype="8"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p:cTn id="32" dur="500" fill="hold"/>
                                        <p:tgtEl>
                                          <p:spTgt spid="69"/>
                                        </p:tgtEl>
                                        <p:attrNameLst>
                                          <p:attrName>ppt_x</p:attrName>
                                        </p:attrNameLst>
                                      </p:cBhvr>
                                      <p:tavLst>
                                        <p:tav tm="0">
                                          <p:val>
                                            <p:strVal val="#ppt_x-#ppt_w/2"/>
                                          </p:val>
                                        </p:tav>
                                        <p:tav tm="100000">
                                          <p:val>
                                            <p:strVal val="#ppt_x"/>
                                          </p:val>
                                        </p:tav>
                                      </p:tavLst>
                                    </p:anim>
                                    <p:anim calcmode="lin" valueType="num">
                                      <p:cBhvr>
                                        <p:cTn id="33" dur="500" fill="hold"/>
                                        <p:tgtEl>
                                          <p:spTgt spid="69"/>
                                        </p:tgtEl>
                                        <p:attrNameLst>
                                          <p:attrName>ppt_y</p:attrName>
                                        </p:attrNameLst>
                                      </p:cBhvr>
                                      <p:tavLst>
                                        <p:tav tm="0">
                                          <p:val>
                                            <p:strVal val="#ppt_y"/>
                                          </p:val>
                                        </p:tav>
                                        <p:tav tm="100000">
                                          <p:val>
                                            <p:strVal val="#ppt_y"/>
                                          </p:val>
                                        </p:tav>
                                      </p:tavLst>
                                    </p:anim>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30"/>
                                            </p:cond>
                                          </p:stCondLst>
                                          <p:endCondLst>
                                            <p:cond evt="onStopAudio" delay="0">
                                              <p:tgtEl>
                                                <p:sldTgt/>
                                              </p:tgtEl>
                                            </p:cond>
                                          </p:endCondLst>
                                        </p:cTn>
                                        <p:tgtEl>
                                          <p:sndTgt r:embed="rId5" name="3beeps.wav"/>
                                        </p:tgtEl>
                                      </p:cMediaNode>
                                    </p:audio>
                                  </p:sub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wipe(up)">
                                      <p:cBhvr>
                                        <p:cTn id="39" dur="500"/>
                                        <p:tgtEl>
                                          <p:spTgt spid="150"/>
                                        </p:tgtEl>
                                      </p:cBhvr>
                                    </p:animEffect>
                                  </p:childTnLst>
                                  <p:subTnLst>
                                    <p:audio>
                                      <p:cMediaNode>
                                        <p:cTn display="0" masterRel="sameClick">
                                          <p:stCondLst>
                                            <p:cond evt="begin" delay="0">
                                              <p:tn val="37"/>
                                            </p:cond>
                                          </p:stCondLst>
                                          <p:endCondLst>
                                            <p:cond evt="onStopAudio" delay="0">
                                              <p:tgtEl>
                                                <p:sldTgt/>
                                              </p:tgtEl>
                                            </p:cond>
                                          </p:endCondLst>
                                        </p:cTn>
                                        <p:tgtEl>
                                          <p:sndTgt r:embed="rId4" name="menu_toggle_tone - Copy.wav"/>
                                        </p:tgtEl>
                                      </p:cMediaNode>
                                    </p:audio>
                                  </p:subTnLst>
                                </p:cTn>
                              </p:par>
                            </p:childTnLst>
                          </p:cTn>
                        </p:par>
                        <p:par>
                          <p:cTn id="40" fill="hold">
                            <p:stCondLst>
                              <p:cond delay="1500"/>
                            </p:stCondLst>
                            <p:childTnLst>
                              <p:par>
                                <p:cTn id="41" presetID="17" presetClass="entr" presetSubtype="8"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500" fill="hold"/>
                                        <p:tgtEl>
                                          <p:spTgt spid="121"/>
                                        </p:tgtEl>
                                        <p:attrNameLst>
                                          <p:attrName>ppt_x</p:attrName>
                                        </p:attrNameLst>
                                      </p:cBhvr>
                                      <p:tavLst>
                                        <p:tav tm="0">
                                          <p:val>
                                            <p:strVal val="#ppt_x-#ppt_w/2"/>
                                          </p:val>
                                        </p:tav>
                                        <p:tav tm="100000">
                                          <p:val>
                                            <p:strVal val="#ppt_x"/>
                                          </p:val>
                                        </p:tav>
                                      </p:tavLst>
                                    </p:anim>
                                    <p:anim calcmode="lin" valueType="num">
                                      <p:cBhvr>
                                        <p:cTn id="44" dur="500" fill="hold"/>
                                        <p:tgtEl>
                                          <p:spTgt spid="121"/>
                                        </p:tgtEl>
                                        <p:attrNameLst>
                                          <p:attrName>ppt_y</p:attrName>
                                        </p:attrNameLst>
                                      </p:cBhvr>
                                      <p:tavLst>
                                        <p:tav tm="0">
                                          <p:val>
                                            <p:strVal val="#ppt_y"/>
                                          </p:val>
                                        </p:tav>
                                        <p:tav tm="100000">
                                          <p:val>
                                            <p:strVal val="#ppt_y"/>
                                          </p:val>
                                        </p:tav>
                                      </p:tavLst>
                                    </p:anim>
                                    <p:anim calcmode="lin" valueType="num">
                                      <p:cBhvr>
                                        <p:cTn id="45" dur="500" fill="hold"/>
                                        <p:tgtEl>
                                          <p:spTgt spid="121"/>
                                        </p:tgtEl>
                                        <p:attrNameLst>
                                          <p:attrName>ppt_w</p:attrName>
                                        </p:attrNameLst>
                                      </p:cBhvr>
                                      <p:tavLst>
                                        <p:tav tm="0">
                                          <p:val>
                                            <p:fltVal val="0"/>
                                          </p:val>
                                        </p:tav>
                                        <p:tav tm="100000">
                                          <p:val>
                                            <p:strVal val="#ppt_w"/>
                                          </p:val>
                                        </p:tav>
                                      </p:tavLst>
                                    </p:anim>
                                    <p:anim calcmode="lin" valueType="num">
                                      <p:cBhvr>
                                        <p:cTn id="46" dur="500" fill="hold"/>
                                        <p:tgtEl>
                                          <p:spTgt spid="12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41"/>
                                            </p:cond>
                                          </p:stCondLst>
                                          <p:endCondLst>
                                            <p:cond evt="onStopAudio" delay="0">
                                              <p:tgtEl>
                                                <p:sldTgt/>
                                              </p:tgtEl>
                                            </p:cond>
                                          </p:endCondLst>
                                        </p:cTn>
                                        <p:tgtEl>
                                          <p:sndTgt r:embed="rId5" name="3beeps.wav"/>
                                        </p:tgtEl>
                                      </p:cMediaNode>
                                    </p:audio>
                                  </p:sub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up)">
                                      <p:cBhvr>
                                        <p:cTn id="50" dur="500"/>
                                        <p:tgtEl>
                                          <p:spTgt spid="151"/>
                                        </p:tgtEl>
                                      </p:cBhvr>
                                    </p:animEffect>
                                  </p:childTnLst>
                                  <p:subTnLst>
                                    <p:audio>
                                      <p:cMediaNode>
                                        <p:cTn display="0" masterRel="sameClick">
                                          <p:stCondLst>
                                            <p:cond evt="begin" delay="0">
                                              <p:tn val="48"/>
                                            </p:cond>
                                          </p:stCondLst>
                                          <p:endCondLst>
                                            <p:cond evt="onStopAudio" delay="0">
                                              <p:tgtEl>
                                                <p:sldTgt/>
                                              </p:tgtEl>
                                            </p:cond>
                                          </p:endCondLst>
                                        </p:cTn>
                                        <p:tgtEl>
                                          <p:sndTgt r:embed="rId4" name="menu_toggle_tone - Copy.wav"/>
                                        </p:tgtEl>
                                      </p:cMediaNode>
                                    </p:audio>
                                  </p:subTnLst>
                                </p:cTn>
                              </p:par>
                            </p:childTnLst>
                          </p:cTn>
                        </p:par>
                        <p:par>
                          <p:cTn id="51" fill="hold">
                            <p:stCondLst>
                              <p:cond delay="2500"/>
                            </p:stCondLst>
                            <p:childTnLst>
                              <p:par>
                                <p:cTn id="52" presetID="17" presetClass="entr" presetSubtype="8" fill="hold" nodeType="afterEffect">
                                  <p:stCondLst>
                                    <p:cond delay="0"/>
                                  </p:stCondLst>
                                  <p:childTnLst>
                                    <p:set>
                                      <p:cBhvr>
                                        <p:cTn id="53" dur="1" fill="hold">
                                          <p:stCondLst>
                                            <p:cond delay="0"/>
                                          </p:stCondLst>
                                        </p:cTn>
                                        <p:tgtEl>
                                          <p:spTgt spid="127"/>
                                        </p:tgtEl>
                                        <p:attrNameLst>
                                          <p:attrName>style.visibility</p:attrName>
                                        </p:attrNameLst>
                                      </p:cBhvr>
                                      <p:to>
                                        <p:strVal val="visible"/>
                                      </p:to>
                                    </p:set>
                                    <p:anim calcmode="lin" valueType="num">
                                      <p:cBhvr>
                                        <p:cTn id="54" dur="500" fill="hold"/>
                                        <p:tgtEl>
                                          <p:spTgt spid="127"/>
                                        </p:tgtEl>
                                        <p:attrNameLst>
                                          <p:attrName>ppt_x</p:attrName>
                                        </p:attrNameLst>
                                      </p:cBhvr>
                                      <p:tavLst>
                                        <p:tav tm="0">
                                          <p:val>
                                            <p:strVal val="#ppt_x-#ppt_w/2"/>
                                          </p:val>
                                        </p:tav>
                                        <p:tav tm="100000">
                                          <p:val>
                                            <p:strVal val="#ppt_x"/>
                                          </p:val>
                                        </p:tav>
                                      </p:tavLst>
                                    </p:anim>
                                    <p:anim calcmode="lin" valueType="num">
                                      <p:cBhvr>
                                        <p:cTn id="55" dur="500" fill="hold"/>
                                        <p:tgtEl>
                                          <p:spTgt spid="127"/>
                                        </p:tgtEl>
                                        <p:attrNameLst>
                                          <p:attrName>ppt_y</p:attrName>
                                        </p:attrNameLst>
                                      </p:cBhvr>
                                      <p:tavLst>
                                        <p:tav tm="0">
                                          <p:val>
                                            <p:strVal val="#ppt_y"/>
                                          </p:val>
                                        </p:tav>
                                        <p:tav tm="100000">
                                          <p:val>
                                            <p:strVal val="#ppt_y"/>
                                          </p:val>
                                        </p:tav>
                                      </p:tavLst>
                                    </p:anim>
                                    <p:anim calcmode="lin" valueType="num">
                                      <p:cBhvr>
                                        <p:cTn id="56" dur="500" fill="hold"/>
                                        <p:tgtEl>
                                          <p:spTgt spid="127"/>
                                        </p:tgtEl>
                                        <p:attrNameLst>
                                          <p:attrName>ppt_w</p:attrName>
                                        </p:attrNameLst>
                                      </p:cBhvr>
                                      <p:tavLst>
                                        <p:tav tm="0">
                                          <p:val>
                                            <p:fltVal val="0"/>
                                          </p:val>
                                        </p:tav>
                                        <p:tav tm="100000">
                                          <p:val>
                                            <p:strVal val="#ppt_w"/>
                                          </p:val>
                                        </p:tav>
                                      </p:tavLst>
                                    </p:anim>
                                    <p:anim calcmode="lin" valueType="num">
                                      <p:cBhvr>
                                        <p:cTn id="57" dur="500" fill="hold"/>
                                        <p:tgtEl>
                                          <p:spTgt spid="12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52"/>
                                            </p:cond>
                                          </p:stCondLst>
                                          <p:endCondLst>
                                            <p:cond evt="onStopAudio" delay="0">
                                              <p:tgtEl>
                                                <p:sldTgt/>
                                              </p:tgtEl>
                                            </p:cond>
                                          </p:endCondLst>
                                        </p:cTn>
                                        <p:tgtEl>
                                          <p:sndTgt r:embed="rId5" name="3beeps.wav"/>
                                        </p:tgtEl>
                                      </p:cMediaNode>
                                    </p:audio>
                                  </p:sub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160"/>
                                        </p:tgtEl>
                                        <p:attrNameLst>
                                          <p:attrName>style.visibility</p:attrName>
                                        </p:attrNameLst>
                                      </p:cBhvr>
                                      <p:to>
                                        <p:strVal val="visible"/>
                                      </p:to>
                                    </p:set>
                                    <p:animEffect transition="in" filter="wipe(up)">
                                      <p:cBhvr>
                                        <p:cTn id="61" dur="500"/>
                                        <p:tgtEl>
                                          <p:spTgt spid="160"/>
                                        </p:tgtEl>
                                      </p:cBhvr>
                                    </p:animEffect>
                                  </p:childTnLst>
                                  <p:subTnLst>
                                    <p:audio>
                                      <p:cMediaNode>
                                        <p:cTn display="0" masterRel="sameClick">
                                          <p:stCondLst>
                                            <p:cond evt="begin" delay="0">
                                              <p:tn val="59"/>
                                            </p:cond>
                                          </p:stCondLst>
                                          <p:endCondLst>
                                            <p:cond evt="onStopAudio" delay="0">
                                              <p:tgtEl>
                                                <p:sldTgt/>
                                              </p:tgtEl>
                                            </p:cond>
                                          </p:endCondLst>
                                        </p:cTn>
                                        <p:tgtEl>
                                          <p:sndTgt r:embed="rId4" name="menu_toggle_tone - Copy.wav"/>
                                        </p:tgtEl>
                                      </p:cMediaNode>
                                    </p:audio>
                                  </p:subTnLst>
                                </p:cTn>
                              </p:par>
                            </p:childTnLst>
                          </p:cTn>
                        </p:par>
                        <p:par>
                          <p:cTn id="62" fill="hold">
                            <p:stCondLst>
                              <p:cond delay="3500"/>
                            </p:stCondLst>
                            <p:childTnLst>
                              <p:par>
                                <p:cTn id="63" presetID="17" presetClass="entr" presetSubtype="8"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500" fill="hold"/>
                                        <p:tgtEl>
                                          <p:spTgt spid="154"/>
                                        </p:tgtEl>
                                        <p:attrNameLst>
                                          <p:attrName>ppt_x</p:attrName>
                                        </p:attrNameLst>
                                      </p:cBhvr>
                                      <p:tavLst>
                                        <p:tav tm="0">
                                          <p:val>
                                            <p:strVal val="#ppt_x-#ppt_w/2"/>
                                          </p:val>
                                        </p:tav>
                                        <p:tav tm="100000">
                                          <p:val>
                                            <p:strVal val="#ppt_x"/>
                                          </p:val>
                                        </p:tav>
                                      </p:tavLst>
                                    </p:anim>
                                    <p:anim calcmode="lin" valueType="num">
                                      <p:cBhvr>
                                        <p:cTn id="66" dur="500" fill="hold"/>
                                        <p:tgtEl>
                                          <p:spTgt spid="154"/>
                                        </p:tgtEl>
                                        <p:attrNameLst>
                                          <p:attrName>ppt_y</p:attrName>
                                        </p:attrNameLst>
                                      </p:cBhvr>
                                      <p:tavLst>
                                        <p:tav tm="0">
                                          <p:val>
                                            <p:strVal val="#ppt_y"/>
                                          </p:val>
                                        </p:tav>
                                        <p:tav tm="100000">
                                          <p:val>
                                            <p:strVal val="#ppt_y"/>
                                          </p:val>
                                        </p:tav>
                                      </p:tavLst>
                                    </p:anim>
                                    <p:anim calcmode="lin" valueType="num">
                                      <p:cBhvr>
                                        <p:cTn id="67" dur="500" fill="hold"/>
                                        <p:tgtEl>
                                          <p:spTgt spid="154"/>
                                        </p:tgtEl>
                                        <p:attrNameLst>
                                          <p:attrName>ppt_w</p:attrName>
                                        </p:attrNameLst>
                                      </p:cBhvr>
                                      <p:tavLst>
                                        <p:tav tm="0">
                                          <p:val>
                                            <p:fltVal val="0"/>
                                          </p:val>
                                        </p:tav>
                                        <p:tav tm="100000">
                                          <p:val>
                                            <p:strVal val="#ppt_w"/>
                                          </p:val>
                                        </p:tav>
                                      </p:tavLst>
                                    </p:anim>
                                    <p:anim calcmode="lin" valueType="num">
                                      <p:cBhvr>
                                        <p:cTn id="68" dur="500" fill="hold"/>
                                        <p:tgtEl>
                                          <p:spTgt spid="15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63"/>
                                            </p:cond>
                                          </p:stCondLst>
                                          <p:endCondLst>
                                            <p:cond evt="onStopAudio" delay="0">
                                              <p:tgtEl>
                                                <p:sldTgt/>
                                              </p:tgtEl>
                                            </p:cond>
                                          </p:endCondLst>
                                        </p:cTn>
                                        <p:tgtEl>
                                          <p:sndTgt r:embed="rId5" name="3beeps.wav"/>
                                        </p:tgtEl>
                                      </p:cMediaNode>
                                    </p:audio>
                                  </p:subTnLst>
                                </p:cTn>
                              </p:par>
                            </p:childTnLst>
                          </p:cTn>
                        </p:par>
                        <p:par>
                          <p:cTn id="69" fill="hold">
                            <p:stCondLst>
                              <p:cond delay="4000"/>
                            </p:stCondLst>
                            <p:childTnLst>
                              <p:par>
                                <p:cTn id="70" presetID="17" presetClass="entr" presetSubtype="1" fill="hold" grpId="0" nodeType="afterEffect">
                                  <p:stCondLst>
                                    <p:cond delay="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300" fill="hold"/>
                                        <p:tgtEl>
                                          <p:spTgt spid="196"/>
                                        </p:tgtEl>
                                        <p:attrNameLst>
                                          <p:attrName>ppt_x</p:attrName>
                                        </p:attrNameLst>
                                      </p:cBhvr>
                                      <p:tavLst>
                                        <p:tav tm="0">
                                          <p:val>
                                            <p:strVal val="#ppt_x"/>
                                          </p:val>
                                        </p:tav>
                                        <p:tav tm="100000">
                                          <p:val>
                                            <p:strVal val="#ppt_x"/>
                                          </p:val>
                                        </p:tav>
                                      </p:tavLst>
                                    </p:anim>
                                    <p:anim calcmode="lin" valueType="num">
                                      <p:cBhvr>
                                        <p:cTn id="73" dur="300" fill="hold"/>
                                        <p:tgtEl>
                                          <p:spTgt spid="196"/>
                                        </p:tgtEl>
                                        <p:attrNameLst>
                                          <p:attrName>ppt_y</p:attrName>
                                        </p:attrNameLst>
                                      </p:cBhvr>
                                      <p:tavLst>
                                        <p:tav tm="0">
                                          <p:val>
                                            <p:strVal val="#ppt_y-#ppt_h/2"/>
                                          </p:val>
                                        </p:tav>
                                        <p:tav tm="100000">
                                          <p:val>
                                            <p:strVal val="#ppt_y"/>
                                          </p:val>
                                        </p:tav>
                                      </p:tavLst>
                                    </p:anim>
                                    <p:anim calcmode="lin" valueType="num">
                                      <p:cBhvr>
                                        <p:cTn id="74" dur="300" fill="hold"/>
                                        <p:tgtEl>
                                          <p:spTgt spid="196"/>
                                        </p:tgtEl>
                                        <p:attrNameLst>
                                          <p:attrName>ppt_w</p:attrName>
                                        </p:attrNameLst>
                                      </p:cBhvr>
                                      <p:tavLst>
                                        <p:tav tm="0">
                                          <p:val>
                                            <p:strVal val="#ppt_w"/>
                                          </p:val>
                                        </p:tav>
                                        <p:tav tm="100000">
                                          <p:val>
                                            <p:strVal val="#ppt_w"/>
                                          </p:val>
                                        </p:tav>
                                      </p:tavLst>
                                    </p:anim>
                                    <p:anim calcmode="lin" valueType="num">
                                      <p:cBhvr>
                                        <p:cTn id="75" dur="300" fill="hold"/>
                                        <p:tgtEl>
                                          <p:spTgt spid="19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6" name="menu_toggle_tone.wav"/>
                                        </p:tgtEl>
                                      </p:cMediaNode>
                                    </p:audio>
                                  </p:subTnLst>
                                </p:cTn>
                              </p:par>
                              <p:par>
                                <p:cTn id="76" presetID="17" presetClass="entr" presetSubtype="4" fill="hold" grpId="0" nodeType="withEffect">
                                  <p:stCondLst>
                                    <p:cond delay="0"/>
                                  </p:stCondLst>
                                  <p:childTnLst>
                                    <p:set>
                                      <p:cBhvr>
                                        <p:cTn id="77" dur="1" fill="hold">
                                          <p:stCondLst>
                                            <p:cond delay="0"/>
                                          </p:stCondLst>
                                        </p:cTn>
                                        <p:tgtEl>
                                          <p:spTgt spid="195"/>
                                        </p:tgtEl>
                                        <p:attrNameLst>
                                          <p:attrName>style.visibility</p:attrName>
                                        </p:attrNameLst>
                                      </p:cBhvr>
                                      <p:to>
                                        <p:strVal val="visible"/>
                                      </p:to>
                                    </p:set>
                                    <p:anim calcmode="lin" valueType="num">
                                      <p:cBhvr>
                                        <p:cTn id="78" dur="300" fill="hold"/>
                                        <p:tgtEl>
                                          <p:spTgt spid="195"/>
                                        </p:tgtEl>
                                        <p:attrNameLst>
                                          <p:attrName>ppt_x</p:attrName>
                                        </p:attrNameLst>
                                      </p:cBhvr>
                                      <p:tavLst>
                                        <p:tav tm="0">
                                          <p:val>
                                            <p:strVal val="#ppt_x"/>
                                          </p:val>
                                        </p:tav>
                                        <p:tav tm="100000">
                                          <p:val>
                                            <p:strVal val="#ppt_x"/>
                                          </p:val>
                                        </p:tav>
                                      </p:tavLst>
                                    </p:anim>
                                    <p:anim calcmode="lin" valueType="num">
                                      <p:cBhvr>
                                        <p:cTn id="79" dur="300" fill="hold"/>
                                        <p:tgtEl>
                                          <p:spTgt spid="195"/>
                                        </p:tgtEl>
                                        <p:attrNameLst>
                                          <p:attrName>ppt_y</p:attrName>
                                        </p:attrNameLst>
                                      </p:cBhvr>
                                      <p:tavLst>
                                        <p:tav tm="0">
                                          <p:val>
                                            <p:strVal val="#ppt_y+#ppt_h/2"/>
                                          </p:val>
                                        </p:tav>
                                        <p:tav tm="100000">
                                          <p:val>
                                            <p:strVal val="#ppt_y"/>
                                          </p:val>
                                        </p:tav>
                                      </p:tavLst>
                                    </p:anim>
                                    <p:anim calcmode="lin" valueType="num">
                                      <p:cBhvr>
                                        <p:cTn id="80" dur="300" fill="hold"/>
                                        <p:tgtEl>
                                          <p:spTgt spid="195"/>
                                        </p:tgtEl>
                                        <p:attrNameLst>
                                          <p:attrName>ppt_w</p:attrName>
                                        </p:attrNameLst>
                                      </p:cBhvr>
                                      <p:tavLst>
                                        <p:tav tm="0">
                                          <p:val>
                                            <p:strVal val="#ppt_w"/>
                                          </p:val>
                                        </p:tav>
                                        <p:tav tm="100000">
                                          <p:val>
                                            <p:strVal val="#ppt_w"/>
                                          </p:val>
                                        </p:tav>
                                      </p:tavLst>
                                    </p:anim>
                                    <p:anim calcmode="lin" valueType="num">
                                      <p:cBhvr>
                                        <p:cTn id="81" dur="300" fill="hold"/>
                                        <p:tgtEl>
                                          <p:spTgt spid="195"/>
                                        </p:tgtEl>
                                        <p:attrNameLst>
                                          <p:attrName>ppt_h</p:attrName>
                                        </p:attrNameLst>
                                      </p:cBhvr>
                                      <p:tavLst>
                                        <p:tav tm="0">
                                          <p:val>
                                            <p:fltVal val="0"/>
                                          </p:val>
                                        </p:tav>
                                        <p:tav tm="100000">
                                          <p:val>
                                            <p:strVal val="#ppt_h"/>
                                          </p:val>
                                        </p:tav>
                                      </p:tavLst>
                                    </p:anim>
                                  </p:childTnLst>
                                </p:cTn>
                              </p:par>
                            </p:childTnLst>
                          </p:cTn>
                        </p:par>
                        <p:par>
                          <p:cTn id="82" fill="hold">
                            <p:stCondLst>
                              <p:cond delay="4300"/>
                            </p:stCondLst>
                            <p:childTnLst>
                              <p:par>
                                <p:cTn id="83" presetID="14" presetClass="entr" presetSubtype="10"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randombar(horizontal)">
                                      <p:cBhvr>
                                        <p:cTn id="85" dur="500"/>
                                        <p:tgtEl>
                                          <p:spTgt spid="65"/>
                                        </p:tgtEl>
                                      </p:cBhvr>
                                    </p:animEffect>
                                  </p:childTnLst>
                                  <p:subTnLst>
                                    <p:audio>
                                      <p:cMediaNode>
                                        <p:cTn display="0" masterRel="sameClick">
                                          <p:stCondLst>
                                            <p:cond evt="begin" delay="0">
                                              <p:tn val="83"/>
                                            </p:cond>
                                          </p:stCondLst>
                                          <p:endCondLst>
                                            <p:cond evt="onStopAudio" delay="0">
                                              <p:tgtEl>
                                                <p:sldTgt/>
                                              </p:tgtEl>
                                            </p:cond>
                                          </p:endCondLst>
                                        </p:cTn>
                                        <p:tgtEl>
                                          <p:sndTgt r:embed="rId7" name="beep.wav"/>
                                        </p:tgtEl>
                                      </p:cMediaNode>
                                    </p:audio>
                                  </p:subTnLst>
                                </p:cTn>
                              </p:par>
                            </p:childTnLst>
                          </p:cTn>
                        </p:par>
                        <p:par>
                          <p:cTn id="86" fill="hold">
                            <p:stCondLst>
                              <p:cond delay="4800"/>
                            </p:stCondLst>
                            <p:childTnLst>
                              <p:par>
                                <p:cTn id="87" presetID="14" presetClass="entr" presetSubtype="10" fill="hold" nodeType="afterEffect">
                                  <p:stCondLst>
                                    <p:cond delay="50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subTnLst>
                                    <p:audio>
                                      <p:cMediaNode>
                                        <p:cTn display="0" masterRel="sameClick">
                                          <p:stCondLst>
                                            <p:cond evt="begin" delay="0">
                                              <p:tn val="87"/>
                                            </p:cond>
                                          </p:stCondLst>
                                          <p:endCondLst>
                                            <p:cond evt="onStopAudio" delay="0">
                                              <p:tgtEl>
                                                <p:sldTgt/>
                                              </p:tgtEl>
                                            </p:cond>
                                          </p:endCondLst>
                                        </p:cTn>
                                        <p:tgtEl>
                                          <p:sndTgt r:embed="rId7" name="beep.wav"/>
                                        </p:tgtEl>
                                      </p:cMediaNode>
                                    </p:audio>
                                  </p:subTnLst>
                                </p:cTn>
                              </p:par>
                            </p:childTnLst>
                          </p:cTn>
                        </p:par>
                        <p:par>
                          <p:cTn id="90" fill="hold">
                            <p:stCondLst>
                              <p:cond delay="5800"/>
                            </p:stCondLst>
                            <p:childTnLst>
                              <p:par>
                                <p:cTn id="91" presetID="14" presetClass="entr" presetSubtype="10" fill="hold" nodeType="afterEffect">
                                  <p:stCondLst>
                                    <p:cond delay="500"/>
                                  </p:stCondLst>
                                  <p:childTnLst>
                                    <p:set>
                                      <p:cBhvr>
                                        <p:cTn id="92" dur="1" fill="hold">
                                          <p:stCondLst>
                                            <p:cond delay="0"/>
                                          </p:stCondLst>
                                        </p:cTn>
                                        <p:tgtEl>
                                          <p:spTgt spid="71"/>
                                        </p:tgtEl>
                                        <p:attrNameLst>
                                          <p:attrName>style.visibility</p:attrName>
                                        </p:attrNameLst>
                                      </p:cBhvr>
                                      <p:to>
                                        <p:strVal val="visible"/>
                                      </p:to>
                                    </p:set>
                                    <p:animEffect transition="in" filter="randombar(horizontal)">
                                      <p:cBhvr>
                                        <p:cTn id="93" dur="500"/>
                                        <p:tgtEl>
                                          <p:spTgt spid="71"/>
                                        </p:tgtEl>
                                      </p:cBhvr>
                                    </p:animEffect>
                                  </p:childTnLst>
                                  <p:subTnLst>
                                    <p:audio>
                                      <p:cMediaNode>
                                        <p:cTn display="0" masterRel="sameClick">
                                          <p:stCondLst>
                                            <p:cond evt="begin" delay="0">
                                              <p:tn val="91"/>
                                            </p:cond>
                                          </p:stCondLst>
                                          <p:endCondLst>
                                            <p:cond evt="onStopAudio" delay="0">
                                              <p:tgtEl>
                                                <p:sldTgt/>
                                              </p:tgtEl>
                                            </p:cond>
                                          </p:endCondLst>
                                        </p:cTn>
                                        <p:tgtEl>
                                          <p:sndTgt r:embed="rId7" name="beep.wav"/>
                                        </p:tgtEl>
                                      </p:cMediaNode>
                                    </p:audio>
                                  </p:subTnLst>
                                </p:cTn>
                              </p:par>
                            </p:childTnLst>
                          </p:cTn>
                        </p:par>
                        <p:par>
                          <p:cTn id="94" fill="hold">
                            <p:stCondLst>
                              <p:cond delay="6800"/>
                            </p:stCondLst>
                            <p:childTnLst>
                              <p:par>
                                <p:cTn id="95" presetID="14" presetClass="entr" presetSubtype="10" fill="hold" nodeType="afterEffect">
                                  <p:stCondLst>
                                    <p:cond delay="500"/>
                                  </p:stCondLst>
                                  <p:childTnLst>
                                    <p:set>
                                      <p:cBhvr>
                                        <p:cTn id="96" dur="1" fill="hold">
                                          <p:stCondLst>
                                            <p:cond delay="0"/>
                                          </p:stCondLst>
                                        </p:cTn>
                                        <p:tgtEl>
                                          <p:spTgt spid="74"/>
                                        </p:tgtEl>
                                        <p:attrNameLst>
                                          <p:attrName>style.visibility</p:attrName>
                                        </p:attrNameLst>
                                      </p:cBhvr>
                                      <p:to>
                                        <p:strVal val="visible"/>
                                      </p:to>
                                    </p:set>
                                    <p:animEffect transition="in" filter="randombar(horizontal)">
                                      <p:cBhvr>
                                        <p:cTn id="97" dur="500"/>
                                        <p:tgtEl>
                                          <p:spTgt spid="74"/>
                                        </p:tgtEl>
                                      </p:cBhvr>
                                    </p:animEffect>
                                  </p:childTnLst>
                                  <p:subTnLst>
                                    <p:audio>
                                      <p:cMediaNode>
                                        <p:cTn display="0" masterRel="sameClick">
                                          <p:stCondLst>
                                            <p:cond evt="begin" delay="0">
                                              <p:tn val="95"/>
                                            </p:cond>
                                          </p:stCondLst>
                                          <p:endCondLst>
                                            <p:cond evt="onStopAudio" delay="0">
                                              <p:tgtEl>
                                                <p:sldTgt/>
                                              </p:tgtEl>
                                            </p:cond>
                                          </p:endCondLst>
                                        </p:cTn>
                                        <p:tgtEl>
                                          <p:sndTgt r:embed="rId7" name="beep.wav"/>
                                        </p:tgtEl>
                                      </p:cMediaNode>
                                    </p:audio>
                                  </p:subTnLst>
                                </p:cTn>
                              </p:par>
                            </p:childTnLst>
                          </p:cTn>
                        </p:par>
                        <p:par>
                          <p:cTn id="98" fill="hold">
                            <p:stCondLst>
                              <p:cond delay="7800"/>
                            </p:stCondLst>
                            <p:childTnLst>
                              <p:par>
                                <p:cTn id="99" presetID="14" presetClass="entr" presetSubtype="10" fill="hold" nodeType="afterEffect">
                                  <p:stCondLst>
                                    <p:cond delay="500"/>
                                  </p:stCondLst>
                                  <p:childTnLst>
                                    <p:set>
                                      <p:cBhvr>
                                        <p:cTn id="100" dur="1" fill="hold">
                                          <p:stCondLst>
                                            <p:cond delay="0"/>
                                          </p:stCondLst>
                                        </p:cTn>
                                        <p:tgtEl>
                                          <p:spTgt spid="77"/>
                                        </p:tgtEl>
                                        <p:attrNameLst>
                                          <p:attrName>style.visibility</p:attrName>
                                        </p:attrNameLst>
                                      </p:cBhvr>
                                      <p:to>
                                        <p:strVal val="visible"/>
                                      </p:to>
                                    </p:set>
                                    <p:animEffect transition="in" filter="randombar(horizontal)">
                                      <p:cBhvr>
                                        <p:cTn id="101" dur="500"/>
                                        <p:tgtEl>
                                          <p:spTgt spid="77"/>
                                        </p:tgtEl>
                                      </p:cBhvr>
                                    </p:animEffect>
                                  </p:childTnLst>
                                  <p:subTnLst>
                                    <p:audio>
                                      <p:cMediaNode>
                                        <p:cTn display="0" masterRel="sameClick">
                                          <p:stCondLst>
                                            <p:cond evt="begin" delay="0">
                                              <p:tn val="99"/>
                                            </p:cond>
                                          </p:stCondLst>
                                          <p:endCondLst>
                                            <p:cond evt="onStopAudio" delay="0">
                                              <p:tgtEl>
                                                <p:sldTgt/>
                                              </p:tgtEl>
                                            </p:cond>
                                          </p:endCondLst>
                                        </p:cTn>
                                        <p:tgtEl>
                                          <p:sndTgt r:embed="rId7" name="beep.wav"/>
                                        </p:tgtEl>
                                      </p:cMediaNode>
                                    </p:audio>
                                  </p:subTnLst>
                                </p:cTn>
                              </p:par>
                            </p:childTnLst>
                          </p:cTn>
                        </p:par>
                        <p:par>
                          <p:cTn id="102" fill="hold">
                            <p:stCondLst>
                              <p:cond delay="8800"/>
                            </p:stCondLst>
                            <p:childTnLst>
                              <p:par>
                                <p:cTn id="103" presetID="14" presetClass="entr" presetSubtype="10" fill="hold" nodeType="afterEffect">
                                  <p:stCondLst>
                                    <p:cond delay="500"/>
                                  </p:stCondLst>
                                  <p:childTnLst>
                                    <p:set>
                                      <p:cBhvr>
                                        <p:cTn id="104" dur="1" fill="hold">
                                          <p:stCondLst>
                                            <p:cond delay="0"/>
                                          </p:stCondLst>
                                        </p:cTn>
                                        <p:tgtEl>
                                          <p:spTgt spid="83"/>
                                        </p:tgtEl>
                                        <p:attrNameLst>
                                          <p:attrName>style.visibility</p:attrName>
                                        </p:attrNameLst>
                                      </p:cBhvr>
                                      <p:to>
                                        <p:strVal val="visible"/>
                                      </p:to>
                                    </p:set>
                                    <p:animEffect transition="in" filter="randombar(horizontal)">
                                      <p:cBhvr>
                                        <p:cTn id="105" dur="500"/>
                                        <p:tgtEl>
                                          <p:spTgt spid="83"/>
                                        </p:tgtEl>
                                      </p:cBhvr>
                                    </p:animEffect>
                                  </p:childTnLst>
                                  <p:subTnLst>
                                    <p:audio>
                                      <p:cMediaNode>
                                        <p:cTn display="0" masterRel="sameClick">
                                          <p:stCondLst>
                                            <p:cond evt="begin" delay="0">
                                              <p:tn val="103"/>
                                            </p:cond>
                                          </p:stCondLst>
                                          <p:endCondLst>
                                            <p:cond evt="onStopAudio" delay="0">
                                              <p:tgtEl>
                                                <p:sldTgt/>
                                              </p:tgtEl>
                                            </p:cond>
                                          </p:endCondLst>
                                        </p:cTn>
                                        <p:tgtEl>
                                          <p:sndTgt r:embed="rId7" name="beep.wav"/>
                                        </p:tgtEl>
                                      </p:cMediaNode>
                                    </p:audio>
                                  </p:subTnLst>
                                </p:cTn>
                              </p:par>
                            </p:childTnLst>
                          </p:cTn>
                        </p:par>
                        <p:par>
                          <p:cTn id="106" fill="hold">
                            <p:stCondLst>
                              <p:cond delay="9800"/>
                            </p:stCondLst>
                            <p:childTnLst>
                              <p:par>
                                <p:cTn id="107" presetID="14" presetClass="entr" presetSubtype="10" fill="hold" nodeType="afterEffect">
                                  <p:stCondLst>
                                    <p:cond delay="500"/>
                                  </p:stCondLst>
                                  <p:childTnLst>
                                    <p:set>
                                      <p:cBhvr>
                                        <p:cTn id="108" dur="1" fill="hold">
                                          <p:stCondLst>
                                            <p:cond delay="0"/>
                                          </p:stCondLst>
                                        </p:cTn>
                                        <p:tgtEl>
                                          <p:spTgt spid="86"/>
                                        </p:tgtEl>
                                        <p:attrNameLst>
                                          <p:attrName>style.visibility</p:attrName>
                                        </p:attrNameLst>
                                      </p:cBhvr>
                                      <p:to>
                                        <p:strVal val="visible"/>
                                      </p:to>
                                    </p:set>
                                    <p:animEffect transition="in" filter="randombar(horizontal)">
                                      <p:cBhvr>
                                        <p:cTn id="109" dur="500"/>
                                        <p:tgtEl>
                                          <p:spTgt spid="86"/>
                                        </p:tgtEl>
                                      </p:cBhvr>
                                    </p:animEffect>
                                  </p:childTnLst>
                                  <p:subTnLst>
                                    <p:audio>
                                      <p:cMediaNode>
                                        <p:cTn display="0" masterRel="sameClick">
                                          <p:stCondLst>
                                            <p:cond evt="begin" delay="0">
                                              <p:tn val="107"/>
                                            </p:cond>
                                          </p:stCondLst>
                                          <p:endCondLst>
                                            <p:cond evt="onStopAudio" delay="0">
                                              <p:tgtEl>
                                                <p:sldTgt/>
                                              </p:tgtEl>
                                            </p:cond>
                                          </p:endCondLst>
                                        </p:cTn>
                                        <p:tgtEl>
                                          <p:sndTgt r:embed="rId7" name="beep.wav"/>
                                        </p:tgtEl>
                                      </p:cMediaNode>
                                    </p:audio>
                                  </p:subTnLst>
                                </p:cTn>
                              </p:par>
                            </p:childTnLst>
                          </p:cTn>
                        </p:par>
                        <p:par>
                          <p:cTn id="110" fill="hold">
                            <p:stCondLst>
                              <p:cond delay="10800"/>
                            </p:stCondLst>
                            <p:childTnLst>
                              <p:par>
                                <p:cTn id="111" presetID="14" presetClass="entr" presetSubtype="10" fill="hold" nodeType="afterEffect">
                                  <p:stCondLst>
                                    <p:cond delay="500"/>
                                  </p:stCondLst>
                                  <p:childTnLst>
                                    <p:set>
                                      <p:cBhvr>
                                        <p:cTn id="112" dur="1" fill="hold">
                                          <p:stCondLst>
                                            <p:cond delay="0"/>
                                          </p:stCondLst>
                                        </p:cTn>
                                        <p:tgtEl>
                                          <p:spTgt spid="89"/>
                                        </p:tgtEl>
                                        <p:attrNameLst>
                                          <p:attrName>style.visibility</p:attrName>
                                        </p:attrNameLst>
                                      </p:cBhvr>
                                      <p:to>
                                        <p:strVal val="visible"/>
                                      </p:to>
                                    </p:set>
                                    <p:animEffect transition="in" filter="randombar(horizontal)">
                                      <p:cBhvr>
                                        <p:cTn id="113" dur="500"/>
                                        <p:tgtEl>
                                          <p:spTgt spid="89"/>
                                        </p:tgtEl>
                                      </p:cBhvr>
                                    </p:animEffect>
                                  </p:childTnLst>
                                  <p:subTnLst>
                                    <p:audio>
                                      <p:cMediaNode>
                                        <p:cTn display="0" masterRel="sameClick">
                                          <p:stCondLst>
                                            <p:cond evt="begin" delay="0">
                                              <p:tn val="111"/>
                                            </p:cond>
                                          </p:stCondLst>
                                          <p:endCondLst>
                                            <p:cond evt="onStopAudio" delay="0">
                                              <p:tgtEl>
                                                <p:sldTgt/>
                                              </p:tgtEl>
                                            </p:cond>
                                          </p:endCondLst>
                                        </p:cTn>
                                        <p:tgtEl>
                                          <p:sndTgt r:embed="rId7" name="beep.wav"/>
                                        </p:tgtEl>
                                      </p:cMediaNode>
                                    </p:audio>
                                  </p:subTnLst>
                                </p:cTn>
                              </p:par>
                            </p:childTnLst>
                          </p:cTn>
                        </p:par>
                        <p:par>
                          <p:cTn id="114" fill="hold">
                            <p:stCondLst>
                              <p:cond delay="11800"/>
                            </p:stCondLst>
                            <p:childTnLst>
                              <p:par>
                                <p:cTn id="115" presetID="14" presetClass="entr" presetSubtype="10" fill="hold" nodeType="afterEffect">
                                  <p:stCondLst>
                                    <p:cond delay="500"/>
                                  </p:stCondLst>
                                  <p:childTnLst>
                                    <p:set>
                                      <p:cBhvr>
                                        <p:cTn id="116" dur="1" fill="hold">
                                          <p:stCondLst>
                                            <p:cond delay="0"/>
                                          </p:stCondLst>
                                        </p:cTn>
                                        <p:tgtEl>
                                          <p:spTgt spid="92"/>
                                        </p:tgtEl>
                                        <p:attrNameLst>
                                          <p:attrName>style.visibility</p:attrName>
                                        </p:attrNameLst>
                                      </p:cBhvr>
                                      <p:to>
                                        <p:strVal val="visible"/>
                                      </p:to>
                                    </p:set>
                                    <p:animEffect transition="in" filter="randombar(horizontal)">
                                      <p:cBhvr>
                                        <p:cTn id="117" dur="500"/>
                                        <p:tgtEl>
                                          <p:spTgt spid="92"/>
                                        </p:tgtEl>
                                      </p:cBhvr>
                                    </p:animEffect>
                                  </p:childTnLst>
                                  <p:subTnLst>
                                    <p:audio>
                                      <p:cMediaNode>
                                        <p:cTn display="0" masterRel="sameClick">
                                          <p:stCondLst>
                                            <p:cond evt="begin" delay="0">
                                              <p:tn val="115"/>
                                            </p:cond>
                                          </p:stCondLst>
                                          <p:endCondLst>
                                            <p:cond evt="onStopAudio" delay="0">
                                              <p:tgtEl>
                                                <p:sldTgt/>
                                              </p:tgtEl>
                                            </p:cond>
                                          </p:endCondLst>
                                        </p:cTn>
                                        <p:tgtEl>
                                          <p:sndTgt r:embed="rId7" name="beep.wav"/>
                                        </p:tgtEl>
                                      </p:cMediaNode>
                                    </p:audio>
                                  </p:subTnLst>
                                </p:cTn>
                              </p:par>
                            </p:childTnLst>
                          </p:cTn>
                        </p:par>
                        <p:par>
                          <p:cTn id="118" fill="hold">
                            <p:stCondLst>
                              <p:cond delay="12800"/>
                            </p:stCondLst>
                            <p:childTnLst>
                              <p:par>
                                <p:cTn id="119" presetID="14" presetClass="entr" presetSubtype="10" fill="hold" nodeType="afterEffect">
                                  <p:stCondLst>
                                    <p:cond delay="500"/>
                                  </p:stCondLst>
                                  <p:childTnLst>
                                    <p:set>
                                      <p:cBhvr>
                                        <p:cTn id="120" dur="1" fill="hold">
                                          <p:stCondLst>
                                            <p:cond delay="0"/>
                                          </p:stCondLst>
                                        </p:cTn>
                                        <p:tgtEl>
                                          <p:spTgt spid="95"/>
                                        </p:tgtEl>
                                        <p:attrNameLst>
                                          <p:attrName>style.visibility</p:attrName>
                                        </p:attrNameLst>
                                      </p:cBhvr>
                                      <p:to>
                                        <p:strVal val="visible"/>
                                      </p:to>
                                    </p:set>
                                    <p:animEffect transition="in" filter="randombar(horizontal)">
                                      <p:cBhvr>
                                        <p:cTn id="121" dur="500"/>
                                        <p:tgtEl>
                                          <p:spTgt spid="95"/>
                                        </p:tgtEl>
                                      </p:cBhvr>
                                    </p:animEffect>
                                  </p:childTnLst>
                                  <p:subTnLst>
                                    <p:audio>
                                      <p:cMediaNode>
                                        <p:cTn display="0" masterRel="sameClick">
                                          <p:stCondLst>
                                            <p:cond evt="begin" delay="0">
                                              <p:tn val="119"/>
                                            </p:cond>
                                          </p:stCondLst>
                                          <p:endCondLst>
                                            <p:cond evt="onStopAudio" delay="0">
                                              <p:tgtEl>
                                                <p:sldTgt/>
                                              </p:tgtEl>
                                            </p:cond>
                                          </p:endCondLst>
                                        </p:cTn>
                                        <p:tgtEl>
                                          <p:sndTgt r:embed="rId7" name="beep.wav"/>
                                        </p:tgtEl>
                                      </p:cMediaNode>
                                    </p:audio>
                                  </p:subTnLst>
                                </p:cTn>
                              </p:par>
                            </p:childTnLst>
                          </p:cTn>
                        </p:par>
                        <p:par>
                          <p:cTn id="122" fill="hold">
                            <p:stCondLst>
                              <p:cond delay="13800"/>
                            </p:stCondLst>
                            <p:childTnLst>
                              <p:par>
                                <p:cTn id="123" presetID="14" presetClass="entr" presetSubtype="10" fill="hold" nodeType="afterEffect">
                                  <p:stCondLst>
                                    <p:cond delay="500"/>
                                  </p:stCondLst>
                                  <p:childTnLst>
                                    <p:set>
                                      <p:cBhvr>
                                        <p:cTn id="124" dur="1" fill="hold">
                                          <p:stCondLst>
                                            <p:cond delay="0"/>
                                          </p:stCondLst>
                                        </p:cTn>
                                        <p:tgtEl>
                                          <p:spTgt spid="98"/>
                                        </p:tgtEl>
                                        <p:attrNameLst>
                                          <p:attrName>style.visibility</p:attrName>
                                        </p:attrNameLst>
                                      </p:cBhvr>
                                      <p:to>
                                        <p:strVal val="visible"/>
                                      </p:to>
                                    </p:set>
                                    <p:animEffect transition="in" filter="randombar(horizontal)">
                                      <p:cBhvr>
                                        <p:cTn id="125" dur="500"/>
                                        <p:tgtEl>
                                          <p:spTgt spid="98"/>
                                        </p:tgtEl>
                                      </p:cBhvr>
                                    </p:animEffect>
                                  </p:childTnLst>
                                  <p:subTnLst>
                                    <p:audio>
                                      <p:cMediaNode>
                                        <p:cTn display="0" masterRel="sameClick">
                                          <p:stCondLst>
                                            <p:cond evt="begin" delay="0">
                                              <p:tn val="123"/>
                                            </p:cond>
                                          </p:stCondLst>
                                          <p:endCondLst>
                                            <p:cond evt="onStopAudio" delay="0">
                                              <p:tgtEl>
                                                <p:sldTgt/>
                                              </p:tgtEl>
                                            </p:cond>
                                          </p:endCondLst>
                                        </p:cTn>
                                        <p:tgtEl>
                                          <p:sndTgt r:embed="rId7" name="beep.wav"/>
                                        </p:tgtEl>
                                      </p:cMediaNode>
                                    </p:audio>
                                  </p:subTnLst>
                                </p:cTn>
                              </p:par>
                            </p:childTnLst>
                          </p:cTn>
                        </p:par>
                        <p:par>
                          <p:cTn id="126" fill="hold">
                            <p:stCondLst>
                              <p:cond delay="14800"/>
                            </p:stCondLst>
                            <p:childTnLst>
                              <p:par>
                                <p:cTn id="127" presetID="14" presetClass="entr" presetSubtype="10" fill="hold" nodeType="afterEffect">
                                  <p:stCondLst>
                                    <p:cond delay="500"/>
                                  </p:stCondLst>
                                  <p:childTnLst>
                                    <p:set>
                                      <p:cBhvr>
                                        <p:cTn id="128" dur="1" fill="hold">
                                          <p:stCondLst>
                                            <p:cond delay="0"/>
                                          </p:stCondLst>
                                        </p:cTn>
                                        <p:tgtEl>
                                          <p:spTgt spid="101"/>
                                        </p:tgtEl>
                                        <p:attrNameLst>
                                          <p:attrName>style.visibility</p:attrName>
                                        </p:attrNameLst>
                                      </p:cBhvr>
                                      <p:to>
                                        <p:strVal val="visible"/>
                                      </p:to>
                                    </p:set>
                                    <p:animEffect transition="in" filter="randombar(horizontal)">
                                      <p:cBhvr>
                                        <p:cTn id="129" dur="500"/>
                                        <p:tgtEl>
                                          <p:spTgt spid="101"/>
                                        </p:tgtEl>
                                      </p:cBhvr>
                                    </p:animEffect>
                                  </p:childTnLst>
                                  <p:subTnLst>
                                    <p:audio>
                                      <p:cMediaNode>
                                        <p:cTn display="0" masterRel="sameClick">
                                          <p:stCondLst>
                                            <p:cond evt="begin" delay="0">
                                              <p:tn val="127"/>
                                            </p:cond>
                                          </p:stCondLst>
                                          <p:endCondLst>
                                            <p:cond evt="onStopAudio" delay="0">
                                              <p:tgtEl>
                                                <p:sldTgt/>
                                              </p:tgtEl>
                                            </p:cond>
                                          </p:endCondLst>
                                        </p:cTn>
                                        <p:tgtEl>
                                          <p:sndTgt r:embed="rId7" name="beep.wav"/>
                                        </p:tgtEl>
                                      </p:cMediaNode>
                                    </p:audio>
                                  </p:subTnLst>
                                </p:cTn>
                              </p:par>
                            </p:childTnLst>
                          </p:cTn>
                        </p:par>
                        <p:par>
                          <p:cTn id="130" fill="hold">
                            <p:stCondLst>
                              <p:cond delay="15800"/>
                            </p:stCondLst>
                            <p:childTnLst>
                              <p:par>
                                <p:cTn id="131" presetID="14" presetClass="entr" presetSubtype="10" fill="hold" nodeType="afterEffect">
                                  <p:stCondLst>
                                    <p:cond delay="500"/>
                                  </p:stCondLst>
                                  <p:childTnLst>
                                    <p:set>
                                      <p:cBhvr>
                                        <p:cTn id="132" dur="1" fill="hold">
                                          <p:stCondLst>
                                            <p:cond delay="0"/>
                                          </p:stCondLst>
                                        </p:cTn>
                                        <p:tgtEl>
                                          <p:spTgt spid="104"/>
                                        </p:tgtEl>
                                        <p:attrNameLst>
                                          <p:attrName>style.visibility</p:attrName>
                                        </p:attrNameLst>
                                      </p:cBhvr>
                                      <p:to>
                                        <p:strVal val="visible"/>
                                      </p:to>
                                    </p:set>
                                    <p:animEffect transition="in" filter="randombar(horizontal)">
                                      <p:cBhvr>
                                        <p:cTn id="133" dur="500"/>
                                        <p:tgtEl>
                                          <p:spTgt spid="104"/>
                                        </p:tgtEl>
                                      </p:cBhvr>
                                    </p:animEffect>
                                  </p:childTnLst>
                                  <p:subTnLst>
                                    <p:audio>
                                      <p:cMediaNode>
                                        <p:cTn display="0" masterRel="sameClick">
                                          <p:stCondLst>
                                            <p:cond evt="begin" delay="0">
                                              <p:tn val="131"/>
                                            </p:cond>
                                          </p:stCondLst>
                                          <p:endCondLst>
                                            <p:cond evt="onStopAudio" delay="0">
                                              <p:tgtEl>
                                                <p:sldTgt/>
                                              </p:tgtEl>
                                            </p:cond>
                                          </p:endCondLst>
                                        </p:cTn>
                                        <p:tgtEl>
                                          <p:sndTgt r:embed="rId7" name="beep.wav"/>
                                        </p:tgtEl>
                                      </p:cMediaNode>
                                    </p:audio>
                                  </p:subTnLst>
                                </p:cTn>
                              </p:par>
                            </p:childTnLst>
                          </p:cTn>
                        </p:par>
                        <p:par>
                          <p:cTn id="134" fill="hold">
                            <p:stCondLst>
                              <p:cond delay="16800"/>
                            </p:stCondLst>
                            <p:childTnLst>
                              <p:par>
                                <p:cTn id="135" presetID="14" presetClass="entr" presetSubtype="10" fill="hold" nodeType="afterEffect">
                                  <p:stCondLst>
                                    <p:cond delay="500"/>
                                  </p:stCondLst>
                                  <p:childTnLst>
                                    <p:set>
                                      <p:cBhvr>
                                        <p:cTn id="136" dur="1" fill="hold">
                                          <p:stCondLst>
                                            <p:cond delay="0"/>
                                          </p:stCondLst>
                                        </p:cTn>
                                        <p:tgtEl>
                                          <p:spTgt spid="107"/>
                                        </p:tgtEl>
                                        <p:attrNameLst>
                                          <p:attrName>style.visibility</p:attrName>
                                        </p:attrNameLst>
                                      </p:cBhvr>
                                      <p:to>
                                        <p:strVal val="visible"/>
                                      </p:to>
                                    </p:set>
                                    <p:animEffect transition="in" filter="randombar(horizontal)">
                                      <p:cBhvr>
                                        <p:cTn id="137" dur="500"/>
                                        <p:tgtEl>
                                          <p:spTgt spid="107"/>
                                        </p:tgtEl>
                                      </p:cBhvr>
                                    </p:animEffect>
                                  </p:childTnLst>
                                  <p:subTnLst>
                                    <p:audio>
                                      <p:cMediaNode>
                                        <p:cTn display="0" masterRel="sameClick">
                                          <p:stCondLst>
                                            <p:cond evt="begin" delay="0">
                                              <p:tn val="135"/>
                                            </p:cond>
                                          </p:stCondLst>
                                          <p:endCondLst>
                                            <p:cond evt="onStopAudio" delay="0">
                                              <p:tgtEl>
                                                <p:sldTgt/>
                                              </p:tgtEl>
                                            </p:cond>
                                          </p:endCondLst>
                                        </p:cTn>
                                        <p:tgtEl>
                                          <p:sndTgt r:embed="rId7" name="beep.wav"/>
                                        </p:tgtEl>
                                      </p:cMediaNode>
                                    </p:audio>
                                  </p:subTnLst>
                                </p:cTn>
                              </p:par>
                            </p:childTnLst>
                          </p:cTn>
                        </p:par>
                        <p:par>
                          <p:cTn id="138" fill="hold">
                            <p:stCondLst>
                              <p:cond delay="17800"/>
                            </p:stCondLst>
                            <p:childTnLst>
                              <p:par>
                                <p:cTn id="139" presetID="14" presetClass="entr" presetSubtype="10" fill="hold" nodeType="afterEffect">
                                  <p:stCondLst>
                                    <p:cond delay="500"/>
                                  </p:stCondLst>
                                  <p:childTnLst>
                                    <p:set>
                                      <p:cBhvr>
                                        <p:cTn id="140" dur="1" fill="hold">
                                          <p:stCondLst>
                                            <p:cond delay="0"/>
                                          </p:stCondLst>
                                        </p:cTn>
                                        <p:tgtEl>
                                          <p:spTgt spid="110"/>
                                        </p:tgtEl>
                                        <p:attrNameLst>
                                          <p:attrName>style.visibility</p:attrName>
                                        </p:attrNameLst>
                                      </p:cBhvr>
                                      <p:to>
                                        <p:strVal val="visible"/>
                                      </p:to>
                                    </p:set>
                                    <p:animEffect transition="in" filter="randombar(horizontal)">
                                      <p:cBhvr>
                                        <p:cTn id="141" dur="500"/>
                                        <p:tgtEl>
                                          <p:spTgt spid="110"/>
                                        </p:tgtEl>
                                      </p:cBhvr>
                                    </p:animEffect>
                                  </p:childTnLst>
                                  <p:subTnLst>
                                    <p:audio>
                                      <p:cMediaNode>
                                        <p:cTn display="0" masterRel="sameClick">
                                          <p:stCondLst>
                                            <p:cond evt="begin" delay="0">
                                              <p:tn val="139"/>
                                            </p:cond>
                                          </p:stCondLst>
                                          <p:endCondLst>
                                            <p:cond evt="onStopAudio" delay="0">
                                              <p:tgtEl>
                                                <p:sldTgt/>
                                              </p:tgtEl>
                                            </p:cond>
                                          </p:endCondLst>
                                        </p:cTn>
                                        <p:tgtEl>
                                          <p:sndTgt r:embed="rId7" name="beep.wav"/>
                                        </p:tgtEl>
                                      </p:cMediaNode>
                                    </p:audio>
                                  </p:subTnLst>
                                </p:cTn>
                              </p:par>
                            </p:childTnLst>
                          </p:cTn>
                        </p:par>
                        <p:par>
                          <p:cTn id="142" fill="hold">
                            <p:stCondLst>
                              <p:cond delay="18800"/>
                            </p:stCondLst>
                            <p:childTnLst>
                              <p:par>
                                <p:cTn id="143" presetID="14" presetClass="entr" presetSubtype="10" fill="hold" nodeType="afterEffect">
                                  <p:stCondLst>
                                    <p:cond delay="500"/>
                                  </p:stCondLst>
                                  <p:childTnLst>
                                    <p:set>
                                      <p:cBhvr>
                                        <p:cTn id="144" dur="1" fill="hold">
                                          <p:stCondLst>
                                            <p:cond delay="0"/>
                                          </p:stCondLst>
                                        </p:cTn>
                                        <p:tgtEl>
                                          <p:spTgt spid="113"/>
                                        </p:tgtEl>
                                        <p:attrNameLst>
                                          <p:attrName>style.visibility</p:attrName>
                                        </p:attrNameLst>
                                      </p:cBhvr>
                                      <p:to>
                                        <p:strVal val="visible"/>
                                      </p:to>
                                    </p:set>
                                    <p:animEffect transition="in" filter="randombar(horizontal)">
                                      <p:cBhvr>
                                        <p:cTn id="145" dur="500"/>
                                        <p:tgtEl>
                                          <p:spTgt spid="113"/>
                                        </p:tgtEl>
                                      </p:cBhvr>
                                    </p:animEffect>
                                  </p:childTnLst>
                                  <p:subTnLst>
                                    <p:audio>
                                      <p:cMediaNode>
                                        <p:cTn display="0" masterRel="sameClick">
                                          <p:stCondLst>
                                            <p:cond evt="begin" delay="0">
                                              <p:tn val="143"/>
                                            </p:cond>
                                          </p:stCondLst>
                                          <p:endCondLst>
                                            <p:cond evt="onStopAudio" delay="0">
                                              <p:tgtEl>
                                                <p:sldTgt/>
                                              </p:tgtEl>
                                            </p:cond>
                                          </p:endCondLst>
                                        </p:cTn>
                                        <p:tgtEl>
                                          <p:sndTgt r:embed="rId7" name="beep.wav"/>
                                        </p:tgtEl>
                                      </p:cMediaNode>
                                    </p:audio>
                                  </p:subTnLst>
                                </p:cTn>
                              </p:par>
                            </p:childTnLst>
                          </p:cTn>
                        </p:par>
                        <p:par>
                          <p:cTn id="146" fill="hold">
                            <p:stCondLst>
                              <p:cond delay="19800"/>
                            </p:stCondLst>
                            <p:childTnLst>
                              <p:par>
                                <p:cTn id="147" presetID="14" presetClass="entr" presetSubtype="10" fill="hold" nodeType="afterEffect">
                                  <p:stCondLst>
                                    <p:cond delay="500"/>
                                  </p:stCondLst>
                                  <p:childTnLst>
                                    <p:set>
                                      <p:cBhvr>
                                        <p:cTn id="148" dur="1" fill="hold">
                                          <p:stCondLst>
                                            <p:cond delay="0"/>
                                          </p:stCondLst>
                                        </p:cTn>
                                        <p:tgtEl>
                                          <p:spTgt spid="120"/>
                                        </p:tgtEl>
                                        <p:attrNameLst>
                                          <p:attrName>style.visibility</p:attrName>
                                        </p:attrNameLst>
                                      </p:cBhvr>
                                      <p:to>
                                        <p:strVal val="visible"/>
                                      </p:to>
                                    </p:set>
                                    <p:animEffect transition="in" filter="randombar(horizontal)">
                                      <p:cBhvr>
                                        <p:cTn id="149" dur="500"/>
                                        <p:tgtEl>
                                          <p:spTgt spid="120"/>
                                        </p:tgtEl>
                                      </p:cBhvr>
                                    </p:animEffect>
                                  </p:childTnLst>
                                  <p:subTnLst>
                                    <p:audio>
                                      <p:cMediaNode>
                                        <p:cTn display="0" masterRel="sameClick">
                                          <p:stCondLst>
                                            <p:cond evt="begin" delay="0">
                                              <p:tn val="147"/>
                                            </p:cond>
                                          </p:stCondLst>
                                          <p:endCondLst>
                                            <p:cond evt="onStopAudio" delay="0">
                                              <p:tgtEl>
                                                <p:sldTgt/>
                                              </p:tgtEl>
                                            </p:cond>
                                          </p:endCondLst>
                                        </p:cTn>
                                        <p:tgtEl>
                                          <p:sndTgt r:embed="rId7" name="beep.wav"/>
                                        </p:tgtEl>
                                      </p:cMediaNode>
                                    </p:audio>
                                  </p:subTnLst>
                                </p:cTn>
                              </p:par>
                            </p:childTnLst>
                          </p:cTn>
                        </p:par>
                        <p:par>
                          <p:cTn id="150" fill="hold">
                            <p:stCondLst>
                              <p:cond delay="20800"/>
                            </p:stCondLst>
                            <p:childTnLst>
                              <p:par>
                                <p:cTn id="151" presetID="14" presetClass="entr" presetSubtype="10" fill="hold" nodeType="afterEffect">
                                  <p:stCondLst>
                                    <p:cond delay="500"/>
                                  </p:stCondLst>
                                  <p:childTnLst>
                                    <p:set>
                                      <p:cBhvr>
                                        <p:cTn id="152" dur="1" fill="hold">
                                          <p:stCondLst>
                                            <p:cond delay="0"/>
                                          </p:stCondLst>
                                        </p:cTn>
                                        <p:tgtEl>
                                          <p:spTgt spid="135"/>
                                        </p:tgtEl>
                                        <p:attrNameLst>
                                          <p:attrName>style.visibility</p:attrName>
                                        </p:attrNameLst>
                                      </p:cBhvr>
                                      <p:to>
                                        <p:strVal val="visible"/>
                                      </p:to>
                                    </p:set>
                                    <p:animEffect transition="in" filter="randombar(horizontal)">
                                      <p:cBhvr>
                                        <p:cTn id="153" dur="500"/>
                                        <p:tgtEl>
                                          <p:spTgt spid="135"/>
                                        </p:tgtEl>
                                      </p:cBhvr>
                                    </p:animEffect>
                                  </p:childTnLst>
                                  <p:subTnLst>
                                    <p:audio>
                                      <p:cMediaNode>
                                        <p:cTn display="0" masterRel="sameClick">
                                          <p:stCondLst>
                                            <p:cond evt="begin" delay="0">
                                              <p:tn val="151"/>
                                            </p:cond>
                                          </p:stCondLst>
                                          <p:endCondLst>
                                            <p:cond evt="onStopAudio" delay="0">
                                              <p:tgtEl>
                                                <p:sldTgt/>
                                              </p:tgtEl>
                                            </p:cond>
                                          </p:endCondLst>
                                        </p:cTn>
                                        <p:tgtEl>
                                          <p:sndTgt r:embed="rId7" name="beep.wav"/>
                                        </p:tgtEl>
                                      </p:cMediaNode>
                                    </p:audio>
                                  </p:subTnLst>
                                </p:cTn>
                              </p:par>
                            </p:childTnLst>
                          </p:cTn>
                        </p:par>
                        <p:par>
                          <p:cTn id="154" fill="hold">
                            <p:stCondLst>
                              <p:cond delay="21800"/>
                            </p:stCondLst>
                            <p:childTnLst>
                              <p:par>
                                <p:cTn id="155" presetID="14" presetClass="entr" presetSubtype="10" fill="hold" nodeType="afterEffect">
                                  <p:stCondLst>
                                    <p:cond delay="500"/>
                                  </p:stCondLst>
                                  <p:childTnLst>
                                    <p:set>
                                      <p:cBhvr>
                                        <p:cTn id="156" dur="1" fill="hold">
                                          <p:stCondLst>
                                            <p:cond delay="0"/>
                                          </p:stCondLst>
                                        </p:cTn>
                                        <p:tgtEl>
                                          <p:spTgt spid="138"/>
                                        </p:tgtEl>
                                        <p:attrNameLst>
                                          <p:attrName>style.visibility</p:attrName>
                                        </p:attrNameLst>
                                      </p:cBhvr>
                                      <p:to>
                                        <p:strVal val="visible"/>
                                      </p:to>
                                    </p:set>
                                    <p:animEffect transition="in" filter="randombar(horizontal)">
                                      <p:cBhvr>
                                        <p:cTn id="157" dur="500"/>
                                        <p:tgtEl>
                                          <p:spTgt spid="138"/>
                                        </p:tgtEl>
                                      </p:cBhvr>
                                    </p:animEffect>
                                  </p:childTnLst>
                                  <p:subTnLst>
                                    <p:audio>
                                      <p:cMediaNode>
                                        <p:cTn display="0" masterRel="sameClick">
                                          <p:stCondLst>
                                            <p:cond evt="begin" delay="0">
                                              <p:tn val="155"/>
                                            </p:cond>
                                          </p:stCondLst>
                                          <p:endCondLst>
                                            <p:cond evt="onStopAudio" delay="0">
                                              <p:tgtEl>
                                                <p:sldTgt/>
                                              </p:tgtEl>
                                            </p:cond>
                                          </p:endCondLst>
                                        </p:cTn>
                                        <p:tgtEl>
                                          <p:sndTgt r:embed="rId7" name="beep.wav"/>
                                        </p:tgtEl>
                                      </p:cMediaNode>
                                    </p:audio>
                                  </p:subTnLst>
                                </p:cTn>
                              </p:par>
                            </p:childTnLst>
                          </p:cTn>
                        </p:par>
                        <p:par>
                          <p:cTn id="158" fill="hold">
                            <p:stCondLst>
                              <p:cond delay="22800"/>
                            </p:stCondLst>
                            <p:childTnLst>
                              <p:par>
                                <p:cTn id="159" presetID="14" presetClass="entr" presetSubtype="10" fill="hold" nodeType="afterEffect">
                                  <p:stCondLst>
                                    <p:cond delay="500"/>
                                  </p:stCondLst>
                                  <p:childTnLst>
                                    <p:set>
                                      <p:cBhvr>
                                        <p:cTn id="160" dur="1" fill="hold">
                                          <p:stCondLst>
                                            <p:cond delay="0"/>
                                          </p:stCondLst>
                                        </p:cTn>
                                        <p:tgtEl>
                                          <p:spTgt spid="145"/>
                                        </p:tgtEl>
                                        <p:attrNameLst>
                                          <p:attrName>style.visibility</p:attrName>
                                        </p:attrNameLst>
                                      </p:cBhvr>
                                      <p:to>
                                        <p:strVal val="visible"/>
                                      </p:to>
                                    </p:set>
                                    <p:animEffect transition="in" filter="randombar(horizontal)">
                                      <p:cBhvr>
                                        <p:cTn id="161" dur="500"/>
                                        <p:tgtEl>
                                          <p:spTgt spid="145"/>
                                        </p:tgtEl>
                                      </p:cBhvr>
                                    </p:animEffect>
                                  </p:childTnLst>
                                  <p:subTnLst>
                                    <p:audio>
                                      <p:cMediaNode>
                                        <p:cTn display="0" masterRel="sameClick">
                                          <p:stCondLst>
                                            <p:cond evt="begin" delay="0">
                                              <p:tn val="159"/>
                                            </p:cond>
                                          </p:stCondLst>
                                          <p:endCondLst>
                                            <p:cond evt="onStopAudio" delay="0">
                                              <p:tgtEl>
                                                <p:sldTgt/>
                                              </p:tgtEl>
                                            </p:cond>
                                          </p:endCondLst>
                                        </p:cTn>
                                        <p:tgtEl>
                                          <p:sndTgt r:embed="rId7" name="beep.wav"/>
                                        </p:tgtEl>
                                      </p:cMediaNode>
                                    </p:audio>
                                  </p:subTnLst>
                                </p:cTn>
                              </p:par>
                            </p:childTnLst>
                          </p:cTn>
                        </p:par>
                        <p:par>
                          <p:cTn id="162" fill="hold">
                            <p:stCondLst>
                              <p:cond delay="23800"/>
                            </p:stCondLst>
                            <p:childTnLst>
                              <p:par>
                                <p:cTn id="163" presetID="14" presetClass="entr" presetSubtype="10" fill="hold" nodeType="afterEffect">
                                  <p:stCondLst>
                                    <p:cond delay="500"/>
                                  </p:stCondLst>
                                  <p:childTnLst>
                                    <p:set>
                                      <p:cBhvr>
                                        <p:cTn id="164" dur="1" fill="hold">
                                          <p:stCondLst>
                                            <p:cond delay="0"/>
                                          </p:stCondLst>
                                        </p:cTn>
                                        <p:tgtEl>
                                          <p:spTgt spid="148"/>
                                        </p:tgtEl>
                                        <p:attrNameLst>
                                          <p:attrName>style.visibility</p:attrName>
                                        </p:attrNameLst>
                                      </p:cBhvr>
                                      <p:to>
                                        <p:strVal val="visible"/>
                                      </p:to>
                                    </p:set>
                                    <p:animEffect transition="in" filter="randombar(horizontal)">
                                      <p:cBhvr>
                                        <p:cTn id="165" dur="500"/>
                                        <p:tgtEl>
                                          <p:spTgt spid="148"/>
                                        </p:tgtEl>
                                      </p:cBhvr>
                                    </p:animEffect>
                                  </p:childTnLst>
                                  <p:subTnLst>
                                    <p:audio>
                                      <p:cMediaNode>
                                        <p:cTn display="0" masterRel="sameClick">
                                          <p:stCondLst>
                                            <p:cond evt="begin" delay="0">
                                              <p:tn val="163"/>
                                            </p:cond>
                                          </p:stCondLst>
                                          <p:endCondLst>
                                            <p:cond evt="onStopAudio" delay="0">
                                              <p:tgtEl>
                                                <p:sldTgt/>
                                              </p:tgtEl>
                                            </p:cond>
                                          </p:endCondLst>
                                        </p:cTn>
                                        <p:tgtEl>
                                          <p:sndTgt r:embed="rId7" name="beep.wav"/>
                                        </p:tgtEl>
                                      </p:cMediaNode>
                                    </p:audio>
                                  </p:subTnLst>
                                </p:cTn>
                              </p:par>
                            </p:childTnLst>
                          </p:cTn>
                        </p:par>
                        <p:par>
                          <p:cTn id="166" fill="hold">
                            <p:stCondLst>
                              <p:cond delay="24800"/>
                            </p:stCondLst>
                            <p:childTnLst>
                              <p:par>
                                <p:cTn id="167" presetID="14" presetClass="entr" presetSubtype="10" fill="hold" nodeType="afterEffect">
                                  <p:stCondLst>
                                    <p:cond delay="500"/>
                                  </p:stCondLst>
                                  <p:childTnLst>
                                    <p:set>
                                      <p:cBhvr>
                                        <p:cTn id="168" dur="1" fill="hold">
                                          <p:stCondLst>
                                            <p:cond delay="0"/>
                                          </p:stCondLst>
                                        </p:cTn>
                                        <p:tgtEl>
                                          <p:spTgt spid="165"/>
                                        </p:tgtEl>
                                        <p:attrNameLst>
                                          <p:attrName>style.visibility</p:attrName>
                                        </p:attrNameLst>
                                      </p:cBhvr>
                                      <p:to>
                                        <p:strVal val="visible"/>
                                      </p:to>
                                    </p:set>
                                    <p:animEffect transition="in" filter="randombar(horizontal)">
                                      <p:cBhvr>
                                        <p:cTn id="169" dur="500"/>
                                        <p:tgtEl>
                                          <p:spTgt spid="165"/>
                                        </p:tgtEl>
                                      </p:cBhvr>
                                    </p:animEffect>
                                  </p:childTnLst>
                                  <p:subTnLst>
                                    <p:audio>
                                      <p:cMediaNode>
                                        <p:cTn display="0" masterRel="sameClick">
                                          <p:stCondLst>
                                            <p:cond evt="begin" delay="0">
                                              <p:tn val="167"/>
                                            </p:cond>
                                          </p:stCondLst>
                                          <p:endCondLst>
                                            <p:cond evt="onStopAudio" delay="0">
                                              <p:tgtEl>
                                                <p:sldTgt/>
                                              </p:tgtEl>
                                            </p:cond>
                                          </p:endCondLst>
                                        </p:cTn>
                                        <p:tgtEl>
                                          <p:sndTgt r:embed="rId7" name="beep.wav"/>
                                        </p:tgtEl>
                                      </p:cMediaNode>
                                    </p:audio>
                                  </p:subTnLst>
                                </p:cTn>
                              </p:par>
                            </p:childTnLst>
                          </p:cTn>
                        </p:par>
                        <p:par>
                          <p:cTn id="170" fill="hold">
                            <p:stCondLst>
                              <p:cond delay="25800"/>
                            </p:stCondLst>
                            <p:childTnLst>
                              <p:par>
                                <p:cTn id="171" presetID="14" presetClass="entr" presetSubtype="10" fill="hold" nodeType="afterEffect">
                                  <p:stCondLst>
                                    <p:cond delay="500"/>
                                  </p:stCondLst>
                                  <p:childTnLst>
                                    <p:set>
                                      <p:cBhvr>
                                        <p:cTn id="172" dur="1" fill="hold">
                                          <p:stCondLst>
                                            <p:cond delay="0"/>
                                          </p:stCondLst>
                                        </p:cTn>
                                        <p:tgtEl>
                                          <p:spTgt spid="168"/>
                                        </p:tgtEl>
                                        <p:attrNameLst>
                                          <p:attrName>style.visibility</p:attrName>
                                        </p:attrNameLst>
                                      </p:cBhvr>
                                      <p:to>
                                        <p:strVal val="visible"/>
                                      </p:to>
                                    </p:set>
                                    <p:animEffect transition="in" filter="randombar(horizontal)">
                                      <p:cBhvr>
                                        <p:cTn id="173" dur="500"/>
                                        <p:tgtEl>
                                          <p:spTgt spid="168"/>
                                        </p:tgtEl>
                                      </p:cBhvr>
                                    </p:animEffect>
                                  </p:childTnLst>
                                  <p:subTnLst>
                                    <p:audio>
                                      <p:cMediaNode>
                                        <p:cTn display="0" masterRel="sameClick">
                                          <p:stCondLst>
                                            <p:cond evt="begin" delay="0">
                                              <p:tn val="171"/>
                                            </p:cond>
                                          </p:stCondLst>
                                          <p:endCondLst>
                                            <p:cond evt="onStopAudio" delay="0">
                                              <p:tgtEl>
                                                <p:sldTgt/>
                                              </p:tgtEl>
                                            </p:cond>
                                          </p:endCondLst>
                                        </p:cTn>
                                        <p:tgtEl>
                                          <p:sndTgt r:embed="rId7" name="beep.wav"/>
                                        </p:tgtEl>
                                      </p:cMediaNode>
                                    </p:audio>
                                  </p:subTnLst>
                                </p:cTn>
                              </p:par>
                            </p:childTnLst>
                          </p:cTn>
                        </p:par>
                        <p:par>
                          <p:cTn id="174" fill="hold">
                            <p:stCondLst>
                              <p:cond delay="26800"/>
                            </p:stCondLst>
                            <p:childTnLst>
                              <p:par>
                                <p:cTn id="175" presetID="14" presetClass="entr" presetSubtype="10" fill="hold" nodeType="afterEffect">
                                  <p:stCondLst>
                                    <p:cond delay="500"/>
                                  </p:stCondLst>
                                  <p:childTnLst>
                                    <p:set>
                                      <p:cBhvr>
                                        <p:cTn id="176" dur="1" fill="hold">
                                          <p:stCondLst>
                                            <p:cond delay="0"/>
                                          </p:stCondLst>
                                        </p:cTn>
                                        <p:tgtEl>
                                          <p:spTgt spid="171"/>
                                        </p:tgtEl>
                                        <p:attrNameLst>
                                          <p:attrName>style.visibility</p:attrName>
                                        </p:attrNameLst>
                                      </p:cBhvr>
                                      <p:to>
                                        <p:strVal val="visible"/>
                                      </p:to>
                                    </p:set>
                                    <p:animEffect transition="in" filter="randombar(horizontal)">
                                      <p:cBhvr>
                                        <p:cTn id="177" dur="500"/>
                                        <p:tgtEl>
                                          <p:spTgt spid="171"/>
                                        </p:tgtEl>
                                      </p:cBhvr>
                                    </p:animEffect>
                                  </p:childTnLst>
                                  <p:subTnLst>
                                    <p:audio>
                                      <p:cMediaNode>
                                        <p:cTn display="0" masterRel="sameClick">
                                          <p:stCondLst>
                                            <p:cond evt="begin" delay="0">
                                              <p:tn val="175"/>
                                            </p:cond>
                                          </p:stCondLst>
                                          <p:endCondLst>
                                            <p:cond evt="onStopAudio" delay="0">
                                              <p:tgtEl>
                                                <p:sldTgt/>
                                              </p:tgtEl>
                                            </p:cond>
                                          </p:endCondLst>
                                        </p:cTn>
                                        <p:tgtEl>
                                          <p:sndTgt r:embed="rId7" name="beep.wav"/>
                                        </p:tgtEl>
                                      </p:cMediaNode>
                                    </p:audio>
                                  </p:subTnLst>
                                </p:cTn>
                              </p:par>
                            </p:childTnLst>
                          </p:cTn>
                        </p:par>
                        <p:par>
                          <p:cTn id="178" fill="hold">
                            <p:stCondLst>
                              <p:cond delay="27800"/>
                            </p:stCondLst>
                            <p:childTnLst>
                              <p:par>
                                <p:cTn id="179" presetID="14" presetClass="entr" presetSubtype="10" fill="hold" nodeType="afterEffect">
                                  <p:stCondLst>
                                    <p:cond delay="500"/>
                                  </p:stCondLst>
                                  <p:childTnLst>
                                    <p:set>
                                      <p:cBhvr>
                                        <p:cTn id="180" dur="1" fill="hold">
                                          <p:stCondLst>
                                            <p:cond delay="0"/>
                                          </p:stCondLst>
                                        </p:cTn>
                                        <p:tgtEl>
                                          <p:spTgt spid="174"/>
                                        </p:tgtEl>
                                        <p:attrNameLst>
                                          <p:attrName>style.visibility</p:attrName>
                                        </p:attrNameLst>
                                      </p:cBhvr>
                                      <p:to>
                                        <p:strVal val="visible"/>
                                      </p:to>
                                    </p:set>
                                    <p:animEffect transition="in" filter="randombar(horizontal)">
                                      <p:cBhvr>
                                        <p:cTn id="181" dur="500"/>
                                        <p:tgtEl>
                                          <p:spTgt spid="174"/>
                                        </p:tgtEl>
                                      </p:cBhvr>
                                    </p:animEffect>
                                  </p:childTnLst>
                                  <p:subTnLst>
                                    <p:audio>
                                      <p:cMediaNode>
                                        <p:cTn display="0" masterRel="sameClick">
                                          <p:stCondLst>
                                            <p:cond evt="begin" delay="0">
                                              <p:tn val="179"/>
                                            </p:cond>
                                          </p:stCondLst>
                                          <p:endCondLst>
                                            <p:cond evt="onStopAudio" delay="0">
                                              <p:tgtEl>
                                                <p:sldTgt/>
                                              </p:tgtEl>
                                            </p:cond>
                                          </p:endCondLst>
                                        </p:cTn>
                                        <p:tgtEl>
                                          <p:sndTgt r:embed="rId7" name="beep.wav"/>
                                        </p:tgtEl>
                                      </p:cMediaNode>
                                    </p:audio>
                                  </p:subTnLst>
                                </p:cTn>
                              </p:par>
                            </p:childTnLst>
                          </p:cTn>
                        </p:par>
                        <p:par>
                          <p:cTn id="182" fill="hold">
                            <p:stCondLst>
                              <p:cond delay="28800"/>
                            </p:stCondLst>
                            <p:childTnLst>
                              <p:par>
                                <p:cTn id="183" presetID="14" presetClass="entr" presetSubtype="10" fill="hold" nodeType="afterEffect">
                                  <p:stCondLst>
                                    <p:cond delay="500"/>
                                  </p:stCondLst>
                                  <p:childTnLst>
                                    <p:set>
                                      <p:cBhvr>
                                        <p:cTn id="184" dur="1" fill="hold">
                                          <p:stCondLst>
                                            <p:cond delay="0"/>
                                          </p:stCondLst>
                                        </p:cTn>
                                        <p:tgtEl>
                                          <p:spTgt spid="177"/>
                                        </p:tgtEl>
                                        <p:attrNameLst>
                                          <p:attrName>style.visibility</p:attrName>
                                        </p:attrNameLst>
                                      </p:cBhvr>
                                      <p:to>
                                        <p:strVal val="visible"/>
                                      </p:to>
                                    </p:set>
                                    <p:animEffect transition="in" filter="randombar(horizontal)">
                                      <p:cBhvr>
                                        <p:cTn id="185" dur="500"/>
                                        <p:tgtEl>
                                          <p:spTgt spid="177"/>
                                        </p:tgtEl>
                                      </p:cBhvr>
                                    </p:animEffect>
                                  </p:childTnLst>
                                  <p:subTnLst>
                                    <p:audio>
                                      <p:cMediaNode>
                                        <p:cTn display="0" masterRel="sameClick">
                                          <p:stCondLst>
                                            <p:cond evt="begin" delay="0">
                                              <p:tn val="183"/>
                                            </p:cond>
                                          </p:stCondLst>
                                          <p:endCondLst>
                                            <p:cond evt="onStopAudio" delay="0">
                                              <p:tgtEl>
                                                <p:sldTgt/>
                                              </p:tgtEl>
                                            </p:cond>
                                          </p:endCondLst>
                                        </p:cTn>
                                        <p:tgtEl>
                                          <p:sndTgt r:embed="rId7" name="beep.wav"/>
                                        </p:tgtEl>
                                      </p:cMediaNode>
                                    </p:audio>
                                  </p:subTnLst>
                                </p:cTn>
                              </p:par>
                            </p:childTnLst>
                          </p:cTn>
                        </p:par>
                        <p:par>
                          <p:cTn id="186" fill="hold">
                            <p:stCondLst>
                              <p:cond delay="29800"/>
                            </p:stCondLst>
                            <p:childTnLst>
                              <p:par>
                                <p:cTn id="187" presetID="14" presetClass="entr" presetSubtype="10" fill="hold" nodeType="afterEffect">
                                  <p:stCondLst>
                                    <p:cond delay="500"/>
                                  </p:stCondLst>
                                  <p:childTnLst>
                                    <p:set>
                                      <p:cBhvr>
                                        <p:cTn id="188" dur="1" fill="hold">
                                          <p:stCondLst>
                                            <p:cond delay="0"/>
                                          </p:stCondLst>
                                        </p:cTn>
                                        <p:tgtEl>
                                          <p:spTgt spid="180"/>
                                        </p:tgtEl>
                                        <p:attrNameLst>
                                          <p:attrName>style.visibility</p:attrName>
                                        </p:attrNameLst>
                                      </p:cBhvr>
                                      <p:to>
                                        <p:strVal val="visible"/>
                                      </p:to>
                                    </p:set>
                                    <p:animEffect transition="in" filter="randombar(horizontal)">
                                      <p:cBhvr>
                                        <p:cTn id="189" dur="500"/>
                                        <p:tgtEl>
                                          <p:spTgt spid="180"/>
                                        </p:tgtEl>
                                      </p:cBhvr>
                                    </p:animEffect>
                                  </p:childTnLst>
                                  <p:subTnLst>
                                    <p:audio>
                                      <p:cMediaNode>
                                        <p:cTn display="0" masterRel="sameClick">
                                          <p:stCondLst>
                                            <p:cond evt="begin" delay="0">
                                              <p:tn val="187"/>
                                            </p:cond>
                                          </p:stCondLst>
                                          <p:endCondLst>
                                            <p:cond evt="onStopAudio" delay="0">
                                              <p:tgtEl>
                                                <p:sldTgt/>
                                              </p:tgtEl>
                                            </p:cond>
                                          </p:endCondLst>
                                        </p:cTn>
                                        <p:tgtEl>
                                          <p:sndTgt r:embed="rId7" name="beep.wav"/>
                                        </p:tgtEl>
                                      </p:cMediaNode>
                                    </p:audio>
                                  </p:subTnLst>
                                </p:cTn>
                              </p:par>
                            </p:childTnLst>
                          </p:cTn>
                        </p:par>
                        <p:par>
                          <p:cTn id="190" fill="hold">
                            <p:stCondLst>
                              <p:cond delay="30800"/>
                            </p:stCondLst>
                            <p:childTnLst>
                              <p:par>
                                <p:cTn id="191" presetID="14" presetClass="entr" presetSubtype="10" fill="hold" nodeType="afterEffect">
                                  <p:stCondLst>
                                    <p:cond delay="500"/>
                                  </p:stCondLst>
                                  <p:childTnLst>
                                    <p:set>
                                      <p:cBhvr>
                                        <p:cTn id="192" dur="1" fill="hold">
                                          <p:stCondLst>
                                            <p:cond delay="0"/>
                                          </p:stCondLst>
                                        </p:cTn>
                                        <p:tgtEl>
                                          <p:spTgt spid="183"/>
                                        </p:tgtEl>
                                        <p:attrNameLst>
                                          <p:attrName>style.visibility</p:attrName>
                                        </p:attrNameLst>
                                      </p:cBhvr>
                                      <p:to>
                                        <p:strVal val="visible"/>
                                      </p:to>
                                    </p:set>
                                    <p:animEffect transition="in" filter="randombar(horizontal)">
                                      <p:cBhvr>
                                        <p:cTn id="193" dur="500"/>
                                        <p:tgtEl>
                                          <p:spTgt spid="183"/>
                                        </p:tgtEl>
                                      </p:cBhvr>
                                    </p:animEffect>
                                  </p:childTnLst>
                                  <p:subTnLst>
                                    <p:audio>
                                      <p:cMediaNode>
                                        <p:cTn display="0" masterRel="sameClick">
                                          <p:stCondLst>
                                            <p:cond evt="begin" delay="0">
                                              <p:tn val="191"/>
                                            </p:cond>
                                          </p:stCondLst>
                                          <p:endCondLst>
                                            <p:cond evt="onStopAudio" delay="0">
                                              <p:tgtEl>
                                                <p:sldTgt/>
                                              </p:tgtEl>
                                            </p:cond>
                                          </p:endCondLst>
                                        </p:cTn>
                                        <p:tgtEl>
                                          <p:sndTgt r:embed="rId7" name="beep.wav"/>
                                        </p:tgtEl>
                                      </p:cMediaNode>
                                    </p:audio>
                                  </p:subTnLst>
                                </p:cTn>
                              </p:par>
                            </p:childTnLst>
                          </p:cTn>
                        </p:par>
                        <p:par>
                          <p:cTn id="194" fill="hold">
                            <p:stCondLst>
                              <p:cond delay="31800"/>
                            </p:stCondLst>
                            <p:childTnLst>
                              <p:par>
                                <p:cTn id="195" presetID="14" presetClass="entr" presetSubtype="10" fill="hold" nodeType="afterEffect">
                                  <p:stCondLst>
                                    <p:cond delay="500"/>
                                  </p:stCondLst>
                                  <p:childTnLst>
                                    <p:set>
                                      <p:cBhvr>
                                        <p:cTn id="196" dur="1" fill="hold">
                                          <p:stCondLst>
                                            <p:cond delay="0"/>
                                          </p:stCondLst>
                                        </p:cTn>
                                        <p:tgtEl>
                                          <p:spTgt spid="186"/>
                                        </p:tgtEl>
                                        <p:attrNameLst>
                                          <p:attrName>style.visibility</p:attrName>
                                        </p:attrNameLst>
                                      </p:cBhvr>
                                      <p:to>
                                        <p:strVal val="visible"/>
                                      </p:to>
                                    </p:set>
                                    <p:animEffect transition="in" filter="randombar(horizontal)">
                                      <p:cBhvr>
                                        <p:cTn id="197" dur="500"/>
                                        <p:tgtEl>
                                          <p:spTgt spid="186"/>
                                        </p:tgtEl>
                                      </p:cBhvr>
                                    </p:animEffect>
                                  </p:childTnLst>
                                  <p:subTnLst>
                                    <p:audio>
                                      <p:cMediaNode>
                                        <p:cTn display="0" masterRel="sameClick">
                                          <p:stCondLst>
                                            <p:cond evt="begin" delay="0">
                                              <p:tn val="195"/>
                                            </p:cond>
                                          </p:stCondLst>
                                          <p:endCondLst>
                                            <p:cond evt="onStopAudio" delay="0">
                                              <p:tgtEl>
                                                <p:sldTgt/>
                                              </p:tgtEl>
                                            </p:cond>
                                          </p:endCondLst>
                                        </p:cTn>
                                        <p:tgtEl>
                                          <p:sndTgt r:embed="rId7" name="beep.wav"/>
                                        </p:tgtEl>
                                      </p:cMediaNode>
                                    </p:audio>
                                  </p:subTnLst>
                                </p:cTn>
                              </p:par>
                            </p:childTnLst>
                          </p:cTn>
                        </p:par>
                        <p:par>
                          <p:cTn id="198" fill="hold">
                            <p:stCondLst>
                              <p:cond delay="32800"/>
                            </p:stCondLst>
                            <p:childTnLst>
                              <p:par>
                                <p:cTn id="199" presetID="14" presetClass="entr" presetSubtype="10" fill="hold" nodeType="afterEffect">
                                  <p:stCondLst>
                                    <p:cond delay="500"/>
                                  </p:stCondLst>
                                  <p:childTnLst>
                                    <p:set>
                                      <p:cBhvr>
                                        <p:cTn id="200" dur="1" fill="hold">
                                          <p:stCondLst>
                                            <p:cond delay="0"/>
                                          </p:stCondLst>
                                        </p:cTn>
                                        <p:tgtEl>
                                          <p:spTgt spid="189"/>
                                        </p:tgtEl>
                                        <p:attrNameLst>
                                          <p:attrName>style.visibility</p:attrName>
                                        </p:attrNameLst>
                                      </p:cBhvr>
                                      <p:to>
                                        <p:strVal val="visible"/>
                                      </p:to>
                                    </p:set>
                                    <p:animEffect transition="in" filter="randombar(horizontal)">
                                      <p:cBhvr>
                                        <p:cTn id="201" dur="500"/>
                                        <p:tgtEl>
                                          <p:spTgt spid="189"/>
                                        </p:tgtEl>
                                      </p:cBhvr>
                                    </p:animEffect>
                                  </p:childTnLst>
                                  <p:subTnLst>
                                    <p:audio>
                                      <p:cMediaNode>
                                        <p:cTn display="0" masterRel="sameClick">
                                          <p:stCondLst>
                                            <p:cond evt="begin" delay="0">
                                              <p:tn val="199"/>
                                            </p:cond>
                                          </p:stCondLst>
                                          <p:endCondLst>
                                            <p:cond evt="onStopAudio" delay="0">
                                              <p:tgtEl>
                                                <p:sldTgt/>
                                              </p:tgtEl>
                                            </p:cond>
                                          </p:endCondLst>
                                        </p:cTn>
                                        <p:tgtEl>
                                          <p:sndTgt r:embed="rId7" name="beep.wav"/>
                                        </p:tgtEl>
                                      </p:cMediaNode>
                                    </p:audio>
                                  </p:subTnLst>
                                </p:cTn>
                              </p:par>
                            </p:childTnLst>
                          </p:cTn>
                        </p:par>
                        <p:par>
                          <p:cTn id="202" fill="hold">
                            <p:stCondLst>
                              <p:cond delay="33800"/>
                            </p:stCondLst>
                            <p:childTnLst>
                              <p:par>
                                <p:cTn id="203" presetID="14" presetClass="entr" presetSubtype="10" fill="hold" nodeType="afterEffect">
                                  <p:stCondLst>
                                    <p:cond delay="500"/>
                                  </p:stCondLst>
                                  <p:childTnLst>
                                    <p:set>
                                      <p:cBhvr>
                                        <p:cTn id="204" dur="1" fill="hold">
                                          <p:stCondLst>
                                            <p:cond delay="0"/>
                                          </p:stCondLst>
                                        </p:cTn>
                                        <p:tgtEl>
                                          <p:spTgt spid="192"/>
                                        </p:tgtEl>
                                        <p:attrNameLst>
                                          <p:attrName>style.visibility</p:attrName>
                                        </p:attrNameLst>
                                      </p:cBhvr>
                                      <p:to>
                                        <p:strVal val="visible"/>
                                      </p:to>
                                    </p:set>
                                    <p:animEffect transition="in" filter="randombar(horizontal)">
                                      <p:cBhvr>
                                        <p:cTn id="205" dur="500"/>
                                        <p:tgtEl>
                                          <p:spTgt spid="192"/>
                                        </p:tgtEl>
                                      </p:cBhvr>
                                    </p:animEffect>
                                  </p:childTnLst>
                                  <p:subTnLst>
                                    <p:audio>
                                      <p:cMediaNode>
                                        <p:cTn display="0" masterRel="sameClick">
                                          <p:stCondLst>
                                            <p:cond evt="begin" delay="0">
                                              <p:tn val="203"/>
                                            </p:cond>
                                          </p:stCondLst>
                                          <p:endCondLst>
                                            <p:cond evt="onStopAudio" delay="0">
                                              <p:tgtEl>
                                                <p:sldTgt/>
                                              </p:tgtEl>
                                            </p:cond>
                                          </p:endCondLst>
                                        </p:cTn>
                                        <p:tgtEl>
                                          <p:sndTgt r:embed="rId8" name="chuong.wav"/>
                                        </p:tgtEl>
                                      </p:cMediaNode>
                                    </p:audio>
                                  </p:subTnLst>
                                </p:cTn>
                              </p:par>
                            </p:childTnLst>
                          </p:cTn>
                        </p:par>
                      </p:childTnLst>
                    </p:cTn>
                  </p:par>
                  <p:par>
                    <p:cTn id="206" fill="hold">
                      <p:stCondLst>
                        <p:cond delay="indefinite"/>
                      </p:stCondLst>
                      <p:childTnLst>
                        <p:par>
                          <p:cTn id="207" fill="hold">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4"/>
                                        </p:tgtEl>
                                        <p:attrNameLst>
                                          <p:attrName>style.visibility</p:attrName>
                                        </p:attrNameLst>
                                      </p:cBhvr>
                                      <p:to>
                                        <p:strVal val="visible"/>
                                      </p:to>
                                    </p:set>
                                    <p:animEffect transition="in" filter="dissolve">
                                      <p:cBhvr>
                                        <p:cTn id="210" dur="500"/>
                                        <p:tgtEl>
                                          <p:spTgt spid="4"/>
                                        </p:tgtEl>
                                      </p:cBhvr>
                                    </p:animEffect>
                                  </p:childTnLst>
                                  <p:subTnLst>
                                    <p:audio>
                                      <p:cMediaNode>
                                        <p:cTn display="0" masterRel="sameClick">
                                          <p:stCondLst>
                                            <p:cond evt="begin" delay="0">
                                              <p:tn val="208"/>
                                            </p:cond>
                                          </p:stCondLst>
                                          <p:endCondLst>
                                            <p:cond evt="onStopAudio" delay="0">
                                              <p:tgtEl>
                                                <p:sldTgt/>
                                              </p:tgtEl>
                                            </p:cond>
                                          </p:endCondLst>
                                        </p:cTn>
                                        <p:tgtEl>
                                          <p:sndTgt r:embed="rId9" name="fins__success-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65" grpId="0" animBg="1"/>
      <p:bldP spid="195" grpId="0" animBg="1"/>
      <p:bldP spid="196"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AE636F-5D57-4701-9466-C4C0F23E074F}"/>
              </a:ext>
            </a:extLst>
          </p:cNvPr>
          <p:cNvPicPr>
            <a:picLocks noChangeAspect="1"/>
          </p:cNvPicPr>
          <p:nvPr/>
        </p:nvPicPr>
        <p:blipFill>
          <a:blip r:embed="rId2"/>
          <a:stretch>
            <a:fillRect/>
          </a:stretch>
        </p:blipFill>
        <p:spPr>
          <a:xfrm>
            <a:off x="3314798" y="1617524"/>
            <a:ext cx="7620660" cy="2554445"/>
          </a:xfrm>
          <a:prstGeom prst="rect">
            <a:avLst/>
          </a:prstGeom>
        </p:spPr>
      </p:pic>
    </p:spTree>
    <p:extLst>
      <p:ext uri="{BB962C8B-B14F-4D97-AF65-F5344CB8AC3E}">
        <p14:creationId xmlns:p14="http://schemas.microsoft.com/office/powerpoint/2010/main" val="63364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223867B-0522-E7E1-F475-F9E083373018}"/>
              </a:ext>
            </a:extLst>
          </p:cNvPr>
          <p:cNvSpPr/>
          <p:nvPr/>
        </p:nvSpPr>
        <p:spPr>
          <a:xfrm>
            <a:off x="1866900" y="2570287"/>
            <a:ext cx="9601200" cy="209257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rgbClr val="FFFDEE"/>
          </a:solidFill>
          <a:ln w="4961" cap="flat">
            <a:noFill/>
            <a:prstDash val="solid"/>
            <a:miter/>
          </a:ln>
        </p:spPr>
        <p:txBody>
          <a:bodyPr rtlCol="0" anchor="ctr"/>
          <a:lstStyle/>
          <a:p>
            <a:pPr>
              <a:defRPr/>
            </a:pPr>
            <a:r>
              <a:rPr lang="vi-VN" sz="6000" dirty="0">
                <a:solidFill>
                  <a:prstClr val="black"/>
                </a:solidFill>
                <a:latin typeface="Calibri" panose="020F0502020204030204"/>
              </a:rPr>
              <a:t>                 </a:t>
            </a:r>
            <a:r>
              <a:rPr lang="vi-VN" sz="6000" dirty="0">
                <a:solidFill>
                  <a:schemeClr val="accent6"/>
                </a:solidFill>
                <a:latin typeface="Calibri" panose="020F0502020204030204"/>
              </a:rPr>
              <a:t>LUYỆN ĐỌC</a:t>
            </a:r>
            <a:endParaRPr lang="en-US" sz="6000" dirty="0">
              <a:solidFill>
                <a:schemeClr val="accent6"/>
              </a:solidFill>
              <a:latin typeface="Calibri" panose="020F0502020204030204"/>
            </a:endParaRPr>
          </a:p>
        </p:txBody>
      </p:sp>
      <p:pic>
        <p:nvPicPr>
          <p:cNvPr id="4" name="Google Shape;228;p8">
            <a:extLst>
              <a:ext uri="{FF2B5EF4-FFF2-40B4-BE49-F238E27FC236}">
                <a16:creationId xmlns:a16="http://schemas.microsoft.com/office/drawing/2014/main" id="{2503DF89-0174-AC60-3295-71259D06B870}"/>
              </a:ext>
            </a:extLst>
          </p:cNvPr>
          <p:cNvPicPr preferRelativeResize="0"/>
          <p:nvPr/>
        </p:nvPicPr>
        <p:blipFill rotWithShape="1">
          <a:blip r:embed="rId2">
            <a:alphaModFix/>
          </a:blip>
          <a:srcRect/>
          <a:stretch/>
        </p:blipFill>
        <p:spPr>
          <a:xfrm>
            <a:off x="5867400" y="797092"/>
            <a:ext cx="1600200" cy="1773195"/>
          </a:xfrm>
          <a:prstGeom prst="rect">
            <a:avLst/>
          </a:prstGeom>
          <a:noFill/>
          <a:ln>
            <a:noFill/>
          </a:ln>
        </p:spPr>
      </p:pic>
      <p:pic>
        <p:nvPicPr>
          <p:cNvPr id="5" name="图片 10">
            <a:extLst>
              <a:ext uri="{FF2B5EF4-FFF2-40B4-BE49-F238E27FC236}">
                <a16:creationId xmlns:a16="http://schemas.microsoft.com/office/drawing/2014/main" id="{5E50DC1F-0F19-B02D-456D-DDE0DDD49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1648" y="13799"/>
            <a:ext cx="2342354" cy="3987196"/>
          </a:xfrm>
          <a:prstGeom prst="rect">
            <a:avLst/>
          </a:prstGeom>
        </p:spPr>
      </p:pic>
    </p:spTree>
    <p:extLst>
      <p:ext uri="{BB962C8B-B14F-4D97-AF65-F5344CB8AC3E}">
        <p14:creationId xmlns:p14="http://schemas.microsoft.com/office/powerpoint/2010/main" val="169572390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C3692C-0BA7-453D-AC2B-A4EA7D48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389" y="3307447"/>
            <a:ext cx="2403828" cy="3172265"/>
          </a:xfrm>
          <a:prstGeom prst="rect">
            <a:avLst/>
          </a:prstGeom>
        </p:spPr>
      </p:pic>
      <p:grpSp>
        <p:nvGrpSpPr>
          <p:cNvPr id="11" name="Group 10">
            <a:extLst>
              <a:ext uri="{FF2B5EF4-FFF2-40B4-BE49-F238E27FC236}">
                <a16:creationId xmlns:a16="http://schemas.microsoft.com/office/drawing/2014/main" id="{3786FDBB-7540-47B6-A693-9456F6EF6869}"/>
              </a:ext>
            </a:extLst>
          </p:cNvPr>
          <p:cNvGrpSpPr/>
          <p:nvPr/>
        </p:nvGrpSpPr>
        <p:grpSpPr>
          <a:xfrm>
            <a:off x="1524599" y="378289"/>
            <a:ext cx="10333408" cy="4643415"/>
            <a:chOff x="786659" y="435458"/>
            <a:chExt cx="10333408" cy="4643415"/>
          </a:xfrm>
        </p:grpSpPr>
        <p:grpSp>
          <p:nvGrpSpPr>
            <p:cNvPr id="12" name="Group 11">
              <a:extLst>
                <a:ext uri="{FF2B5EF4-FFF2-40B4-BE49-F238E27FC236}">
                  <a16:creationId xmlns:a16="http://schemas.microsoft.com/office/drawing/2014/main" id="{C9CF2764-A018-4FD7-8135-0A994A2DFA02}"/>
                </a:ext>
              </a:extLst>
            </p:cNvPr>
            <p:cNvGrpSpPr/>
            <p:nvPr/>
          </p:nvGrpSpPr>
          <p:grpSpPr>
            <a:xfrm>
              <a:off x="786659" y="2424090"/>
              <a:ext cx="3046467" cy="2654783"/>
              <a:chOff x="705587" y="2554857"/>
              <a:chExt cx="3152141" cy="2533682"/>
            </a:xfrm>
          </p:grpSpPr>
          <p:pic>
            <p:nvPicPr>
              <p:cNvPr id="19" name="Picture 18">
                <a:extLst>
                  <a:ext uri="{FF2B5EF4-FFF2-40B4-BE49-F238E27FC236}">
                    <a16:creationId xmlns:a16="http://schemas.microsoft.com/office/drawing/2014/main" id="{2ADDDE23-BACC-4D71-8AE1-688D5FDD17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5587" y="2554857"/>
                <a:ext cx="3152141" cy="2533682"/>
              </a:xfrm>
              <a:prstGeom prst="rect">
                <a:avLst/>
              </a:prstGeom>
            </p:spPr>
          </p:pic>
          <p:sp>
            <p:nvSpPr>
              <p:cNvPr id="20" name="TextBox 19">
                <a:extLst>
                  <a:ext uri="{FF2B5EF4-FFF2-40B4-BE49-F238E27FC236}">
                    <a16:creationId xmlns:a16="http://schemas.microsoft.com/office/drawing/2014/main" id="{9BA8DB0E-645D-4CA2-B968-3BEAA606C45E}"/>
                  </a:ext>
                </a:extLst>
              </p:cNvPr>
              <p:cNvSpPr txBox="1"/>
              <p:nvPr/>
            </p:nvSpPr>
            <p:spPr>
              <a:xfrm>
                <a:off x="832493" y="3054830"/>
                <a:ext cx="2890604" cy="1556806"/>
              </a:xfrm>
              <a:prstGeom prst="rect">
                <a:avLst/>
              </a:prstGeom>
              <a:noFill/>
            </p:spPr>
            <p:txBody>
              <a:bodyPr wrap="square" rtlCol="0">
                <a:spAutoFit/>
              </a:bodyPr>
              <a:lstStyle/>
              <a:p>
                <a:pPr algn="ctr" defTabSz="457200"/>
                <a:r>
                  <a:rPr lang="en-US" sz="5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MẮT DÕI </a:t>
                </a:r>
              </a:p>
            </p:txBody>
          </p:sp>
        </p:grpSp>
        <p:grpSp>
          <p:nvGrpSpPr>
            <p:cNvPr id="13" name="Group 12">
              <a:extLst>
                <a:ext uri="{FF2B5EF4-FFF2-40B4-BE49-F238E27FC236}">
                  <a16:creationId xmlns:a16="http://schemas.microsoft.com/office/drawing/2014/main" id="{96FC4A14-E1B0-4CBE-9F4C-CD8F42CDA7BA}"/>
                </a:ext>
              </a:extLst>
            </p:cNvPr>
            <p:cNvGrpSpPr/>
            <p:nvPr/>
          </p:nvGrpSpPr>
          <p:grpSpPr>
            <a:xfrm>
              <a:off x="4203175" y="435458"/>
              <a:ext cx="3626506" cy="2654783"/>
              <a:chOff x="4112621" y="566225"/>
              <a:chExt cx="3752300" cy="2533680"/>
            </a:xfrm>
          </p:grpSpPr>
          <p:pic>
            <p:nvPicPr>
              <p:cNvPr id="17" name="Picture 16">
                <a:extLst>
                  <a:ext uri="{FF2B5EF4-FFF2-40B4-BE49-F238E27FC236}">
                    <a16:creationId xmlns:a16="http://schemas.microsoft.com/office/drawing/2014/main" id="{B59A5DC5-E5C0-4414-B80D-9035A46091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12621" y="566225"/>
                <a:ext cx="3752300" cy="2533680"/>
              </a:xfrm>
              <a:prstGeom prst="rect">
                <a:avLst/>
              </a:prstGeom>
            </p:spPr>
          </p:pic>
          <p:sp>
            <p:nvSpPr>
              <p:cNvPr id="18" name="TextBox 17">
                <a:extLst>
                  <a:ext uri="{FF2B5EF4-FFF2-40B4-BE49-F238E27FC236}">
                    <a16:creationId xmlns:a16="http://schemas.microsoft.com/office/drawing/2014/main" id="{68B6C8CB-FD14-49A3-9D27-29ECD5F11C26}"/>
                  </a:ext>
                </a:extLst>
              </p:cNvPr>
              <p:cNvSpPr txBox="1"/>
              <p:nvPr/>
            </p:nvSpPr>
            <p:spPr>
              <a:xfrm>
                <a:off x="4650696" y="983617"/>
                <a:ext cx="2890604" cy="1556805"/>
              </a:xfrm>
              <a:prstGeom prst="rect">
                <a:avLst/>
              </a:prstGeom>
              <a:noFill/>
            </p:spPr>
            <p:txBody>
              <a:bodyPr wrap="square" rtlCol="0">
                <a:spAutoFit/>
              </a:bodyPr>
              <a:lstStyle/>
              <a:p>
                <a:pPr algn="ctr" defTabSz="457200"/>
                <a:r>
                  <a:rPr lang="en-US" sz="5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TAI NGHE</a:t>
                </a:r>
              </a:p>
            </p:txBody>
          </p:sp>
        </p:grpSp>
        <p:grpSp>
          <p:nvGrpSpPr>
            <p:cNvPr id="14" name="Group 13">
              <a:extLst>
                <a:ext uri="{FF2B5EF4-FFF2-40B4-BE49-F238E27FC236}">
                  <a16:creationId xmlns:a16="http://schemas.microsoft.com/office/drawing/2014/main" id="{50B78FED-9005-4808-9E7D-1BB533141685}"/>
                </a:ext>
              </a:extLst>
            </p:cNvPr>
            <p:cNvGrpSpPr/>
            <p:nvPr/>
          </p:nvGrpSpPr>
          <p:grpSpPr>
            <a:xfrm>
              <a:off x="8196251" y="2424091"/>
              <a:ext cx="2923816" cy="1965760"/>
              <a:chOff x="8116216" y="2554859"/>
              <a:chExt cx="3025235" cy="1876089"/>
            </a:xfrm>
          </p:grpSpPr>
          <p:pic>
            <p:nvPicPr>
              <p:cNvPr id="15" name="Picture 14">
                <a:extLst>
                  <a:ext uri="{FF2B5EF4-FFF2-40B4-BE49-F238E27FC236}">
                    <a16:creationId xmlns:a16="http://schemas.microsoft.com/office/drawing/2014/main" id="{12B5D370-6355-40DF-82A2-EA887725367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16216" y="2554859"/>
                <a:ext cx="3025235" cy="1876089"/>
              </a:xfrm>
              <a:prstGeom prst="rect">
                <a:avLst/>
              </a:prstGeom>
            </p:spPr>
          </p:pic>
          <p:sp>
            <p:nvSpPr>
              <p:cNvPr id="16" name="TextBox 15">
                <a:extLst>
                  <a:ext uri="{FF2B5EF4-FFF2-40B4-BE49-F238E27FC236}">
                    <a16:creationId xmlns:a16="http://schemas.microsoft.com/office/drawing/2014/main" id="{61970D4D-9D42-49AB-B306-D8484B924CD8}"/>
                  </a:ext>
                </a:extLst>
              </p:cNvPr>
              <p:cNvSpPr txBox="1"/>
              <p:nvPr/>
            </p:nvSpPr>
            <p:spPr>
              <a:xfrm>
                <a:off x="8250847" y="3074093"/>
                <a:ext cx="2890604" cy="822463"/>
              </a:xfrm>
              <a:prstGeom prst="rect">
                <a:avLst/>
              </a:prstGeom>
              <a:noFill/>
            </p:spPr>
            <p:txBody>
              <a:bodyPr wrap="square" rtlCol="0">
                <a:spAutoFit/>
              </a:bodyPr>
              <a:lstStyle/>
              <a:p>
                <a:pPr algn="ctr" defTabSz="457200"/>
                <a:r>
                  <a:rPr lang="en-US" sz="5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TAY DÒ</a:t>
                </a:r>
              </a:p>
            </p:txBody>
          </p:sp>
        </p:grpSp>
      </p:grpSp>
    </p:spTree>
    <p:extLst>
      <p:ext uri="{BB962C8B-B14F-4D97-AF65-F5344CB8AC3E}">
        <p14:creationId xmlns:p14="http://schemas.microsoft.com/office/powerpoint/2010/main" val="37574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p:nvPr/>
        </p:nvSpPr>
        <p:spPr>
          <a:xfrm>
            <a:off x="0" y="0"/>
            <a:ext cx="13469816" cy="68580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a:defRPr/>
            </a:pPr>
            <a:endParaRPr lang="en-US">
              <a:solidFill>
                <a:prstClr val="black"/>
              </a:solidFill>
              <a:latin typeface="Calibri" panose="020F0502020204030204"/>
            </a:endParaRPr>
          </a:p>
        </p:txBody>
      </p:sp>
      <p:sp>
        <p:nvSpPr>
          <p:cNvPr id="5" name="TextBox 4">
            <a:extLst>
              <a:ext uri="{FF2B5EF4-FFF2-40B4-BE49-F238E27FC236}">
                <a16:creationId xmlns:a16="http://schemas.microsoft.com/office/drawing/2014/main" id="{CF1185AB-1904-4A05-2770-914661ACD4C6}"/>
              </a:ext>
            </a:extLst>
          </p:cNvPr>
          <p:cNvSpPr txBox="1"/>
          <p:nvPr/>
        </p:nvSpPr>
        <p:spPr>
          <a:xfrm>
            <a:off x="404447" y="797511"/>
            <a:ext cx="12660923" cy="5262979"/>
          </a:xfrm>
          <a:prstGeom prst="rect">
            <a:avLst/>
          </a:prstGeom>
          <a:noFill/>
        </p:spPr>
        <p:txBody>
          <a:bodyPr wrap="square" rtlCol="0">
            <a:spAutoFit/>
          </a:bodyPr>
          <a:lstStyle/>
          <a:p>
            <a:pPr indent="347663" algn="just">
              <a:defRPr/>
            </a:pPr>
            <a:r>
              <a:rPr lang="vi-VN" sz="2600" dirty="0">
                <a:solidFill>
                  <a:prstClr val="black"/>
                </a:solidFill>
                <a:latin typeface="Helvetica-Compressed" panose="02020500000000000000" pitchFamily="18" charset="0"/>
                <a:ea typeface="Helvetica-Compressed" panose="02020500000000000000" pitchFamily="18" charset="0"/>
                <a:cs typeface="Helvetica-Compressed" panose="02020500000000000000" pitchFamily="18" charset="0"/>
              </a:rPr>
              <a:t> </a:t>
            </a: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Ngày xưa, có một năm trời hạn hán, ruộng đồng nứt nẻ, cây cối trụi trơ, chim muông khát khô.</a:t>
            </a:r>
          </a:p>
          <a:p>
            <a:pPr indent="347663" algn="just">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Cóc thấy nguy quá, bèn lên thiên đình kiện Trời. Dọc đường, gặp cua, gấu, cọp, ong, cáo. Tất cả đều xin đi theo.</a:t>
            </a:r>
          </a:p>
          <a:p>
            <a:pPr indent="347663" algn="just">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 Đến cửa Nhà Trời, chỉ thấy một cái trống to, cóc bảo:</a:t>
            </a:r>
          </a:p>
          <a:p>
            <a:pPr indent="347663" algn="just">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 Anh cua bò vào chum nước này, cô ong đợi sau cánh cửa. Còn chị cáo, anh gấu, anh cọp thì nấp hai bên.</a:t>
            </a:r>
          </a:p>
          <a:p>
            <a:pPr indent="347663" algn="just">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7" name="Google Shape;27680;p39">
            <a:extLst>
              <a:ext uri="{FF2B5EF4-FFF2-40B4-BE49-F238E27FC236}">
                <a16:creationId xmlns:a16="http://schemas.microsoft.com/office/drawing/2014/main" id="{952A5A51-25B4-22A9-03E5-BC8FAAEC69F3}"/>
              </a:ext>
            </a:extLst>
          </p:cNvPr>
          <p:cNvSpPr txBox="1">
            <a:spLocks/>
          </p:cNvSpPr>
          <p:nvPr/>
        </p:nvSpPr>
        <p:spPr>
          <a:xfrm>
            <a:off x="4682642" y="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defRPr/>
            </a:pPr>
            <a:r>
              <a:rPr lang="vi-VN" sz="4000" b="1" dirty="0">
                <a:solidFill>
                  <a:srgbClr val="00B0F0"/>
                </a:solidFill>
                <a:latin typeface="Arial" panose="020B0604020202020204" pitchFamily="34" charset="0"/>
              </a:rPr>
              <a:t>Cóc kiện trời</a:t>
            </a:r>
            <a:endParaRPr lang="en-US" sz="4000" b="1" dirty="0">
              <a:solidFill>
                <a:srgbClr val="00B0F0"/>
              </a:solidFill>
              <a:latin typeface="Calibri" panose="020F0502020204030204"/>
            </a:endParaRPr>
          </a:p>
        </p:txBody>
      </p:sp>
      <p:sp>
        <p:nvSpPr>
          <p:cNvPr id="3" name="Oval 2"/>
          <p:cNvSpPr/>
          <p:nvPr/>
        </p:nvSpPr>
        <p:spPr>
          <a:xfrm>
            <a:off x="222738" y="43962"/>
            <a:ext cx="1143000" cy="6312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vi-VN" sz="2800" dirty="0">
                <a:solidFill>
                  <a:prstClr val="white"/>
                </a:solidFill>
                <a:latin typeface="Times New Roman" panose="02020603050405020304" pitchFamily="18" charset="0"/>
                <a:cs typeface="Times New Roman" panose="02020603050405020304" pitchFamily="18" charset="0"/>
              </a:rPr>
              <a:t>Đọc</a:t>
            </a:r>
            <a:endParaRPr 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4212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36CD949-E530-7CD2-2693-B7F9ED9E0A12}"/>
              </a:ext>
            </a:extLst>
          </p:cNvPr>
          <p:cNvSpPr/>
          <p:nvPr/>
        </p:nvSpPr>
        <p:spPr>
          <a:xfrm>
            <a:off x="103118" y="0"/>
            <a:ext cx="13575324" cy="68580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a:defRPr/>
            </a:pPr>
            <a:endParaRPr lang="en-US">
              <a:solidFill>
                <a:prstClr val="black"/>
              </a:solidFill>
              <a:latin typeface="Calibri" panose="020F0502020204030204"/>
            </a:endParaRPr>
          </a:p>
        </p:txBody>
      </p:sp>
      <p:sp>
        <p:nvSpPr>
          <p:cNvPr id="5" name="TextBox 4">
            <a:extLst>
              <a:ext uri="{FF2B5EF4-FFF2-40B4-BE49-F238E27FC236}">
                <a16:creationId xmlns:a16="http://schemas.microsoft.com/office/drawing/2014/main" id="{CF1185AB-1904-4A05-2770-914661ACD4C6}"/>
              </a:ext>
            </a:extLst>
          </p:cNvPr>
          <p:cNvSpPr txBox="1"/>
          <p:nvPr/>
        </p:nvSpPr>
        <p:spPr>
          <a:xfrm>
            <a:off x="853666" y="993531"/>
            <a:ext cx="12074228" cy="3970318"/>
          </a:xfrm>
          <a:prstGeom prst="rect">
            <a:avLst/>
          </a:prstGeom>
          <a:noFill/>
        </p:spPr>
        <p:txBody>
          <a:bodyPr wrap="square" rtlCol="0">
            <a:spAutoFit/>
          </a:bodyPr>
          <a:lstStyle/>
          <a:p>
            <a:pPr indent="347663">
              <a:defRPr/>
            </a:pPr>
            <a:r>
              <a:rPr lang="vi-VN" sz="2800" dirty="0">
                <a:solidFill>
                  <a:prstClr val="black"/>
                </a:solidFill>
                <a:latin typeface="Arial" panose="020B0604020202020204" pitchFamily="34" charset="0"/>
              </a:rPr>
              <a:t> </a:t>
            </a: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Trời đành mời cóc vào. Cóc tâu:</a:t>
            </a:r>
          </a:p>
          <a:p>
            <a:pPr indent="347663">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 Muôn tâu Thượng đế! Đã lâu lắm rồi, trần gian không hề có mưa. Thượng đế cần làm mưa ngay để cứu muôn loài.</a:t>
            </a:r>
          </a:p>
          <a:p>
            <a:pPr indent="347663">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Trời dịu giọng:</a:t>
            </a:r>
          </a:p>
          <a:p>
            <a:pPr indent="347663">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 Thôi cậu về đi. Ta sẽ cho mưa xuống!</a:t>
            </a:r>
          </a:p>
          <a:p>
            <a:pPr indent="347663">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Lại còn dặn thêm:</a:t>
            </a:r>
          </a:p>
          <a:p>
            <a:pPr indent="347663">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 Lần sau, hễ muốn mưa, cậu chỉ cần nghiến răng báo hiệu cho ta!</a:t>
            </a:r>
          </a:p>
          <a:p>
            <a:pPr indent="347663">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 Cóc về đến trần gian thì nước đã ngập cả ruộng đồng.</a:t>
            </a:r>
          </a:p>
          <a:p>
            <a:pPr indent="347663">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Từ đó, hễ cóc nghiến răng là trời đổ mưa.</a:t>
            </a:r>
          </a:p>
        </p:txBody>
      </p:sp>
      <p:sp>
        <p:nvSpPr>
          <p:cNvPr id="6" name="TextBox 5">
            <a:extLst>
              <a:ext uri="{FF2B5EF4-FFF2-40B4-BE49-F238E27FC236}">
                <a16:creationId xmlns:a16="http://schemas.microsoft.com/office/drawing/2014/main" id="{70FF56C8-0471-A049-52A6-E1972E577292}"/>
              </a:ext>
            </a:extLst>
          </p:cNvPr>
          <p:cNvSpPr txBox="1"/>
          <p:nvPr/>
        </p:nvSpPr>
        <p:spPr>
          <a:xfrm>
            <a:off x="8534400" y="5367992"/>
            <a:ext cx="3657600" cy="523220"/>
          </a:xfrm>
          <a:prstGeom prst="rect">
            <a:avLst/>
          </a:prstGeom>
          <a:noFill/>
        </p:spPr>
        <p:txBody>
          <a:bodyPr wrap="square" rtlCol="0">
            <a:spAutoFit/>
          </a:bodyPr>
          <a:lstStyle/>
          <a:p>
            <a:pPr>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Truyện cổ Việt Nam</a:t>
            </a:r>
          </a:p>
        </p:txBody>
      </p:sp>
      <p:sp>
        <p:nvSpPr>
          <p:cNvPr id="8" name="Google Shape;27680;p39">
            <a:extLst>
              <a:ext uri="{FF2B5EF4-FFF2-40B4-BE49-F238E27FC236}">
                <a16:creationId xmlns:a16="http://schemas.microsoft.com/office/drawing/2014/main" id="{20533A2F-2C62-3F75-869B-95F99F47D470}"/>
              </a:ext>
            </a:extLst>
          </p:cNvPr>
          <p:cNvSpPr txBox="1">
            <a:spLocks/>
          </p:cNvSpPr>
          <p:nvPr/>
        </p:nvSpPr>
        <p:spPr>
          <a:xfrm>
            <a:off x="4876800" y="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defRPr/>
            </a:pPr>
            <a:r>
              <a:rPr lang="vi-VN" sz="4000" b="1" dirty="0">
                <a:solidFill>
                  <a:srgbClr val="00B0F0"/>
                </a:solidFill>
                <a:latin typeface="Arial" panose="020B0604020202020204" pitchFamily="34" charset="0"/>
              </a:rPr>
              <a:t>Cóc kiện trời</a:t>
            </a:r>
            <a:endParaRPr lang="en-US" sz="4000" b="1" dirty="0">
              <a:solidFill>
                <a:srgbClr val="00B0F0"/>
              </a:solidFill>
              <a:latin typeface="Calibri" panose="020F0502020204030204"/>
            </a:endParaRPr>
          </a:p>
        </p:txBody>
      </p:sp>
      <p:sp>
        <p:nvSpPr>
          <p:cNvPr id="7" name="Oval 6"/>
          <p:cNvSpPr/>
          <p:nvPr/>
        </p:nvSpPr>
        <p:spPr>
          <a:xfrm>
            <a:off x="103118" y="0"/>
            <a:ext cx="1143000" cy="6312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vi-VN" sz="2800" dirty="0">
                <a:solidFill>
                  <a:prstClr val="white"/>
                </a:solidFill>
                <a:latin typeface="Times New Roman" panose="02020603050405020304" pitchFamily="18" charset="0"/>
                <a:cs typeface="Times New Roman" panose="02020603050405020304" pitchFamily="18" charset="0"/>
              </a:rPr>
              <a:t>Đọc</a:t>
            </a:r>
            <a:endParaRPr 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1723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217112" y="112180"/>
            <a:ext cx="5210081" cy="861093"/>
            <a:chOff x="4539228" y="210532"/>
            <a:chExt cx="6829562" cy="1148123"/>
          </a:xfrm>
        </p:grpSpPr>
        <p:grpSp>
          <p:nvGrpSpPr>
            <p:cNvPr id="15" name="Group 14"/>
            <p:cNvGrpSpPr/>
            <p:nvPr/>
          </p:nvGrpSpPr>
          <p:grpSpPr>
            <a:xfrm>
              <a:off x="4539228" y="210532"/>
              <a:ext cx="6829562" cy="1148123"/>
              <a:chOff x="4539228" y="210532"/>
              <a:chExt cx="6829562" cy="1148123"/>
            </a:xfrm>
          </p:grpSpPr>
          <p:sp>
            <p:nvSpPr>
              <p:cNvPr id="17" name="TextBox 16"/>
              <p:cNvSpPr txBox="1"/>
              <p:nvPr/>
            </p:nvSpPr>
            <p:spPr>
              <a:xfrm>
                <a:off x="4539228" y="210532"/>
                <a:ext cx="6829562" cy="677107"/>
              </a:xfrm>
              <a:prstGeom prst="rect">
                <a:avLst/>
              </a:prstGeom>
              <a:noFill/>
            </p:spPr>
            <p:txBody>
              <a:bodyPr wrap="none" rtlCol="0">
                <a:spAutoFit/>
              </a:bodyPr>
              <a:lstStyle/>
              <a:p>
                <a:r>
                  <a:rPr lang="vi-VN" sz="2700" dirty="0">
                    <a:solidFill>
                      <a:srgbClr val="0000CC"/>
                    </a:solidFill>
                    <a:latin typeface="Times New Roman" pitchFamily="18" charset="0"/>
                    <a:cs typeface="Times New Roman" pitchFamily="18" charset="0"/>
                  </a:rPr>
                  <a:t>Thứ hai ngày 03 tháng 02 </a:t>
                </a:r>
                <a:r>
                  <a:rPr lang="en-US" sz="2700" dirty="0" err="1">
                    <a:solidFill>
                      <a:srgbClr val="0000CC"/>
                    </a:solidFill>
                    <a:latin typeface="Times New Roman" pitchFamily="18" charset="0"/>
                    <a:cs typeface="Times New Roman" pitchFamily="18" charset="0"/>
                  </a:rPr>
                  <a:t>năm</a:t>
                </a:r>
                <a:r>
                  <a:rPr lang="vi-VN" sz="2700" dirty="0">
                    <a:solidFill>
                      <a:srgbClr val="0000CC"/>
                    </a:solidFill>
                    <a:latin typeface="Times New Roman" pitchFamily="18" charset="0"/>
                    <a:cs typeface="Times New Roman" pitchFamily="18" charset="0"/>
                  </a:rPr>
                  <a:t> 2025</a:t>
                </a:r>
                <a:endParaRPr lang="en-US" sz="27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623903" cy="615553"/>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43501" y="950189"/>
            <a:ext cx="3886199" cy="4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767" tIns="53883" rIns="107767" bIns="5388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b="1" dirty="0" err="1">
                <a:solidFill>
                  <a:srgbClr val="0000CC"/>
                </a:solidFill>
                <a:effectLst>
                  <a:outerShdw blurRad="38100" dist="38100" dir="2700000" algn="tl">
                    <a:srgbClr val="000000">
                      <a:alpha val="43137"/>
                    </a:srgbClr>
                  </a:outerShdw>
                </a:effectLst>
                <a:latin typeface="Times New Roman" pitchFamily="18" charset="0"/>
              </a:rPr>
              <a:t>Bài</a:t>
            </a:r>
            <a:r>
              <a:rPr lang="en-US" sz="2400" b="1" dirty="0">
                <a:solidFill>
                  <a:srgbClr val="0000CC"/>
                </a:solidFill>
                <a:effectLst>
                  <a:outerShdw blurRad="38100" dist="38100" dir="2700000" algn="tl">
                    <a:srgbClr val="000000">
                      <a:alpha val="43137"/>
                    </a:srgbClr>
                  </a:outerShdw>
                </a:effectLst>
                <a:latin typeface="Times New Roman" pitchFamily="18" charset="0"/>
              </a:rPr>
              <a:t> 3: </a:t>
            </a:r>
            <a:r>
              <a:rPr lang="en-US" sz="2400" b="1" dirty="0" err="1">
                <a:solidFill>
                  <a:srgbClr val="0000CC"/>
                </a:solidFill>
                <a:effectLst>
                  <a:outerShdw blurRad="38100" dist="38100" dir="2700000" algn="tl">
                    <a:srgbClr val="000000">
                      <a:alpha val="43137"/>
                    </a:srgbClr>
                  </a:outerShdw>
                </a:effectLst>
                <a:latin typeface="Times New Roman" pitchFamily="18" charset="0"/>
              </a:rPr>
              <a:t>CÓC</a:t>
            </a:r>
            <a:r>
              <a:rPr lang="en-US" sz="2400" b="1" dirty="0">
                <a:solidFill>
                  <a:srgbClr val="0000CC"/>
                </a:solidFill>
                <a:effectLst>
                  <a:outerShdw blurRad="38100" dist="38100" dir="2700000" algn="tl">
                    <a:srgbClr val="000000">
                      <a:alpha val="43137"/>
                    </a:srgbClr>
                  </a:outerShdw>
                </a:effectLst>
                <a:latin typeface="Times New Roman" pitchFamily="18" charset="0"/>
              </a:rPr>
              <a:t> </a:t>
            </a:r>
            <a:r>
              <a:rPr lang="en-US" sz="24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2400" b="1" dirty="0">
                <a:solidFill>
                  <a:srgbClr val="0000CC"/>
                </a:solidFill>
                <a:effectLst>
                  <a:outerShdw blurRad="38100" dist="38100" dir="2700000" algn="tl">
                    <a:srgbClr val="000000">
                      <a:alpha val="43137"/>
                    </a:srgbClr>
                  </a:outerShdw>
                </a:effectLst>
                <a:latin typeface="Times New Roman" pitchFamily="18" charset="0"/>
              </a:rPr>
              <a:t> </a:t>
            </a:r>
            <a:r>
              <a:rPr lang="en-US" sz="2400" b="1" dirty="0" err="1">
                <a:solidFill>
                  <a:srgbClr val="0000CC"/>
                </a:solidFill>
                <a:effectLst>
                  <a:outerShdw blurRad="38100" dist="38100" dir="2700000" algn="tl">
                    <a:srgbClr val="000000">
                      <a:alpha val="43137"/>
                    </a:srgbClr>
                  </a:outerShdw>
                </a:effectLst>
                <a:latin typeface="Times New Roman" pitchFamily="18" charset="0"/>
              </a:rPr>
              <a:t>TRỜI</a:t>
            </a:r>
            <a:endParaRPr lang="en-US" sz="24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926837" y="2121069"/>
            <a:ext cx="10474713" cy="969496"/>
          </a:xfrm>
          <a:prstGeom prst="rect">
            <a:avLst/>
          </a:prstGeom>
        </p:spPr>
        <p:txBody>
          <a:bodyPr wrap="square">
            <a:spAutoFit/>
          </a:bodyPr>
          <a:lstStyle/>
          <a:p>
            <a:pPr algn="just"/>
            <a:r>
              <a:rPr lang="en-US" sz="2850" b="1">
                <a:solidFill>
                  <a:srgbClr val="0000CC"/>
                </a:solidFill>
                <a:latin typeface="Times New Roman" pitchFamily="18" charset="0"/>
                <a:cs typeface="Times New Roman" pitchFamily="18" charset="0"/>
              </a:rPr>
              <a:t>Đọc trôi chảy toàn bài, ngắt nghỉ câu đúng, chú ý câu dài. Đọc diễn cảm các lời thoại với ngữ điệu phù hợp.</a:t>
            </a:r>
          </a:p>
        </p:txBody>
      </p:sp>
      <p:sp>
        <p:nvSpPr>
          <p:cNvPr id="3" name="Rectangle 2"/>
          <p:cNvSpPr/>
          <p:nvPr/>
        </p:nvSpPr>
        <p:spPr>
          <a:xfrm>
            <a:off x="1874640" y="4049589"/>
            <a:ext cx="10184011" cy="1477328"/>
          </a:xfrm>
          <a:prstGeom prst="rect">
            <a:avLst/>
          </a:prstGeom>
        </p:spPr>
        <p:txBody>
          <a:bodyPr wrap="square">
            <a:spAutoFit/>
          </a:bodyPr>
          <a:lstStyle/>
          <a:p>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Đoạn</a:t>
            </a:r>
            <a:r>
              <a:rPr lang="en-US" sz="3000" b="1" dirty="0">
                <a:solidFill>
                  <a:srgbClr val="0000CC"/>
                </a:solidFill>
                <a:latin typeface="Times New Roman" panose="02020603050405020304" pitchFamily="18" charset="0"/>
                <a:cs typeface="Times New Roman" panose="02020603050405020304" pitchFamily="18" charset="0"/>
              </a:rPr>
              <a:t> 1: </a:t>
            </a:r>
            <a:r>
              <a:rPr lang="en-US" sz="3000" b="1" dirty="0" err="1">
                <a:solidFill>
                  <a:srgbClr val="0000CC"/>
                </a:solidFill>
                <a:latin typeface="Times New Roman" panose="02020603050405020304" pitchFamily="18" charset="0"/>
                <a:cs typeface="Times New Roman" panose="02020603050405020304" pitchFamily="18" charset="0"/>
              </a:rPr>
              <a:t>Từ</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đầu</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đến</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i="1" dirty="0" err="1">
                <a:solidFill>
                  <a:srgbClr val="0000CC"/>
                </a:solidFill>
                <a:latin typeface="Times New Roman" panose="02020603050405020304" pitchFamily="18" charset="0"/>
                <a:cs typeface="Times New Roman" panose="02020603050405020304" pitchFamily="18" charset="0"/>
              </a:rPr>
              <a:t>xin</a:t>
            </a:r>
            <a:r>
              <a:rPr lang="en-US" sz="3000" b="1" i="1" dirty="0">
                <a:solidFill>
                  <a:srgbClr val="0000CC"/>
                </a:solidFill>
                <a:latin typeface="Times New Roman" panose="02020603050405020304" pitchFamily="18" charset="0"/>
                <a:cs typeface="Times New Roman" panose="02020603050405020304" pitchFamily="18" charset="0"/>
              </a:rPr>
              <a:t> </a:t>
            </a:r>
            <a:r>
              <a:rPr lang="en-US" sz="3000" b="1" i="1" dirty="0" err="1">
                <a:solidFill>
                  <a:srgbClr val="0000CC"/>
                </a:solidFill>
                <a:latin typeface="Times New Roman" panose="02020603050405020304" pitchFamily="18" charset="0"/>
                <a:cs typeface="Times New Roman" panose="02020603050405020304" pitchFamily="18" charset="0"/>
              </a:rPr>
              <a:t>đi</a:t>
            </a:r>
            <a:r>
              <a:rPr lang="en-US" sz="3000" b="1" i="1" dirty="0">
                <a:solidFill>
                  <a:srgbClr val="0000CC"/>
                </a:solidFill>
                <a:latin typeface="Times New Roman" panose="02020603050405020304" pitchFamily="18" charset="0"/>
                <a:cs typeface="Times New Roman" panose="02020603050405020304" pitchFamily="18" charset="0"/>
              </a:rPr>
              <a:t> </a:t>
            </a:r>
            <a:r>
              <a:rPr lang="en-US" sz="3000" b="1" i="1" dirty="0" err="1">
                <a:solidFill>
                  <a:srgbClr val="0000CC"/>
                </a:solidFill>
                <a:latin typeface="Times New Roman" panose="02020603050405020304" pitchFamily="18" charset="0"/>
                <a:cs typeface="Times New Roman" panose="02020603050405020304" pitchFamily="18" charset="0"/>
              </a:rPr>
              <a:t>theo</a:t>
            </a:r>
            <a:r>
              <a:rPr lang="en-US" sz="3000" b="1" dirty="0" err="1">
                <a:solidFill>
                  <a:srgbClr val="0000CC"/>
                </a:solidFill>
                <a:latin typeface="Times New Roman" panose="02020603050405020304" pitchFamily="18" charset="0"/>
                <a:cs typeface="Times New Roman" panose="02020603050405020304" pitchFamily="18" charset="0"/>
              </a:rPr>
              <a:t>.</a:t>
            </a:r>
            <a:endParaRPr lang="en-US" sz="3000" b="1" dirty="0">
              <a:solidFill>
                <a:srgbClr val="0000CC"/>
              </a:solidFill>
              <a:latin typeface="Times New Roman" panose="02020603050405020304" pitchFamily="18" charset="0"/>
              <a:cs typeface="Times New Roman" panose="02020603050405020304" pitchFamily="18" charset="0"/>
            </a:endParaRPr>
          </a:p>
          <a:p>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Đoạn</a:t>
            </a:r>
            <a:r>
              <a:rPr lang="en-US" sz="3000" b="1" dirty="0">
                <a:solidFill>
                  <a:srgbClr val="0000CC"/>
                </a:solidFill>
                <a:latin typeface="Times New Roman" panose="02020603050405020304" pitchFamily="18" charset="0"/>
                <a:cs typeface="Times New Roman" panose="02020603050405020304" pitchFamily="18" charset="0"/>
              </a:rPr>
              <a:t> 2: </a:t>
            </a:r>
            <a:r>
              <a:rPr lang="en-US" sz="3000" b="1" dirty="0" err="1">
                <a:solidFill>
                  <a:srgbClr val="0000CC"/>
                </a:solidFill>
                <a:latin typeface="Times New Roman" panose="02020603050405020304" pitchFamily="18" charset="0"/>
                <a:cs typeface="Times New Roman" panose="02020603050405020304" pitchFamily="18" charset="0"/>
              </a:rPr>
              <a:t>Tiếp</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theo</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cho</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đến</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i="1" dirty="0" err="1">
                <a:solidFill>
                  <a:srgbClr val="0000CC"/>
                </a:solidFill>
                <a:latin typeface="Times New Roman" panose="02020603050405020304" pitchFamily="18" charset="0"/>
                <a:cs typeface="Times New Roman" panose="02020603050405020304" pitchFamily="18" charset="0"/>
              </a:rPr>
              <a:t>bị</a:t>
            </a:r>
            <a:r>
              <a:rPr lang="en-US" sz="3000" b="1" i="1" dirty="0">
                <a:solidFill>
                  <a:srgbClr val="0000CC"/>
                </a:solidFill>
                <a:latin typeface="Times New Roman" panose="02020603050405020304" pitchFamily="18" charset="0"/>
                <a:cs typeface="Times New Roman" panose="02020603050405020304" pitchFamily="18" charset="0"/>
              </a:rPr>
              <a:t> </a:t>
            </a:r>
            <a:r>
              <a:rPr lang="en-US" sz="3000" b="1" i="1" dirty="0" err="1">
                <a:solidFill>
                  <a:srgbClr val="0000CC"/>
                </a:solidFill>
                <a:latin typeface="Times New Roman" panose="02020603050405020304" pitchFamily="18" charset="0"/>
                <a:cs typeface="Times New Roman" panose="02020603050405020304" pitchFamily="18" charset="0"/>
              </a:rPr>
              <a:t>cọp</a:t>
            </a:r>
            <a:r>
              <a:rPr lang="en-US" sz="3000" b="1" i="1" dirty="0">
                <a:solidFill>
                  <a:srgbClr val="0000CC"/>
                </a:solidFill>
                <a:latin typeface="Times New Roman" panose="02020603050405020304" pitchFamily="18" charset="0"/>
                <a:cs typeface="Times New Roman" panose="02020603050405020304" pitchFamily="18" charset="0"/>
              </a:rPr>
              <a:t> </a:t>
            </a:r>
            <a:r>
              <a:rPr lang="en-US" sz="3000" b="1" i="1" dirty="0" err="1">
                <a:solidFill>
                  <a:srgbClr val="0000CC"/>
                </a:solidFill>
                <a:latin typeface="Times New Roman" panose="02020603050405020304" pitchFamily="18" charset="0"/>
                <a:cs typeface="Times New Roman" panose="02020603050405020304" pitchFamily="18" charset="0"/>
              </a:rPr>
              <a:t>vồ</a:t>
            </a:r>
            <a:endParaRPr lang="en-US" sz="3000" b="1" dirty="0">
              <a:solidFill>
                <a:srgbClr val="0000CC"/>
              </a:solidFill>
              <a:latin typeface="Times New Roman" panose="02020603050405020304" pitchFamily="18" charset="0"/>
              <a:cs typeface="Times New Roman" panose="02020603050405020304" pitchFamily="18" charset="0"/>
            </a:endParaRPr>
          </a:p>
          <a:p>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Đoạn</a:t>
            </a:r>
            <a:r>
              <a:rPr lang="en-US" sz="3000" b="1" dirty="0">
                <a:solidFill>
                  <a:srgbClr val="0000CC"/>
                </a:solidFill>
                <a:latin typeface="Times New Roman" panose="02020603050405020304" pitchFamily="18" charset="0"/>
                <a:cs typeface="Times New Roman" panose="02020603050405020304" pitchFamily="18" charset="0"/>
              </a:rPr>
              <a:t> 3: </a:t>
            </a:r>
            <a:r>
              <a:rPr lang="en-US" sz="3000" b="1" dirty="0" err="1">
                <a:solidFill>
                  <a:srgbClr val="0000CC"/>
                </a:solidFill>
                <a:latin typeface="Times New Roman" panose="02020603050405020304" pitchFamily="18" charset="0"/>
                <a:cs typeface="Times New Roman" panose="02020603050405020304" pitchFamily="18" charset="0"/>
              </a:rPr>
              <a:t>Còn</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lại</a:t>
            </a:r>
            <a:r>
              <a:rPr lang="en-US" sz="3000" b="1" dirty="0">
                <a:solidFill>
                  <a:srgbClr val="0000CC"/>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1885950" y="1485901"/>
            <a:ext cx="3143250" cy="530915"/>
            <a:chOff x="1508919" y="1888664"/>
            <a:chExt cx="3733800" cy="707887"/>
          </a:xfrm>
        </p:grpSpPr>
        <p:sp>
          <p:nvSpPr>
            <p:cNvPr id="20" name="Rectangle 19"/>
            <p:cNvSpPr/>
            <p:nvPr/>
          </p:nvSpPr>
          <p:spPr>
            <a:xfrm>
              <a:off x="1508919" y="1888664"/>
              <a:ext cx="3733800" cy="707887"/>
            </a:xfrm>
            <a:prstGeom prst="rect">
              <a:avLst/>
            </a:prstGeom>
          </p:spPr>
          <p:txBody>
            <a:bodyPr wrap="square">
              <a:spAutoFit/>
            </a:bodyPr>
            <a:lstStyle/>
            <a:p>
              <a:r>
                <a:rPr lang="en-US" sz="285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885950" y="3257551"/>
            <a:ext cx="3143250" cy="530915"/>
            <a:chOff x="1508919" y="1888664"/>
            <a:chExt cx="3733800" cy="707887"/>
          </a:xfrm>
        </p:grpSpPr>
        <p:sp>
          <p:nvSpPr>
            <p:cNvPr id="23" name="Rectangle 22"/>
            <p:cNvSpPr/>
            <p:nvPr/>
          </p:nvSpPr>
          <p:spPr>
            <a:xfrm>
              <a:off x="1508919" y="1888664"/>
              <a:ext cx="3733800" cy="707887"/>
            </a:xfrm>
            <a:prstGeom prst="rect">
              <a:avLst/>
            </a:prstGeom>
          </p:spPr>
          <p:txBody>
            <a:bodyPr wrap="square">
              <a:spAutoFit/>
            </a:bodyPr>
            <a:lstStyle/>
            <a:p>
              <a:r>
                <a:rPr lang="en-US" sz="285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8211B-927E-DB47-781F-717D7C02B347}"/>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8DB4487E-126B-1AD7-81AD-54BA8EBC4622}"/>
              </a:ext>
            </a:extLst>
          </p:cNvPr>
          <p:cNvSpPr/>
          <p:nvPr/>
        </p:nvSpPr>
        <p:spPr>
          <a:xfrm>
            <a:off x="0" y="0"/>
            <a:ext cx="13469816" cy="6858000"/>
          </a:xfrm>
          <a:custGeom>
            <a:avLst/>
            <a:gdLst>
              <a:gd name="connsiteX0" fmla="*/ 9527591 w 9527591"/>
              <a:gd name="connsiteY0" fmla="*/ 135231 h 5842019"/>
              <a:gd name="connsiteX1" fmla="*/ 9527591 w 9527591"/>
              <a:gd name="connsiteY1" fmla="*/ 5706788 h 5842019"/>
              <a:gd name="connsiteX2" fmla="*/ 9403534 w 9527591"/>
              <a:gd name="connsiteY2" fmla="*/ 5842020 h 5842019"/>
              <a:gd name="connsiteX3" fmla="*/ 124057 w 9527591"/>
              <a:gd name="connsiteY3" fmla="*/ 5842020 h 5842019"/>
              <a:gd name="connsiteX4" fmla="*/ 0 w 9527591"/>
              <a:gd name="connsiteY4" fmla="*/ 5706788 h 5842019"/>
              <a:gd name="connsiteX5" fmla="*/ 0 w 9527591"/>
              <a:gd name="connsiteY5" fmla="*/ 135231 h 5842019"/>
              <a:gd name="connsiteX6" fmla="*/ 124057 w 9527591"/>
              <a:gd name="connsiteY6" fmla="*/ 0 h 5842019"/>
              <a:gd name="connsiteX7" fmla="*/ 9403534 w 9527591"/>
              <a:gd name="connsiteY7" fmla="*/ 0 h 5842019"/>
              <a:gd name="connsiteX8" fmla="*/ 9527591 w 9527591"/>
              <a:gd name="connsiteY8" fmla="*/ 135231 h 58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7591" h="5842019">
                <a:moveTo>
                  <a:pt x="9527591" y="135231"/>
                </a:moveTo>
                <a:lnTo>
                  <a:pt x="9527591" y="5706788"/>
                </a:lnTo>
                <a:cubicBezTo>
                  <a:pt x="9527591" y="5781436"/>
                  <a:pt x="9472013" y="5842020"/>
                  <a:pt x="9403534" y="5842020"/>
                </a:cubicBezTo>
                <a:lnTo>
                  <a:pt x="124057" y="5842020"/>
                </a:lnTo>
                <a:cubicBezTo>
                  <a:pt x="55542" y="5842020"/>
                  <a:pt x="0" y="5781436"/>
                  <a:pt x="0" y="5706788"/>
                </a:cubicBezTo>
                <a:lnTo>
                  <a:pt x="0" y="135231"/>
                </a:lnTo>
                <a:cubicBezTo>
                  <a:pt x="0" y="60545"/>
                  <a:pt x="55542" y="0"/>
                  <a:pt x="124057" y="0"/>
                </a:cubicBezTo>
                <a:lnTo>
                  <a:pt x="9403534" y="0"/>
                </a:lnTo>
                <a:cubicBezTo>
                  <a:pt x="9472013" y="0"/>
                  <a:pt x="9527591" y="60545"/>
                  <a:pt x="9527591" y="135231"/>
                </a:cubicBezTo>
                <a:close/>
              </a:path>
            </a:pathLst>
          </a:custGeom>
          <a:solidFill>
            <a:schemeClr val="bg1"/>
          </a:solidFill>
          <a:ln w="4961" cap="flat">
            <a:noFill/>
            <a:prstDash val="solid"/>
            <a:miter/>
          </a:ln>
        </p:spPr>
        <p:txBody>
          <a:bodyPr rtlCol="0" anchor="ctr"/>
          <a:lstStyle/>
          <a:p>
            <a:pPr>
              <a:defRPr/>
            </a:pPr>
            <a:endParaRPr lang="en-US">
              <a:solidFill>
                <a:prstClr val="black"/>
              </a:solidFill>
              <a:latin typeface="Calibri" panose="020F0502020204030204"/>
            </a:endParaRPr>
          </a:p>
        </p:txBody>
      </p:sp>
      <p:sp>
        <p:nvSpPr>
          <p:cNvPr id="5" name="TextBox 4">
            <a:extLst>
              <a:ext uri="{FF2B5EF4-FFF2-40B4-BE49-F238E27FC236}">
                <a16:creationId xmlns:a16="http://schemas.microsoft.com/office/drawing/2014/main" id="{8C5FE507-F3AE-E31C-778B-14953D46358C}"/>
              </a:ext>
            </a:extLst>
          </p:cNvPr>
          <p:cNvSpPr txBox="1"/>
          <p:nvPr/>
        </p:nvSpPr>
        <p:spPr>
          <a:xfrm>
            <a:off x="404447" y="797511"/>
            <a:ext cx="12660923" cy="5262979"/>
          </a:xfrm>
          <a:prstGeom prst="rect">
            <a:avLst/>
          </a:prstGeom>
          <a:noFill/>
        </p:spPr>
        <p:txBody>
          <a:bodyPr wrap="square" rtlCol="0">
            <a:spAutoFit/>
          </a:bodyPr>
          <a:lstStyle/>
          <a:p>
            <a:pPr indent="347663" algn="just">
              <a:defRPr/>
            </a:pPr>
            <a:r>
              <a:rPr lang="vi-VN" sz="2600" dirty="0">
                <a:solidFill>
                  <a:prstClr val="black"/>
                </a:solidFill>
                <a:latin typeface="Helvetica-Compressed" panose="02020500000000000000" pitchFamily="18" charset="0"/>
                <a:ea typeface="Helvetica-Compressed" panose="02020500000000000000" pitchFamily="18" charset="0"/>
                <a:cs typeface="Helvetica-Compressed" panose="02020500000000000000" pitchFamily="18" charset="0"/>
              </a:rPr>
              <a:t> </a:t>
            </a:r>
            <a:r>
              <a:rPr lang="vi-VN" sz="2800" dirty="0">
                <a:solidFill>
                  <a:srgbClr val="0070C0"/>
                </a:solidFill>
                <a:latin typeface="Times New Roman" panose="02020603050405020304" pitchFamily="18" charset="0"/>
                <a:ea typeface="Helvetica-Compressed" panose="02020500000000000000" pitchFamily="18" charset="0"/>
                <a:cs typeface="Helvetica-Compressed" panose="02020500000000000000" pitchFamily="18" charset="0"/>
              </a:rPr>
              <a:t>Ngày xưa, có một năm trời hạn hán, ruộng đồng nứt nẻ, cây cối trụi trơ, chim muông khát khô.</a:t>
            </a:r>
          </a:p>
          <a:p>
            <a:pPr indent="347663" algn="just">
              <a:defRPr/>
            </a:pPr>
            <a:r>
              <a:rPr lang="vi-VN" sz="2800" dirty="0">
                <a:solidFill>
                  <a:srgbClr val="0070C0"/>
                </a:solidFill>
                <a:latin typeface="Times New Roman" panose="02020603050405020304" pitchFamily="18" charset="0"/>
                <a:ea typeface="Helvetica-Compressed" panose="02020500000000000000" pitchFamily="18" charset="0"/>
                <a:cs typeface="Helvetica-Compressed" panose="02020500000000000000" pitchFamily="18" charset="0"/>
              </a:rPr>
              <a:t>Cóc thấy nguy quá, bèn lên thiên đình kiện Trời. Dọc đường, gặp cua, gấu, cọp, ong, cáo. Tất cả đều xin đi theo.</a:t>
            </a:r>
          </a:p>
          <a:p>
            <a:pPr indent="347663" algn="just">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 Đến cửa Nhà Trời, chỉ thấy một cái trống to, cóc bảo:</a:t>
            </a:r>
          </a:p>
          <a:p>
            <a:pPr indent="347663" algn="just">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 Anh cua bò vào chum nước này, cô ong đợi sau cánh cửa. Còn chị cáo, anh gấu, anh cọp thì nấp hai bên.</a:t>
            </a:r>
          </a:p>
          <a:p>
            <a:pPr indent="347663" algn="just">
              <a:defRPr/>
            </a:pPr>
            <a:r>
              <a:rPr lang="vi-VN" sz="2800" dirty="0">
                <a:solidFill>
                  <a:prstClr val="black"/>
                </a:solidFill>
                <a:latin typeface="Times New Roman" panose="02020603050405020304" pitchFamily="18" charset="0"/>
                <a:ea typeface="Helvetica-Compressed" panose="02020500000000000000" pitchFamily="18" charset="0"/>
                <a:cs typeface="Helvetica-Compressed" panose="02020500000000000000" pitchFamily="18" charset="0"/>
              </a:rPr>
              <a:t>Sắp đặt xong, cóc lấy dùi đánh ba hồi trống. Thấy cóc dám náo động thiên đình, Trời nổi giận, sai gà ra trị tội. Gà vừa bay đến, cáo nhảy xổ tới, cắn cổ gà tha đi. Trời sai chó bắt cáo. Chó mới ra tới cửa đã bị gấu quật ngã. Trời sai Thần Sét trị gấu. Thần Sét hùng hổ đi ra, chưa kịp nhìn địch thủ đã bị ong bay ra đốt túi bụi. Thần nhảy vào chum nước, lập tức cua giơ càng ra kẹp. Thần đau quá, nhảy ra thì bị cọp vồ. </a:t>
            </a:r>
          </a:p>
        </p:txBody>
      </p:sp>
      <p:sp>
        <p:nvSpPr>
          <p:cNvPr id="7" name="Google Shape;27680;p39">
            <a:extLst>
              <a:ext uri="{FF2B5EF4-FFF2-40B4-BE49-F238E27FC236}">
                <a16:creationId xmlns:a16="http://schemas.microsoft.com/office/drawing/2014/main" id="{EB3DD734-68B9-5195-FA51-7BCECCD371C7}"/>
              </a:ext>
            </a:extLst>
          </p:cNvPr>
          <p:cNvSpPr txBox="1">
            <a:spLocks/>
          </p:cNvSpPr>
          <p:nvPr/>
        </p:nvSpPr>
        <p:spPr>
          <a:xfrm>
            <a:off x="4682642" y="0"/>
            <a:ext cx="3471488" cy="70745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defRPr/>
            </a:pPr>
            <a:r>
              <a:rPr lang="vi-VN" sz="4000" b="1" dirty="0">
                <a:solidFill>
                  <a:srgbClr val="00B0F0"/>
                </a:solidFill>
                <a:latin typeface="Arial" panose="020B0604020202020204" pitchFamily="34" charset="0"/>
              </a:rPr>
              <a:t>Cóc kiện trời</a:t>
            </a:r>
            <a:endParaRPr lang="en-US" sz="4000" b="1" dirty="0">
              <a:solidFill>
                <a:srgbClr val="00B0F0"/>
              </a:solidFill>
              <a:latin typeface="Calibri" panose="020F0502020204030204"/>
            </a:endParaRPr>
          </a:p>
        </p:txBody>
      </p:sp>
      <p:sp>
        <p:nvSpPr>
          <p:cNvPr id="3" name="Oval 2">
            <a:extLst>
              <a:ext uri="{FF2B5EF4-FFF2-40B4-BE49-F238E27FC236}">
                <a16:creationId xmlns:a16="http://schemas.microsoft.com/office/drawing/2014/main" id="{528BCC67-A6C1-07FA-4A33-CC3D0B3804C5}"/>
              </a:ext>
            </a:extLst>
          </p:cNvPr>
          <p:cNvSpPr/>
          <p:nvPr/>
        </p:nvSpPr>
        <p:spPr>
          <a:xfrm>
            <a:off x="222738" y="43962"/>
            <a:ext cx="1143000" cy="6312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vi-VN" sz="2800" dirty="0">
                <a:solidFill>
                  <a:prstClr val="white"/>
                </a:solidFill>
                <a:latin typeface="Times New Roman" panose="02020603050405020304" pitchFamily="18" charset="0"/>
                <a:cs typeface="Times New Roman" panose="02020603050405020304" pitchFamily="18" charset="0"/>
              </a:rPr>
              <a:t>Đọc</a:t>
            </a:r>
            <a:endParaRPr 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55393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just">
          <a:lnSpc>
            <a:spcPct val="107000"/>
          </a:lnSpc>
          <a:spcAft>
            <a:spcPts val="800"/>
          </a:spcAft>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just">
          <a:lnSpc>
            <a:spcPct val="107000"/>
          </a:lnSpc>
          <a:spcAft>
            <a:spcPts val="800"/>
          </a:spcAft>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just">
          <a:lnSpc>
            <a:spcPct val="107000"/>
          </a:lnSpc>
          <a:spcAft>
            <a:spcPts val="800"/>
          </a:spcAft>
          <a:defRPr sz="1800">
            <a:solidFill>
              <a:srgbClr val="000000"/>
            </a:solidFill>
            <a:effectLst/>
            <a:latin typeface="Arial" panose="020B0604020202020204" pitchFamily="34" charset="0"/>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2092</Words>
  <Application>Microsoft Office PowerPoint</Application>
  <PresentationFormat>Custom</PresentationFormat>
  <Paragraphs>380</Paragraphs>
  <Slides>36</Slides>
  <Notes>10</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36</vt:i4>
      </vt:variant>
    </vt:vector>
  </HeadingPairs>
  <TitlesOfParts>
    <vt:vector size="54" baseType="lpstr">
      <vt:lpstr>等线</vt:lpstr>
      <vt:lpstr>-apple-system</vt:lpstr>
      <vt:lpstr>Arial</vt:lpstr>
      <vt:lpstr>Arial Black</vt:lpstr>
      <vt:lpstr>Arial-Rounded</vt:lpstr>
      <vt:lpstr>Calibri</vt:lpstr>
      <vt:lpstr>Calibri Light</vt:lpstr>
      <vt:lpstr>Helvetica-Compressed</vt:lpstr>
      <vt:lpstr>Times New Roman</vt:lpstr>
      <vt:lpstr>Custom Design</vt:lpstr>
      <vt:lpstr>1_Custom Design</vt:lpstr>
      <vt:lpstr>2_Custom Design</vt:lpstr>
      <vt:lpstr>1_Default Design</vt:lpstr>
      <vt:lpstr>3_Custom Design</vt:lpstr>
      <vt:lpstr>Office Theme</vt:lpstr>
      <vt:lpstr>4_Custom Design</vt:lpstr>
      <vt:lpstr>5_Custom Design</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Hua Men</cp:lastModifiedBy>
  <cp:revision>30</cp:revision>
  <dcterms:created xsi:type="dcterms:W3CDTF">2024-01-11T12:14:24Z</dcterms:created>
  <dcterms:modified xsi:type="dcterms:W3CDTF">2025-02-02T15:32:57Z</dcterms:modified>
</cp:coreProperties>
</file>