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9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>
        <p:scale>
          <a:sx n="63" d="100"/>
          <a:sy n="63" d="100"/>
        </p:scale>
        <p:origin x="840" y="-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E1F9D7-932C-49FE-879A-C5AEB4E94C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3.svg"/><Relationship Id="rId5" Type="http://schemas.openxmlformats.org/officeDocument/2006/relationships/image" Target="../media/image23.png"/><Relationship Id="rId10" Type="http://schemas.openxmlformats.org/officeDocument/2006/relationships/image" Target="../media/image12.png"/><Relationship Id="rId4" Type="http://schemas.openxmlformats.org/officeDocument/2006/relationships/image" Target="../media/image22.sv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audio" Target="../media/audio1.wav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gif"/><Relationship Id="rId5" Type="http://schemas.openxmlformats.org/officeDocument/2006/relationships/image" Target="../media/image22.svg"/><Relationship Id="rId15" Type="http://schemas.openxmlformats.org/officeDocument/2006/relationships/image" Target="../media/image30.png"/><Relationship Id="rId10" Type="http://schemas.openxmlformats.org/officeDocument/2006/relationships/image" Target="../media/image13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6.gif"/><Relationship Id="rId5" Type="http://schemas.openxmlformats.org/officeDocument/2006/relationships/image" Target="../media/image22.sv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13.sv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1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2.sv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8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/>
          <p:cNvSpPr txBox="1"/>
          <p:nvPr/>
        </p:nvSpPr>
        <p:spPr>
          <a:xfrm>
            <a:off x="2744304" y="1517479"/>
            <a:ext cx="6805365" cy="116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Thứ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ngày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tháng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 </a:t>
            </a:r>
            <a:r>
              <a:rPr lang="en-US" sz="3334" dirty="0" err="1">
                <a:solidFill>
                  <a:srgbClr val="2A5474"/>
                </a:solidFill>
                <a:latin typeface="Calibri"/>
              </a:rPr>
              <a:t>năm</a:t>
            </a:r>
            <a:r>
              <a:rPr lang="en-US" sz="3334" dirty="0">
                <a:solidFill>
                  <a:srgbClr val="2A5474"/>
                </a:solidFill>
                <a:latin typeface="Calibri"/>
              </a:rPr>
              <a:t> ....</a:t>
            </a:r>
          </a:p>
          <a:p>
            <a:pPr algn="ctr" defTabSz="609630">
              <a:lnSpc>
                <a:spcPts val="4667"/>
              </a:lnSpc>
            </a:pPr>
            <a:r>
              <a:rPr lang="en-US" sz="3334" dirty="0" err="1">
                <a:solidFill>
                  <a:srgbClr val="2A5474"/>
                </a:solidFill>
                <a:latin typeface="Calibri"/>
              </a:rPr>
              <a:t>Toán</a:t>
            </a:r>
            <a:endParaRPr lang="en-US" sz="3334" dirty="0">
              <a:solidFill>
                <a:srgbClr val="2A5474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449958" cy="29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Calibri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2604052" y="4512365"/>
            <a:ext cx="7056783" cy="387627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773018" y="492980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687418" y="492980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6713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0993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5200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424532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408506" y="4899990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444</Words>
  <Application>Microsoft Office PowerPoint</Application>
  <PresentationFormat>Widescreen</PresentationFormat>
  <Paragraphs>72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37</cp:revision>
  <dcterms:created xsi:type="dcterms:W3CDTF">2022-10-08T00:48:10Z</dcterms:created>
  <dcterms:modified xsi:type="dcterms:W3CDTF">2022-10-08T01:38:00Z</dcterms:modified>
</cp:coreProperties>
</file>