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31"/>
  </p:notesMasterIdLst>
  <p:sldIdLst>
    <p:sldId id="286" r:id="rId3"/>
    <p:sldId id="274" r:id="rId4"/>
    <p:sldId id="257" r:id="rId5"/>
    <p:sldId id="285" r:id="rId6"/>
    <p:sldId id="258" r:id="rId7"/>
    <p:sldId id="259" r:id="rId8"/>
    <p:sldId id="261" r:id="rId9"/>
    <p:sldId id="262" r:id="rId10"/>
    <p:sldId id="263" r:id="rId11"/>
    <p:sldId id="287" r:id="rId12"/>
    <p:sldId id="264" r:id="rId13"/>
    <p:sldId id="271" r:id="rId14"/>
    <p:sldId id="288" r:id="rId15"/>
    <p:sldId id="289" r:id="rId16"/>
    <p:sldId id="290" r:id="rId17"/>
    <p:sldId id="265" r:id="rId18"/>
    <p:sldId id="268" r:id="rId19"/>
    <p:sldId id="269" r:id="rId20"/>
    <p:sldId id="270" r:id="rId21"/>
    <p:sldId id="256" r:id="rId22"/>
    <p:sldId id="292" r:id="rId23"/>
    <p:sldId id="294" r:id="rId24"/>
    <p:sldId id="295" r:id="rId25"/>
    <p:sldId id="296" r:id="rId26"/>
    <p:sldId id="297" r:id="rId27"/>
    <p:sldId id="266" r:id="rId28"/>
    <p:sldId id="298" r:id="rId29"/>
    <p:sldId id="28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560" autoAdjust="0"/>
  </p:normalViewPr>
  <p:slideViewPr>
    <p:cSldViewPr snapToGrid="0">
      <p:cViewPr varScale="1">
        <p:scale>
          <a:sx n="57" d="100"/>
          <a:sy n="57" d="100"/>
        </p:scale>
        <p:origin x="10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E3AF99-D291-49F4-9F6F-2B1FAABD390B}" type="datetimeFigureOut">
              <a:rPr lang="en-US" smtClean="0"/>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5B03E1-DD0B-4E1C-A5B6-E0D86E2A8959}" type="slidenum">
              <a:rPr lang="en-US" smtClean="0"/>
              <a:t>‹#›</a:t>
            </a:fld>
            <a:endParaRPr lang="en-US"/>
          </a:p>
        </p:txBody>
      </p:sp>
    </p:spTree>
    <p:extLst>
      <p:ext uri="{BB962C8B-B14F-4D97-AF65-F5344CB8AC3E}">
        <p14:creationId xmlns:p14="http://schemas.microsoft.com/office/powerpoint/2010/main" val="1062050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7943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3556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723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6291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1408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9243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5919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7606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8919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a:solidFill>
                  <a:schemeClr val="tx1"/>
                </a:solidFill>
              </a:rPr>
              <a:t>)</a:t>
            </a:r>
            <a:endParaRPr lang="en-US"/>
          </a:p>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478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0992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99387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khinh</a:t>
            </a:r>
            <a:r>
              <a:rPr lang="en-US" dirty="0"/>
              <a:t> </a:t>
            </a:r>
            <a:r>
              <a:rPr lang="en-US" dirty="0" err="1"/>
              <a:t>khí</a:t>
            </a:r>
            <a:r>
              <a:rPr lang="en-US" dirty="0"/>
              <a:t> </a:t>
            </a:r>
            <a:r>
              <a:rPr lang="en-US" dirty="0" err="1"/>
              <a:t>cầu</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965B03E1-DD0B-4E1C-A5B6-E0D86E2A8959}" type="slidenum">
              <a:rPr lang="en-US" smtClean="0"/>
              <a:t>21</a:t>
            </a:fld>
            <a:endParaRPr lang="en-US"/>
          </a:p>
        </p:txBody>
      </p:sp>
    </p:spTree>
    <p:extLst>
      <p:ext uri="{BB962C8B-B14F-4D97-AF65-F5344CB8AC3E}">
        <p14:creationId xmlns:p14="http://schemas.microsoft.com/office/powerpoint/2010/main" val="1547995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6307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0479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6201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81551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2187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38164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2028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0985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0525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8740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12FE3E-446F-4C1A-88DF-717CBDFEB52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E863325-0169-4BC4-A61F-01EA3BC18D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17AEF7E5-4CE4-4D29-98D5-04BC063BB414}"/>
              </a:ext>
            </a:extLst>
          </p:cNvPr>
          <p:cNvSpPr>
            <a:spLocks noGrp="1"/>
          </p:cNvSpPr>
          <p:nvPr>
            <p:ph type="dt" sz="half" idx="10"/>
          </p:nvPr>
        </p:nvSpPr>
        <p:spPr/>
        <p:txBody>
          <a:bodyPr/>
          <a:lstStyle/>
          <a:p>
            <a:fld id="{03E35446-9DAD-4904-A214-92970EC62427}" type="datetimeFigureOut">
              <a:rPr lang="zh-CN" altLang="en-US" smtClean="0"/>
              <a:t>2022/11/27</a:t>
            </a:fld>
            <a:endParaRPr lang="zh-CN" altLang="en-US"/>
          </a:p>
        </p:txBody>
      </p:sp>
      <p:sp>
        <p:nvSpPr>
          <p:cNvPr id="5" name="页脚占位符 4">
            <a:extLst>
              <a:ext uri="{FF2B5EF4-FFF2-40B4-BE49-F238E27FC236}">
                <a16:creationId xmlns:a16="http://schemas.microsoft.com/office/drawing/2014/main" id="{586C6B17-CA9D-4299-ACF6-477EC56E18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0018E77-4D9A-4A66-B1D4-6B4B3B0FA8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735593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785851-9D8C-4B00-8071-2E6995F9567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0BC793D-3898-4763-A3E1-C4987DE450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CCF0E1A-2A87-4E4B-965B-C72721A2D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E7C4956-EAAE-4667-BB4D-8CD275140AC5}"/>
              </a:ext>
            </a:extLst>
          </p:cNvPr>
          <p:cNvSpPr>
            <a:spLocks noGrp="1"/>
          </p:cNvSpPr>
          <p:nvPr>
            <p:ph type="dt" sz="half" idx="10"/>
          </p:nvPr>
        </p:nvSpPr>
        <p:spPr/>
        <p:txBody>
          <a:bodyPr/>
          <a:lstStyle/>
          <a:p>
            <a:fld id="{03E35446-9DAD-4904-A214-92970EC62427}" type="datetimeFigureOut">
              <a:rPr lang="zh-CN" altLang="en-US" smtClean="0"/>
              <a:t>2022/11/27</a:t>
            </a:fld>
            <a:endParaRPr lang="zh-CN" altLang="en-US"/>
          </a:p>
        </p:txBody>
      </p:sp>
      <p:sp>
        <p:nvSpPr>
          <p:cNvPr id="6" name="页脚占位符 5">
            <a:extLst>
              <a:ext uri="{FF2B5EF4-FFF2-40B4-BE49-F238E27FC236}">
                <a16:creationId xmlns:a16="http://schemas.microsoft.com/office/drawing/2014/main" id="{FA9C74A5-D405-4E5F-A41C-643C175EB1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57F591F-152B-4D34-A5DB-F17BBEAD679A}"/>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1578857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1D9002-258F-47A8-8AA8-7F99ECA435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EEDBFF2-5121-4AD2-820B-0ABFCD1B804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2B1E305-FF28-4CE9-8127-5F022CD4373E}"/>
              </a:ext>
            </a:extLst>
          </p:cNvPr>
          <p:cNvSpPr>
            <a:spLocks noGrp="1"/>
          </p:cNvSpPr>
          <p:nvPr>
            <p:ph type="dt" sz="half" idx="10"/>
          </p:nvPr>
        </p:nvSpPr>
        <p:spPr/>
        <p:txBody>
          <a:bodyPr/>
          <a:lstStyle/>
          <a:p>
            <a:fld id="{03E35446-9DAD-4904-A214-92970EC62427}" type="datetimeFigureOut">
              <a:rPr lang="zh-CN" altLang="en-US" smtClean="0"/>
              <a:t>2022/11/27</a:t>
            </a:fld>
            <a:endParaRPr lang="zh-CN" altLang="en-US"/>
          </a:p>
        </p:txBody>
      </p:sp>
      <p:sp>
        <p:nvSpPr>
          <p:cNvPr id="5" name="页脚占位符 4">
            <a:extLst>
              <a:ext uri="{FF2B5EF4-FFF2-40B4-BE49-F238E27FC236}">
                <a16:creationId xmlns:a16="http://schemas.microsoft.com/office/drawing/2014/main" id="{B2D874E3-AE67-4402-9B43-803135CB2B0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2129C6-F7B1-400F-A195-FE5CD138CBC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3270592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6D3DC9A-845C-4B23-A72D-62F621FD23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6284A4-A734-4B70-9E7B-2F80FC80B85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AA15CB-765F-4C4F-89C3-85F7428B8592}"/>
              </a:ext>
            </a:extLst>
          </p:cNvPr>
          <p:cNvSpPr>
            <a:spLocks noGrp="1"/>
          </p:cNvSpPr>
          <p:nvPr>
            <p:ph type="dt" sz="half" idx="10"/>
          </p:nvPr>
        </p:nvSpPr>
        <p:spPr/>
        <p:txBody>
          <a:bodyPr/>
          <a:lstStyle/>
          <a:p>
            <a:fld id="{03E35446-9DAD-4904-A214-92970EC62427}" type="datetimeFigureOut">
              <a:rPr lang="zh-CN" altLang="en-US" smtClean="0"/>
              <a:t>2022/11/27</a:t>
            </a:fld>
            <a:endParaRPr lang="zh-CN" altLang="en-US"/>
          </a:p>
        </p:txBody>
      </p:sp>
      <p:sp>
        <p:nvSpPr>
          <p:cNvPr id="5" name="页脚占位符 4">
            <a:extLst>
              <a:ext uri="{FF2B5EF4-FFF2-40B4-BE49-F238E27FC236}">
                <a16:creationId xmlns:a16="http://schemas.microsoft.com/office/drawing/2014/main" id="{B3D48A37-52A0-43D5-BB2F-95C470C912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3B8FB7F-1740-4571-8965-8C943AA4FE5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194121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520281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5955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055549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11/27/2022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367055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11/27/2022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813650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11/27/2022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105617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11/27/2022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021524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F6CF08-6076-4AAC-8C3D-D441A826C54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643F270-6A45-436E-8409-F45ACD899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44509E8-5556-4190-9D86-0C3A70559437}"/>
              </a:ext>
            </a:extLst>
          </p:cNvPr>
          <p:cNvSpPr>
            <a:spLocks noGrp="1"/>
          </p:cNvSpPr>
          <p:nvPr>
            <p:ph type="dt" sz="half" idx="10"/>
          </p:nvPr>
        </p:nvSpPr>
        <p:spPr/>
        <p:txBody>
          <a:bodyPr/>
          <a:lstStyle/>
          <a:p>
            <a:fld id="{03E35446-9DAD-4904-A214-92970EC62427}" type="datetimeFigureOut">
              <a:rPr lang="zh-CN" altLang="en-US" smtClean="0"/>
              <a:t>2022/11/27</a:t>
            </a:fld>
            <a:endParaRPr lang="zh-CN" altLang="en-US"/>
          </a:p>
        </p:txBody>
      </p:sp>
      <p:sp>
        <p:nvSpPr>
          <p:cNvPr id="5" name="页脚占位符 4">
            <a:extLst>
              <a:ext uri="{FF2B5EF4-FFF2-40B4-BE49-F238E27FC236}">
                <a16:creationId xmlns:a16="http://schemas.microsoft.com/office/drawing/2014/main" id="{36DC04C7-D52C-42AC-8050-AD188AD00B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8C24E28-0EBE-4375-912E-B931157817FD}"/>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6743622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663188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284483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2084041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179824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4AFA9D-9E38-4487-A928-9A6883B3FD7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45C740C-5F23-4B4E-A5FA-55AB07E12A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83C57B8-FD4D-47CD-BA58-20D7E155162A}"/>
              </a:ext>
            </a:extLst>
          </p:cNvPr>
          <p:cNvSpPr>
            <a:spLocks noGrp="1"/>
          </p:cNvSpPr>
          <p:nvPr>
            <p:ph type="dt" sz="half" idx="10"/>
          </p:nvPr>
        </p:nvSpPr>
        <p:spPr/>
        <p:txBody>
          <a:bodyPr/>
          <a:lstStyle/>
          <a:p>
            <a:fld id="{03E35446-9DAD-4904-A214-92970EC62427}" type="datetimeFigureOut">
              <a:rPr lang="zh-CN" altLang="en-US" smtClean="0"/>
              <a:t>2022/11/27</a:t>
            </a:fld>
            <a:endParaRPr lang="zh-CN" altLang="en-US"/>
          </a:p>
        </p:txBody>
      </p:sp>
      <p:sp>
        <p:nvSpPr>
          <p:cNvPr id="5" name="页脚占位符 4">
            <a:extLst>
              <a:ext uri="{FF2B5EF4-FFF2-40B4-BE49-F238E27FC236}">
                <a16:creationId xmlns:a16="http://schemas.microsoft.com/office/drawing/2014/main" id="{53BB8E78-0B35-48E4-AF4A-7D7E2BA0A6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C23082D-0340-4B9E-B0CE-CFA5DEA21BD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8451232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CFD11E-9933-43E8-9546-1F9DD5BEF7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80C4D01-9AAC-4079-835C-712FF350C5C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8F91933-B4F7-4ABF-9A1E-B31FAAB7527D}"/>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66791D8-0F4C-4530-AEC2-73DA6B1A1EEF}"/>
              </a:ext>
            </a:extLst>
          </p:cNvPr>
          <p:cNvSpPr>
            <a:spLocks noGrp="1"/>
          </p:cNvSpPr>
          <p:nvPr>
            <p:ph type="dt" sz="half" idx="10"/>
          </p:nvPr>
        </p:nvSpPr>
        <p:spPr/>
        <p:txBody>
          <a:bodyPr/>
          <a:lstStyle/>
          <a:p>
            <a:fld id="{03E35446-9DAD-4904-A214-92970EC62427}" type="datetimeFigureOut">
              <a:rPr lang="zh-CN" altLang="en-US" smtClean="0"/>
              <a:t>2022/11/27</a:t>
            </a:fld>
            <a:endParaRPr lang="zh-CN" altLang="en-US"/>
          </a:p>
        </p:txBody>
      </p:sp>
      <p:sp>
        <p:nvSpPr>
          <p:cNvPr id="6" name="页脚占位符 5">
            <a:extLst>
              <a:ext uri="{FF2B5EF4-FFF2-40B4-BE49-F238E27FC236}">
                <a16:creationId xmlns:a16="http://schemas.microsoft.com/office/drawing/2014/main" id="{73005D31-D99F-44EF-9F35-F5A6E93A525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62A507-A061-4721-9A15-7D4C1FA3A07C}"/>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40066073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35241A-4BBB-49D7-BAC5-18CA7AEAB86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8E8CC1-33A1-4EE9-B794-50882636D5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D3B78E4-DCDC-4C69-9494-D4DE4A48C0D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C512AC6-742F-4D5C-9C5B-30871EB4A6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005CD83-D9D1-4BE1-9179-DC0C1E317A6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9819493-06E8-4DBE-899F-D1538C5BCD97}"/>
              </a:ext>
            </a:extLst>
          </p:cNvPr>
          <p:cNvSpPr>
            <a:spLocks noGrp="1"/>
          </p:cNvSpPr>
          <p:nvPr>
            <p:ph type="dt" sz="half" idx="10"/>
          </p:nvPr>
        </p:nvSpPr>
        <p:spPr/>
        <p:txBody>
          <a:bodyPr/>
          <a:lstStyle/>
          <a:p>
            <a:fld id="{03E35446-9DAD-4904-A214-92970EC62427}" type="datetimeFigureOut">
              <a:rPr lang="zh-CN" altLang="en-US" smtClean="0"/>
              <a:t>2022/11/27</a:t>
            </a:fld>
            <a:endParaRPr lang="zh-CN" altLang="en-US"/>
          </a:p>
        </p:txBody>
      </p:sp>
      <p:sp>
        <p:nvSpPr>
          <p:cNvPr id="8" name="页脚占位符 7">
            <a:extLst>
              <a:ext uri="{FF2B5EF4-FFF2-40B4-BE49-F238E27FC236}">
                <a16:creationId xmlns:a16="http://schemas.microsoft.com/office/drawing/2014/main" id="{8AE09736-537E-4216-8C49-32FB312A08C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287F047-FDD0-4A00-9EC6-401955D0BC1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153296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B3F0AF-D381-4387-8891-02FAC3ACEFC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7AE7AE5-6A57-4382-ABCC-68E04D5371E4}"/>
              </a:ext>
            </a:extLst>
          </p:cNvPr>
          <p:cNvSpPr>
            <a:spLocks noGrp="1"/>
          </p:cNvSpPr>
          <p:nvPr>
            <p:ph type="dt" sz="half" idx="10"/>
          </p:nvPr>
        </p:nvSpPr>
        <p:spPr/>
        <p:txBody>
          <a:bodyPr/>
          <a:lstStyle/>
          <a:p>
            <a:fld id="{03E35446-9DAD-4904-A214-92970EC62427}" type="datetimeFigureOut">
              <a:rPr lang="zh-CN" altLang="en-US" smtClean="0"/>
              <a:t>2022/11/27</a:t>
            </a:fld>
            <a:endParaRPr lang="zh-CN" altLang="en-US"/>
          </a:p>
        </p:txBody>
      </p:sp>
      <p:sp>
        <p:nvSpPr>
          <p:cNvPr id="4" name="页脚占位符 3">
            <a:extLst>
              <a:ext uri="{FF2B5EF4-FFF2-40B4-BE49-F238E27FC236}">
                <a16:creationId xmlns:a16="http://schemas.microsoft.com/office/drawing/2014/main" id="{872436E5-D0D4-4561-B9E0-7EBD3F8A652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21D4D04-6CD5-4980-8BEA-CB5961AB0BA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51897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635A61B-310B-4A2E-82D4-5615E0FCCEC2}"/>
              </a:ext>
            </a:extLst>
          </p:cNvPr>
          <p:cNvSpPr>
            <a:spLocks noGrp="1"/>
          </p:cNvSpPr>
          <p:nvPr>
            <p:ph type="dt" sz="half" idx="10"/>
          </p:nvPr>
        </p:nvSpPr>
        <p:spPr/>
        <p:txBody>
          <a:bodyPr/>
          <a:lstStyle/>
          <a:p>
            <a:fld id="{03E35446-9DAD-4904-A214-92970EC62427}" type="datetimeFigureOut">
              <a:rPr lang="zh-CN" altLang="en-US" smtClean="0"/>
              <a:t>2022/11/27</a:t>
            </a:fld>
            <a:endParaRPr lang="zh-CN" altLang="en-US"/>
          </a:p>
        </p:txBody>
      </p:sp>
      <p:sp>
        <p:nvSpPr>
          <p:cNvPr id="3" name="页脚占位符 2">
            <a:extLst>
              <a:ext uri="{FF2B5EF4-FFF2-40B4-BE49-F238E27FC236}">
                <a16:creationId xmlns:a16="http://schemas.microsoft.com/office/drawing/2014/main"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a16="http://schemas.microsoft.com/office/drawing/2014/main"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Tree>
    <p:extLst>
      <p:ext uri="{BB962C8B-B14F-4D97-AF65-F5344CB8AC3E}">
        <p14:creationId xmlns:p14="http://schemas.microsoft.com/office/powerpoint/2010/main" val="23565580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635A61B-310B-4A2E-82D4-5615E0FCCEC2}"/>
              </a:ext>
            </a:extLst>
          </p:cNvPr>
          <p:cNvSpPr>
            <a:spLocks noGrp="1"/>
          </p:cNvSpPr>
          <p:nvPr>
            <p:ph type="dt" sz="half" idx="10"/>
          </p:nvPr>
        </p:nvSpPr>
        <p:spPr/>
        <p:txBody>
          <a:bodyPr/>
          <a:lstStyle/>
          <a:p>
            <a:fld id="{03E35446-9DAD-4904-A214-92970EC62427}" type="datetimeFigureOut">
              <a:rPr lang="zh-CN" altLang="en-US" smtClean="0"/>
              <a:t>2022/11/27</a:t>
            </a:fld>
            <a:endParaRPr lang="zh-CN" altLang="en-US"/>
          </a:p>
        </p:txBody>
      </p:sp>
      <p:sp>
        <p:nvSpPr>
          <p:cNvPr id="3" name="页脚占位符 2">
            <a:extLst>
              <a:ext uri="{FF2B5EF4-FFF2-40B4-BE49-F238E27FC236}">
                <a16:creationId xmlns:a16="http://schemas.microsoft.com/office/drawing/2014/main"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a16="http://schemas.microsoft.com/office/drawing/2014/main"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
        <p:nvSpPr>
          <p:cNvPr id="6" name="矩形 5">
            <a:extLst>
              <a:ext uri="{FF2B5EF4-FFF2-40B4-BE49-F238E27FC236}">
                <a16:creationId xmlns:a16="http://schemas.microsoft.com/office/drawing/2014/main" id="{BCD19654-B6A6-4CAF-8CE6-4B695779D4FD}"/>
              </a:ext>
            </a:extLst>
          </p:cNvPr>
          <p:cNvSpPr/>
          <p:nvPr userDrawn="1"/>
        </p:nvSpPr>
        <p:spPr>
          <a:xfrm>
            <a:off x="0" y="0"/>
            <a:ext cx="12192000" cy="6858000"/>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68589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5E77CF-396E-4318-BC79-6A4280C6D3D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4BD474-DEC6-478C-BDCB-8595D4036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80EDFF4-A013-40CA-923A-75630A834E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52F6B89-24A5-43E3-B42D-9CCA63B8045F}"/>
              </a:ext>
            </a:extLst>
          </p:cNvPr>
          <p:cNvSpPr>
            <a:spLocks noGrp="1"/>
          </p:cNvSpPr>
          <p:nvPr>
            <p:ph type="dt" sz="half" idx="10"/>
          </p:nvPr>
        </p:nvSpPr>
        <p:spPr/>
        <p:txBody>
          <a:bodyPr/>
          <a:lstStyle/>
          <a:p>
            <a:fld id="{03E35446-9DAD-4904-A214-92970EC62427}" type="datetimeFigureOut">
              <a:rPr lang="zh-CN" altLang="en-US" smtClean="0"/>
              <a:t>2022/11/27</a:t>
            </a:fld>
            <a:endParaRPr lang="zh-CN" altLang="en-US"/>
          </a:p>
        </p:txBody>
      </p:sp>
      <p:sp>
        <p:nvSpPr>
          <p:cNvPr id="6" name="页脚占位符 5">
            <a:extLst>
              <a:ext uri="{FF2B5EF4-FFF2-40B4-BE49-F238E27FC236}">
                <a16:creationId xmlns:a16="http://schemas.microsoft.com/office/drawing/2014/main" id="{DA3E7C99-2161-46EE-8F19-C32C6C259CD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2F0EC34-9B82-4FD2-B157-D60B00504635}"/>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084728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6BC21EA-3045-4F73-8F32-FF30C14D6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76E8FCA-7828-4A97-BB2A-E456D837BA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68D2994-64B3-4901-9271-E69B09FAA9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35446-9DAD-4904-A214-92970EC62427}" type="datetimeFigureOut">
              <a:rPr lang="zh-CN" altLang="en-US" smtClean="0"/>
              <a:t>2022/11/27</a:t>
            </a:fld>
            <a:endParaRPr lang="zh-CN" altLang="en-US"/>
          </a:p>
        </p:txBody>
      </p:sp>
      <p:sp>
        <p:nvSpPr>
          <p:cNvPr id="5" name="页脚占位符 4">
            <a:extLst>
              <a:ext uri="{FF2B5EF4-FFF2-40B4-BE49-F238E27FC236}">
                <a16:creationId xmlns:a16="http://schemas.microsoft.com/office/drawing/2014/main" id="{D6EED84B-09F1-4440-86FE-CA910B0BAE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E7EB174-7BFE-4719-AE32-C4C311F779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49491-570F-44CC-ABED-5677BCFB7BDB}"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093206D2-ED89-44E4-88EF-6DF66A9DE40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00226" y="295274"/>
            <a:ext cx="1457325" cy="1457325"/>
          </a:xfrm>
          <a:prstGeom prst="rect">
            <a:avLst/>
          </a:prstGeom>
        </p:spPr>
      </p:pic>
    </p:spTree>
    <p:extLst>
      <p:ext uri="{BB962C8B-B14F-4D97-AF65-F5344CB8AC3E}">
        <p14:creationId xmlns:p14="http://schemas.microsoft.com/office/powerpoint/2010/main" val="1296699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t>11/27/2022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t>‹#›</a:t>
            </a:fld>
            <a:endParaRPr lang="en-US"/>
          </a:p>
        </p:txBody>
      </p:sp>
    </p:spTree>
    <p:extLst>
      <p:ext uri="{BB962C8B-B14F-4D97-AF65-F5344CB8AC3E}">
        <p14:creationId xmlns:p14="http://schemas.microsoft.com/office/powerpoint/2010/main" val="382676494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2.jpeg"/><Relationship Id="rId5" Type="http://schemas.microsoft.com/office/2007/relationships/hdphoto" Target="../media/hdphoto1.wdp"/><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slide" Target="slide25.xml"/><Relationship Id="rId7" Type="http://schemas.openxmlformats.org/officeDocument/2006/relationships/slide" Target="slide22.xml"/><Relationship Id="rId2" Type="http://schemas.openxmlformats.org/officeDocument/2006/relationships/image" Target="../media/image32.png"/><Relationship Id="rId1" Type="http://schemas.openxmlformats.org/officeDocument/2006/relationships/slideLayout" Target="../slideLayouts/slideLayout19.xml"/><Relationship Id="rId6" Type="http://schemas.openxmlformats.org/officeDocument/2006/relationships/image" Target="../media/image34.gif"/><Relationship Id="rId5" Type="http://schemas.openxmlformats.org/officeDocument/2006/relationships/slide" Target="slide23.xml"/><Relationship Id="rId10" Type="http://schemas.openxmlformats.org/officeDocument/2006/relationships/image" Target="../media/image36.gif"/><Relationship Id="rId4" Type="http://schemas.openxmlformats.org/officeDocument/2006/relationships/image" Target="../media/image33.gif"/><Relationship Id="rId9" Type="http://schemas.openxmlformats.org/officeDocument/2006/relationships/slide" Target="slide24.xml"/></Relationships>
</file>

<file path=ppt/slides/_rels/slide21.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37.png"/><Relationship Id="rId7" Type="http://schemas.openxmlformats.org/officeDocument/2006/relationships/image" Target="../media/image34.gif"/><Relationship Id="rId12" Type="http://schemas.openxmlformats.org/officeDocument/2006/relationships/image" Target="../media/image39.gif"/><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slide" Target="slide24.xml"/><Relationship Id="rId11" Type="http://schemas.openxmlformats.org/officeDocument/2006/relationships/image" Target="../media/image36.gif"/><Relationship Id="rId5" Type="http://schemas.openxmlformats.org/officeDocument/2006/relationships/image" Target="../media/image38.gif"/><Relationship Id="rId10" Type="http://schemas.openxmlformats.org/officeDocument/2006/relationships/slide" Target="slide25.xml"/><Relationship Id="rId4" Type="http://schemas.openxmlformats.org/officeDocument/2006/relationships/slide" Target="slide22.xml"/><Relationship Id="rId9" Type="http://schemas.openxmlformats.org/officeDocument/2006/relationships/image" Target="../media/image35.gif"/></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3.wav"/><Relationship Id="rId1" Type="http://schemas.openxmlformats.org/officeDocument/2006/relationships/slideLayout" Target="../slideLayouts/slideLayout19.xml"/><Relationship Id="rId5" Type="http://schemas.openxmlformats.org/officeDocument/2006/relationships/image" Target="../media/image41.png"/><Relationship Id="rId4" Type="http://schemas.openxmlformats.org/officeDocument/2006/relationships/slide" Target="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3.wav"/><Relationship Id="rId1" Type="http://schemas.openxmlformats.org/officeDocument/2006/relationships/slideLayout" Target="../slideLayouts/slideLayout19.xml"/><Relationship Id="rId5" Type="http://schemas.openxmlformats.org/officeDocument/2006/relationships/image" Target="../media/image41.png"/><Relationship Id="rId4" Type="http://schemas.openxmlformats.org/officeDocument/2006/relationships/slide" Target="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3.wav"/><Relationship Id="rId1" Type="http://schemas.openxmlformats.org/officeDocument/2006/relationships/slideLayout" Target="../slideLayouts/slideLayout19.xml"/><Relationship Id="rId5" Type="http://schemas.openxmlformats.org/officeDocument/2006/relationships/image" Target="../media/image41.png"/><Relationship Id="rId4" Type="http://schemas.openxmlformats.org/officeDocument/2006/relationships/slide" Target="slide21.xml"/></Relationships>
</file>

<file path=ppt/slides/_rels/slide2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40.png"/><Relationship Id="rId1" Type="http://schemas.openxmlformats.org/officeDocument/2006/relationships/slideLayout" Target="../slideLayouts/slideLayout19.xml"/><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7" Type="http://schemas.microsoft.com/office/2007/relationships/hdphoto" Target="../media/hdphoto3.wdp"/><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CF39C0-2B84-4516-B6F8-385537E3C9C4}"/>
              </a:ext>
            </a:extLst>
          </p:cNvPr>
          <p:cNvPicPr>
            <a:picLocks noChangeAspect="1"/>
          </p:cNvPicPr>
          <p:nvPr/>
        </p:nvPicPr>
        <p:blipFill>
          <a:blip r:embed="rId3"/>
          <a:stretch>
            <a:fillRect/>
          </a:stretch>
        </p:blipFill>
        <p:spPr>
          <a:xfrm>
            <a:off x="5114925" y="0"/>
            <a:ext cx="7077075" cy="6857839"/>
          </a:xfrm>
          <a:prstGeom prst="rect">
            <a:avLst/>
          </a:prstGeom>
        </p:spPr>
      </p:pic>
      <p:pic>
        <p:nvPicPr>
          <p:cNvPr id="6" name="Picture 5">
            <a:extLst>
              <a:ext uri="{FF2B5EF4-FFF2-40B4-BE49-F238E27FC236}">
                <a16:creationId xmlns:a16="http://schemas.microsoft.com/office/drawing/2014/main" id="{9A9DFC99-675A-4B41-B088-3903F56E7962}"/>
              </a:ext>
            </a:extLst>
          </p:cNvPr>
          <p:cNvPicPr>
            <a:picLocks noChangeAspect="1"/>
          </p:cNvPicPr>
          <p:nvPr/>
        </p:nvPicPr>
        <p:blipFill>
          <a:blip r:embed="rId4"/>
          <a:stretch>
            <a:fillRect/>
          </a:stretch>
        </p:blipFill>
        <p:spPr>
          <a:xfrm>
            <a:off x="1206475" y="949306"/>
            <a:ext cx="3511600" cy="3359187"/>
          </a:xfrm>
          <a:prstGeom prst="rect">
            <a:avLst/>
          </a:prstGeom>
        </p:spPr>
      </p:pic>
    </p:spTree>
    <p:extLst>
      <p:ext uri="{BB962C8B-B14F-4D97-AF65-F5344CB8AC3E}">
        <p14:creationId xmlns:p14="http://schemas.microsoft.com/office/powerpoint/2010/main" val="3435078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4"/>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5"/>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6"/>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组合 5">
            <a:extLst>
              <a:ext uri="{FF2B5EF4-FFF2-40B4-BE49-F238E27FC236}">
                <a16:creationId xmlns:a16="http://schemas.microsoft.com/office/drawing/2014/main" id="{80131505-583A-494F-A25C-5EFFFEBCB62F}"/>
              </a:ext>
            </a:extLst>
          </p:cNvPr>
          <p:cNvGrpSpPr/>
          <p:nvPr/>
        </p:nvGrpSpPr>
        <p:grpSpPr>
          <a:xfrm>
            <a:off x="223102" y="0"/>
            <a:ext cx="3758348" cy="957872"/>
            <a:chOff x="2954954" y="4334354"/>
            <a:chExt cx="6334189" cy="1214046"/>
          </a:xfrm>
        </p:grpSpPr>
        <p:sp>
          <p:nvSpPr>
            <p:cNvPr id="10" name="矩形 15">
              <a:extLst>
                <a:ext uri="{FF2B5EF4-FFF2-40B4-BE49-F238E27FC236}">
                  <a16:creationId xmlns:a16="http://schemas.microsoft.com/office/drawing/2014/main" id="{B809F569-16DE-4652-94A6-F34118BF9588}"/>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7">
              <a:extLst>
                <a:ext uri="{FF2B5EF4-FFF2-40B4-BE49-F238E27FC236}">
                  <a16:creationId xmlns:a16="http://schemas.microsoft.com/office/drawing/2014/main" id="{2BAFA65B-6837-493D-BD87-83885BAC52C9}"/>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a:extLst>
                <a:ext uri="{FF2B5EF4-FFF2-40B4-BE49-F238E27FC236}">
                  <a16:creationId xmlns:a16="http://schemas.microsoft.com/office/drawing/2014/main" id="{EA29D948-323E-451B-A597-7940402405DA}"/>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đoạn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sp>
        <p:nvSpPr>
          <p:cNvPr id="17" name="Oval 16">
            <a:extLst>
              <a:ext uri="{FF2B5EF4-FFF2-40B4-BE49-F238E27FC236}">
                <a16:creationId xmlns:a16="http://schemas.microsoft.com/office/drawing/2014/main" id="{89BFB8D2-636E-4350-A69A-40130C7AC0A1}"/>
              </a:ext>
            </a:extLst>
          </p:cNvPr>
          <p:cNvSpPr/>
          <p:nvPr/>
        </p:nvSpPr>
        <p:spPr>
          <a:xfrm>
            <a:off x="179953" y="13671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8" name="Oval 17">
            <a:extLst>
              <a:ext uri="{FF2B5EF4-FFF2-40B4-BE49-F238E27FC236}">
                <a16:creationId xmlns:a16="http://schemas.microsoft.com/office/drawing/2014/main" id="{48BCD09C-EFE0-45B4-A1A8-6E0BBA24BDAC}"/>
              </a:ext>
            </a:extLst>
          </p:cNvPr>
          <p:cNvSpPr/>
          <p:nvPr/>
        </p:nvSpPr>
        <p:spPr>
          <a:xfrm>
            <a:off x="199003" y="30816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9" name="Oval 18">
            <a:extLst>
              <a:ext uri="{FF2B5EF4-FFF2-40B4-BE49-F238E27FC236}">
                <a16:creationId xmlns:a16="http://schemas.microsoft.com/office/drawing/2014/main" id="{06A24384-E380-4C36-860D-C3A8A96DF692}"/>
              </a:ext>
            </a:extLst>
          </p:cNvPr>
          <p:cNvSpPr/>
          <p:nvPr/>
        </p:nvSpPr>
        <p:spPr>
          <a:xfrm>
            <a:off x="179953" y="47580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Tree>
    <p:extLst>
      <p:ext uri="{BB962C8B-B14F-4D97-AF65-F5344CB8AC3E}">
        <p14:creationId xmlns:p14="http://schemas.microsoft.com/office/powerpoint/2010/main" val="708299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325" y="69850"/>
            <a:ext cx="7381875"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3800475" y="311023"/>
            <a:ext cx="42767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câu</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dài</a:t>
            </a:r>
            <a:endParaRPr kumimoji="0" lang="zh-CN" alt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sp>
        <p:nvSpPr>
          <p:cNvPr id="8" name="Rectangle 7">
            <a:extLst>
              <a:ext uri="{FF2B5EF4-FFF2-40B4-BE49-F238E27FC236}">
                <a16:creationId xmlns:a16="http://schemas.microsoft.com/office/drawing/2014/main" id="{0DC0A112-B915-4456-9CD6-670C97D0500C}"/>
              </a:ext>
            </a:extLst>
          </p:cNvPr>
          <p:cNvSpPr/>
          <p:nvPr/>
        </p:nvSpPr>
        <p:spPr>
          <a:xfrm>
            <a:off x="714375" y="1773946"/>
            <a:ext cx="11115675" cy="2736327"/>
          </a:xfrm>
          <a:prstGeom prst="rect">
            <a:avLst/>
          </a:prstGeom>
        </p:spPr>
        <p:txBody>
          <a:bodyPr wrap="square">
            <a:spAutoFit/>
          </a:bodyPr>
          <a:lstStyle/>
          <a:p>
            <a:pPr marL="44450" lvl="0" algn="just">
              <a:lnSpc>
                <a:spcPct val="15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 có thể thấy</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những con chim đang bay,</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vòm cây xanh biếc,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tia nắng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xuyên qua những đám mây trắng muốt như bông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91780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99" y="127000"/>
            <a:ext cx="6092825"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663207" y="402191"/>
            <a:ext cx="5080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theo</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nhóm</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19" name="图片 18">
            <a:extLst>
              <a:ext uri="{FF2B5EF4-FFF2-40B4-BE49-F238E27FC236}">
                <a16:creationId xmlns:a16="http://schemas.microsoft.com/office/drawing/2014/main" id="{FED24E20-5D13-43D4-8FD5-AC707C4FA4A0}"/>
              </a:ext>
            </a:extLst>
          </p:cNvPr>
          <p:cNvPicPr>
            <a:picLocks noChangeAspect="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29995" t="1381" r="47643" b="78560"/>
          <a:stretch/>
        </p:blipFill>
        <p:spPr>
          <a:xfrm rot="16200000" flipV="1">
            <a:off x="4529534" y="-1332039"/>
            <a:ext cx="4877574" cy="10123513"/>
          </a:xfrm>
          <a:prstGeom prst="rect">
            <a:avLst/>
          </a:prstGeom>
        </p:spPr>
      </p:pic>
      <p:grpSp>
        <p:nvGrpSpPr>
          <p:cNvPr id="8" name="Group 7">
            <a:extLst>
              <a:ext uri="{FF2B5EF4-FFF2-40B4-BE49-F238E27FC236}">
                <a16:creationId xmlns:a16="http://schemas.microsoft.com/office/drawing/2014/main" id="{4A0A4F33-3CDC-41F6-8522-58401E35A535}"/>
              </a:ext>
            </a:extLst>
          </p:cNvPr>
          <p:cNvGrpSpPr/>
          <p:nvPr/>
        </p:nvGrpSpPr>
        <p:grpSpPr>
          <a:xfrm>
            <a:off x="4210050" y="1571625"/>
            <a:ext cx="7181850" cy="4048125"/>
            <a:chOff x="2650888" y="992979"/>
            <a:chExt cx="7445374" cy="3086150"/>
          </a:xfrm>
        </p:grpSpPr>
        <p:sp>
          <p:nvSpPr>
            <p:cNvPr id="10" name="Rectangle: Rounded Corners 9">
              <a:extLst>
                <a:ext uri="{FF2B5EF4-FFF2-40B4-BE49-F238E27FC236}">
                  <a16:creationId xmlns:a16="http://schemas.microsoft.com/office/drawing/2014/main" id="{6E9669FA-E5E2-487C-90F8-47E34DBF3A01}"/>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E5F1543A-060A-4DE0-9A67-E9D5110FD088}"/>
                </a:ext>
              </a:extLst>
            </p:cNvPr>
            <p:cNvPicPr>
              <a:picLocks noChangeAspect="1"/>
            </p:cNvPicPr>
            <p:nvPr/>
          </p:nvPicPr>
          <p:blipFill>
            <a:blip r:embed="rId6"/>
            <a:stretch>
              <a:fillRect/>
            </a:stretch>
          </p:blipFill>
          <p:spPr>
            <a:xfrm>
              <a:off x="3638380" y="1357858"/>
              <a:ext cx="5572227" cy="2188654"/>
            </a:xfrm>
            <a:prstGeom prst="rect">
              <a:avLst/>
            </a:prstGeom>
          </p:spPr>
        </p:pic>
      </p:grpSp>
    </p:spTree>
    <p:extLst>
      <p:ext uri="{BB962C8B-B14F-4D97-AF65-F5344CB8AC3E}">
        <p14:creationId xmlns:p14="http://schemas.microsoft.com/office/powerpoint/2010/main" val="70739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7" name="Oval 16">
            <a:extLst>
              <a:ext uri="{FF2B5EF4-FFF2-40B4-BE49-F238E27FC236}">
                <a16:creationId xmlns:a16="http://schemas.microsoft.com/office/drawing/2014/main" id="{89BFB8D2-636E-4350-A69A-40130C7AC0A1}"/>
              </a:ext>
            </a:extLst>
          </p:cNvPr>
          <p:cNvSpPr/>
          <p:nvPr/>
        </p:nvSpPr>
        <p:spPr>
          <a:xfrm>
            <a:off x="179953" y="13671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1</a:t>
            </a:r>
          </a:p>
        </p:txBody>
      </p:sp>
      <p:sp>
        <p:nvSpPr>
          <p:cNvPr id="18" name="Oval 17">
            <a:extLst>
              <a:ext uri="{FF2B5EF4-FFF2-40B4-BE49-F238E27FC236}">
                <a16:creationId xmlns:a16="http://schemas.microsoft.com/office/drawing/2014/main" id="{48BCD09C-EFE0-45B4-A1A8-6E0BBA24BDAC}"/>
              </a:ext>
            </a:extLst>
          </p:cNvPr>
          <p:cNvSpPr/>
          <p:nvPr/>
        </p:nvSpPr>
        <p:spPr>
          <a:xfrm>
            <a:off x="199003" y="30816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2</a:t>
            </a:r>
          </a:p>
        </p:txBody>
      </p:sp>
      <p:sp>
        <p:nvSpPr>
          <p:cNvPr id="19" name="Oval 18">
            <a:extLst>
              <a:ext uri="{FF2B5EF4-FFF2-40B4-BE49-F238E27FC236}">
                <a16:creationId xmlns:a16="http://schemas.microsoft.com/office/drawing/2014/main" id="{06A24384-E380-4C36-860D-C3A8A96DF692}"/>
              </a:ext>
            </a:extLst>
          </p:cNvPr>
          <p:cNvSpPr/>
          <p:nvPr/>
        </p:nvSpPr>
        <p:spPr>
          <a:xfrm>
            <a:off x="179953" y="47580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3</a:t>
            </a:r>
          </a:p>
        </p:txBody>
      </p:sp>
    </p:spTree>
    <p:extLst>
      <p:ext uri="{BB962C8B-B14F-4D97-AF65-F5344CB8AC3E}">
        <p14:creationId xmlns:p14="http://schemas.microsoft.com/office/powerpoint/2010/main" val="3399507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99" y="127000"/>
            <a:ext cx="6092825"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663207" y="402191"/>
            <a:ext cx="5080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toàn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bài</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19" name="图片 18">
            <a:extLst>
              <a:ext uri="{FF2B5EF4-FFF2-40B4-BE49-F238E27FC236}">
                <a16:creationId xmlns:a16="http://schemas.microsoft.com/office/drawing/2014/main" id="{FED24E20-5D13-43D4-8FD5-AC707C4FA4A0}"/>
              </a:ext>
            </a:extLst>
          </p:cNvPr>
          <p:cNvPicPr>
            <a:picLocks noChangeAspect="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29995" t="1381" r="47643" b="78560"/>
          <a:stretch/>
        </p:blipFill>
        <p:spPr>
          <a:xfrm rot="16200000" flipV="1">
            <a:off x="3828666" y="-2032907"/>
            <a:ext cx="4877574" cy="11525250"/>
          </a:xfrm>
          <a:prstGeom prst="rect">
            <a:avLst/>
          </a:prstGeom>
        </p:spPr>
      </p:pic>
      <p:grpSp>
        <p:nvGrpSpPr>
          <p:cNvPr id="2" name="Group 1">
            <a:extLst>
              <a:ext uri="{FF2B5EF4-FFF2-40B4-BE49-F238E27FC236}">
                <a16:creationId xmlns:a16="http://schemas.microsoft.com/office/drawing/2014/main" id="{FA4296C6-CD34-44DC-BB2F-2D1A08751BCF}"/>
              </a:ext>
            </a:extLst>
          </p:cNvPr>
          <p:cNvGrpSpPr/>
          <p:nvPr/>
        </p:nvGrpSpPr>
        <p:grpSpPr>
          <a:xfrm>
            <a:off x="3701540" y="1612239"/>
            <a:ext cx="7868387" cy="3785037"/>
            <a:chOff x="4425440" y="1536039"/>
            <a:chExt cx="7868387" cy="3785037"/>
          </a:xfrm>
        </p:grpSpPr>
        <p:sp>
          <p:nvSpPr>
            <p:cNvPr id="9" name="Rounded Rectangle 7">
              <a:extLst>
                <a:ext uri="{FF2B5EF4-FFF2-40B4-BE49-F238E27FC236}">
                  <a16:creationId xmlns:a16="http://schemas.microsoft.com/office/drawing/2014/main" id="{3DF1FEB8-BB1B-433A-88DC-84FE74B381CA}"/>
                </a:ext>
              </a:extLst>
            </p:cNvPr>
            <p:cNvSpPr/>
            <p:nvPr/>
          </p:nvSpPr>
          <p:spPr>
            <a:xfrm>
              <a:off x="4425441" y="24796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2" name="Rectangle 11">
              <a:extLst>
                <a:ext uri="{FF2B5EF4-FFF2-40B4-BE49-F238E27FC236}">
                  <a16:creationId xmlns:a16="http://schemas.microsoft.com/office/drawing/2014/main" id="{BB336D43-15FE-4A07-98D0-BC1BFE6E43FA}"/>
                </a:ext>
              </a:extLst>
            </p:cNvPr>
            <p:cNvSpPr/>
            <p:nvPr/>
          </p:nvSpPr>
          <p:spPr>
            <a:xfrm>
              <a:off x="6363303" y="15360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106D5B89-4C44-42E2-B828-3D6B38A50FC2}"/>
                </a:ext>
              </a:extLst>
            </p:cNvPr>
            <p:cNvSpPr/>
            <p:nvPr/>
          </p:nvSpPr>
          <p:spPr>
            <a:xfrm>
              <a:off x="5177795" y="25866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3A2AC7FA-7D89-42CA-A5DB-1E2F29EA01DF}"/>
                </a:ext>
              </a:extLst>
            </p:cNvPr>
            <p:cNvSpPr/>
            <p:nvPr/>
          </p:nvSpPr>
          <p:spPr>
            <a:xfrm>
              <a:off x="4566375" y="26270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0EAAEEFE-BA58-46F7-A98C-AD69A82FB192}"/>
                </a:ext>
              </a:extLst>
            </p:cNvPr>
            <p:cNvSpPr/>
            <p:nvPr/>
          </p:nvSpPr>
          <p:spPr>
            <a:xfrm>
              <a:off x="4425441" y="34566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4ED6D515-08E9-437E-97F1-EF451B008053}"/>
                </a:ext>
              </a:extLst>
            </p:cNvPr>
            <p:cNvSpPr/>
            <p:nvPr/>
          </p:nvSpPr>
          <p:spPr>
            <a:xfrm>
              <a:off x="5177795" y="35636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B0ABEBB0-D875-494B-BC7E-CB7536E431BC}"/>
                </a:ext>
              </a:extLst>
            </p:cNvPr>
            <p:cNvSpPr/>
            <p:nvPr/>
          </p:nvSpPr>
          <p:spPr>
            <a:xfrm>
              <a:off x="4566375" y="36040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8C7D8447-E44B-4449-AA8B-0E9E24BD2533}"/>
                </a:ext>
              </a:extLst>
            </p:cNvPr>
            <p:cNvSpPr/>
            <p:nvPr/>
          </p:nvSpPr>
          <p:spPr>
            <a:xfrm>
              <a:off x="4425440" y="45224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0" name="Rectangle 19">
              <a:extLst>
                <a:ext uri="{FF2B5EF4-FFF2-40B4-BE49-F238E27FC236}">
                  <a16:creationId xmlns:a16="http://schemas.microsoft.com/office/drawing/2014/main" id="{2F947611-7380-4291-8A0F-AF8292BAED43}"/>
                </a:ext>
              </a:extLst>
            </p:cNvPr>
            <p:cNvSpPr/>
            <p:nvPr/>
          </p:nvSpPr>
          <p:spPr>
            <a:xfrm>
              <a:off x="5177795" y="46293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1" name="Oval 20">
              <a:extLst>
                <a:ext uri="{FF2B5EF4-FFF2-40B4-BE49-F238E27FC236}">
                  <a16:creationId xmlns:a16="http://schemas.microsoft.com/office/drawing/2014/main" id="{7639E175-F724-440F-A52C-A08AAF9319F8}"/>
                </a:ext>
              </a:extLst>
            </p:cNvPr>
            <p:cNvSpPr/>
            <p:nvPr/>
          </p:nvSpPr>
          <p:spPr>
            <a:xfrm>
              <a:off x="4566375" y="46697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2" name="Picture 2" descr="Star Cartoon Images, Stock Photos &amp;amp; Vectors | Shutterstock">
              <a:extLst>
                <a:ext uri="{FF2B5EF4-FFF2-40B4-BE49-F238E27FC236}">
                  <a16:creationId xmlns:a16="http://schemas.microsoft.com/office/drawing/2014/main" id="{547DCD2E-23DD-42DD-86B3-A9A6220AC080}"/>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527203" y="24534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664E0E04-DB2F-453F-8261-106EFD1CE46F}"/>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498103" y="34420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CEB376F3-D9B1-46B6-841B-723CF6C690AA}"/>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63344" y="45609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40034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380679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43B6C5-9D24-43B9-962C-15494238454C}"/>
              </a:ext>
            </a:extLst>
          </p:cNvPr>
          <p:cNvPicPr>
            <a:picLocks noChangeAspect="1"/>
          </p:cNvPicPr>
          <p:nvPr/>
        </p:nvPicPr>
        <p:blipFill>
          <a:blip r:embed="rId3"/>
          <a:stretch>
            <a:fillRect/>
          </a:stretch>
        </p:blipFill>
        <p:spPr>
          <a:xfrm>
            <a:off x="1685925" y="502632"/>
            <a:ext cx="12192000" cy="5490785"/>
          </a:xfrm>
          <a:prstGeom prst="rect">
            <a:avLst/>
          </a:prstGeom>
        </p:spPr>
      </p:pic>
    </p:spTree>
    <p:extLst>
      <p:ext uri="{BB962C8B-B14F-4D97-AF65-F5344CB8AC3E}">
        <p14:creationId xmlns:p14="http://schemas.microsoft.com/office/powerpoint/2010/main" val="2167882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E6AC28F-FE0F-43B6-AD52-D0B2989EBF28}"/>
              </a:ext>
            </a:extLst>
          </p:cNvPr>
          <p:cNvGrpSpPr/>
          <p:nvPr/>
        </p:nvGrpSpPr>
        <p:grpSpPr>
          <a:xfrm>
            <a:off x="2421820" y="459706"/>
            <a:ext cx="5493819" cy="5128665"/>
            <a:chOff x="2421820" y="459706"/>
            <a:chExt cx="5493819" cy="5128665"/>
          </a:xfrm>
        </p:grpSpPr>
        <p:grpSp>
          <p:nvGrpSpPr>
            <p:cNvPr id="19" name="Group 18">
              <a:extLst>
                <a:ext uri="{FF2B5EF4-FFF2-40B4-BE49-F238E27FC236}">
                  <a16:creationId xmlns:a16="http://schemas.microsoft.com/office/drawing/2014/main" id="{1E086807-629D-4C8F-AE37-E65A5DA3A78E}"/>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21" name="Rounded Rectangle 7">
                <a:extLst>
                  <a:ext uri="{FF2B5EF4-FFF2-40B4-BE49-F238E27FC236}">
                    <a16:creationId xmlns:a16="http://schemas.microsoft.com/office/drawing/2014/main" id="{33E82F0F-2198-4F2D-8FAC-A30073063790}"/>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a:extLst>
                  <a:ext uri="{FF2B5EF4-FFF2-40B4-BE49-F238E27FC236}">
                    <a16:creationId xmlns:a16="http://schemas.microsoft.com/office/drawing/2014/main" id="{7FAD0C55-F11B-479F-A6AC-5A3113C49F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53731">
                <a:off x="8582638" y="2951047"/>
                <a:ext cx="252629" cy="756718"/>
              </a:xfrm>
              <a:prstGeom prst="rect">
                <a:avLst/>
              </a:prstGeom>
            </p:spPr>
          </p:pic>
        </p:grpSp>
        <p:sp>
          <p:nvSpPr>
            <p:cNvPr id="20" name="Rectangle 19">
              <a:extLst>
                <a:ext uri="{FF2B5EF4-FFF2-40B4-BE49-F238E27FC236}">
                  <a16:creationId xmlns:a16="http://schemas.microsoft.com/office/drawing/2014/main" id="{C3A3E5FC-186C-4308-856B-AA966539DD13}"/>
                </a:ext>
              </a:extLst>
            </p:cNvPr>
            <p:cNvSpPr/>
            <p:nvPr/>
          </p:nvSpPr>
          <p:spPr>
            <a:xfrm rot="20559448">
              <a:off x="2659896" y="1957759"/>
              <a:ext cx="4886386" cy="273632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3" name="图片 27">
            <a:extLst>
              <a:ext uri="{FF2B5EF4-FFF2-40B4-BE49-F238E27FC236}">
                <a16:creationId xmlns:a16="http://schemas.microsoft.com/office/drawing/2014/main" id="{A990EA69-D423-4719-BF25-7E966C50781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805884" y="2270493"/>
            <a:ext cx="3573315" cy="4185463"/>
          </a:xfrm>
          <a:prstGeom prst="rect">
            <a:avLst/>
          </a:prstGeom>
        </p:spPr>
      </p:pic>
    </p:spTree>
    <p:extLst>
      <p:ext uri="{BB962C8B-B14F-4D97-AF65-F5344CB8AC3E}">
        <p14:creationId xmlns:p14="http://schemas.microsoft.com/office/powerpoint/2010/main" val="3053903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par>
                                <p:cTn id="10" presetID="22" presetClass="entr" presetSubtype="2"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750"/>
                                        <p:tgtEl>
                                          <p:spTgt spid="1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E3EDF438-89A3-49CB-B415-8BBF15D2A53C}"/>
              </a:ext>
            </a:extLst>
          </p:cNvPr>
          <p:cNvSpPr txBox="1"/>
          <p:nvPr/>
        </p:nvSpPr>
        <p:spPr>
          <a:xfrm>
            <a:off x="1800224" y="876985"/>
            <a:ext cx="9496425" cy="1200329"/>
          </a:xfrm>
          <a:prstGeom prst="rect">
            <a:avLst/>
          </a:prstGeom>
          <a:noFill/>
        </p:spPr>
        <p:txBody>
          <a:bodyPr wrap="square">
            <a:spAutoFit/>
          </a:bodyPr>
          <a:lstStyle/>
          <a:p>
            <a:pPr algn="just"/>
            <a:r>
              <a:rPr lang="nl-NL"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Dập dờn: </a:t>
            </a:r>
            <a:r>
              <a:rPr lang="nl-NL" sz="3600" b="1" dirty="0">
                <a:effectLst/>
                <a:latin typeface="Arial-Rounded" panose="020B0500000000000000" pitchFamily="34" charset="0"/>
                <a:ea typeface="Arial-Rounded" panose="020B0500000000000000" pitchFamily="34" charset="0"/>
                <a:cs typeface="Arial-Rounded" panose="020B0500000000000000" pitchFamily="34" charset="0"/>
              </a:rPr>
              <a:t>chuyển động nhịp nhàng, lúc gần lúc xa, lúc ẩn lúc hiện.</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descr="Ảnh động là gì? Tổng hợp ảnh động tuyệt đẹp, ngộ nghĩnh và đáng yêu">
            <a:extLst>
              <a:ext uri="{FF2B5EF4-FFF2-40B4-BE49-F238E27FC236}">
                <a16:creationId xmlns:a16="http://schemas.microsoft.com/office/drawing/2014/main" id="{5C47FF33-326F-41BC-B5E1-928955A97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49" y="2352674"/>
            <a:ext cx="9156956" cy="3752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80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871ADD3-0095-4484-BD35-692EBAD1C8FC}"/>
              </a:ext>
            </a:extLst>
          </p:cNvPr>
          <p:cNvGrpSpPr/>
          <p:nvPr/>
        </p:nvGrpSpPr>
        <p:grpSpPr>
          <a:xfrm>
            <a:off x="918784" y="1286301"/>
            <a:ext cx="10415966" cy="5133549"/>
            <a:chOff x="76504" y="514663"/>
            <a:chExt cx="7485060" cy="5687287"/>
          </a:xfrm>
          <a:solidFill>
            <a:schemeClr val="bg1"/>
          </a:solidFill>
        </p:grpSpPr>
        <p:sp>
          <p:nvSpPr>
            <p:cNvPr id="18" name="Rectangle: Rounded Corners 17">
              <a:extLst>
                <a:ext uri="{FF2B5EF4-FFF2-40B4-BE49-F238E27FC236}">
                  <a16:creationId xmlns:a16="http://schemas.microsoft.com/office/drawing/2014/main" id="{EB43F8FB-C92A-4934-8A52-85BD18CD3F88}"/>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18">
              <a:extLst>
                <a:ext uri="{FF2B5EF4-FFF2-40B4-BE49-F238E27FC236}">
                  <a16:creationId xmlns:a16="http://schemas.microsoft.com/office/drawing/2014/main" id="{F5FF6E6C-D88D-4E93-88A6-B18C033B6FA7}"/>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AF1729D8-6986-4919-B74D-E7C7501F0959}"/>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FBFF7433-A937-4399-BA73-0FC3C774F93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Content Placeholder 2">
            <a:extLst>
              <a:ext uri="{FF2B5EF4-FFF2-40B4-BE49-F238E27FC236}">
                <a16:creationId xmlns:a16="http://schemas.microsoft.com/office/drawing/2014/main" id="{AA0BBF56-40D5-4ADB-A020-884E638F5ED2}"/>
              </a:ext>
            </a:extLst>
          </p:cNvPr>
          <p:cNvSpPr txBox="1">
            <a:spLocks/>
          </p:cNvSpPr>
          <p:nvPr/>
        </p:nvSpPr>
        <p:spPr>
          <a:xfrm>
            <a:off x="1881707" y="1988763"/>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2800" b="1" dirty="0">
                <a:latin typeface="Arial-Rounded" panose="020B0500000000000000" pitchFamily="34" charset="0"/>
                <a:ea typeface="Arial-Rounded" panose="020B0500000000000000" pitchFamily="34" charset="0"/>
                <a:cs typeface="Arial-Rounded" panose="020B0500000000000000" pitchFamily="34" charset="0"/>
              </a:rPr>
              <a:t>Nhìn lên bầu trời, có thể thấy những gì?</a:t>
            </a:r>
          </a:p>
        </p:txBody>
      </p:sp>
      <p:sp>
        <p:nvSpPr>
          <p:cNvPr id="23" name="Content Placeholder 2">
            <a:extLst>
              <a:ext uri="{FF2B5EF4-FFF2-40B4-BE49-F238E27FC236}">
                <a16:creationId xmlns:a16="http://schemas.microsoft.com/office/drawing/2014/main" id="{13B79FA4-40D1-4123-8C91-BA333BDC7C79}"/>
              </a:ext>
            </a:extLst>
          </p:cNvPr>
          <p:cNvSpPr txBox="1">
            <a:spLocks/>
          </p:cNvSpPr>
          <p:nvPr/>
        </p:nvSpPr>
        <p:spPr>
          <a:xfrm>
            <a:off x="1882865" y="2799089"/>
            <a:ext cx="895298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Màu sắc của bầu trời như thế nào?</a:t>
            </a:r>
          </a:p>
        </p:txBody>
      </p:sp>
      <p:sp>
        <p:nvSpPr>
          <p:cNvPr id="33" name="Content Placeholder 2">
            <a:extLst>
              <a:ext uri="{FF2B5EF4-FFF2-40B4-BE49-F238E27FC236}">
                <a16:creationId xmlns:a16="http://schemas.microsoft.com/office/drawing/2014/main" id="{94764318-F8E4-47DF-8F41-4E3DCFD55374}"/>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Bầu trời quan trọng thế nào đối với mọi người, mọi vật?</a:t>
            </a:r>
          </a:p>
        </p:txBody>
      </p:sp>
      <p:sp>
        <p:nvSpPr>
          <p:cNvPr id="36" name="Content Placeholder 2">
            <a:extLst>
              <a:ext uri="{FF2B5EF4-FFF2-40B4-BE49-F238E27FC236}">
                <a16:creationId xmlns:a16="http://schemas.microsoft.com/office/drawing/2014/main" id="{EE3E87C1-12F3-4288-B8EA-0766786EA311}"/>
              </a:ext>
            </a:extLst>
          </p:cNvPr>
          <p:cNvSpPr txBox="1">
            <a:spLocks/>
          </p:cNvSpPr>
          <p:nvPr/>
        </p:nvSpPr>
        <p:spPr>
          <a:xfrm>
            <a:off x="2024583" y="4567245"/>
            <a:ext cx="9024418"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b="1" dirty="0">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p>
        </p:txBody>
      </p:sp>
      <p:pic>
        <p:nvPicPr>
          <p:cNvPr id="37" name="Picture 36" descr="A picture containing text&#10;&#10;Description automatically generated">
            <a:extLst>
              <a:ext uri="{FF2B5EF4-FFF2-40B4-BE49-F238E27FC236}">
                <a16:creationId xmlns:a16="http://schemas.microsoft.com/office/drawing/2014/main" id="{C3DD9ACB-A4F1-41C8-8746-0FB1E84F3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400" y="1838807"/>
            <a:ext cx="407442" cy="713024"/>
          </a:xfrm>
          <a:prstGeom prst="rect">
            <a:avLst/>
          </a:prstGeom>
        </p:spPr>
      </p:pic>
      <p:pic>
        <p:nvPicPr>
          <p:cNvPr id="38" name="Picture 37" descr="A picture containing text, clipart&#10;&#10;Description automatically generated">
            <a:extLst>
              <a:ext uri="{FF2B5EF4-FFF2-40B4-BE49-F238E27FC236}">
                <a16:creationId xmlns:a16="http://schemas.microsoft.com/office/drawing/2014/main" id="{5D843B19-0031-4AA5-AE6D-79BD539A2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24186">
            <a:off x="1246938" y="2827789"/>
            <a:ext cx="582868" cy="718682"/>
          </a:xfrm>
          <a:prstGeom prst="rect">
            <a:avLst/>
          </a:prstGeom>
        </p:spPr>
      </p:pic>
      <p:pic>
        <p:nvPicPr>
          <p:cNvPr id="39" name="Picture 38" descr="A picture containing text, clipart, vector graphics&#10;&#10;Description automatically generated">
            <a:extLst>
              <a:ext uri="{FF2B5EF4-FFF2-40B4-BE49-F238E27FC236}">
                <a16:creationId xmlns:a16="http://schemas.microsoft.com/office/drawing/2014/main" id="{16FBB5C0-B5A1-476F-841D-7C53849B22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6421" y="3676997"/>
            <a:ext cx="481008" cy="730000"/>
          </a:xfrm>
          <a:prstGeom prst="rect">
            <a:avLst/>
          </a:prstGeom>
        </p:spPr>
      </p:pic>
      <p:pic>
        <p:nvPicPr>
          <p:cNvPr id="40" name="Picture 39" descr="A picture containing text, clipart, vector graphics&#10;&#10;Description automatically generated">
            <a:extLst>
              <a:ext uri="{FF2B5EF4-FFF2-40B4-BE49-F238E27FC236}">
                <a16:creationId xmlns:a16="http://schemas.microsoft.com/office/drawing/2014/main" id="{3F8198E4-8A03-4F8D-9F1E-234FD6E642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5586" y="4602641"/>
            <a:ext cx="543256" cy="769613"/>
          </a:xfrm>
          <a:prstGeom prst="rect">
            <a:avLst/>
          </a:prstGeom>
        </p:spPr>
      </p:pic>
      <p:sp>
        <p:nvSpPr>
          <p:cNvPr id="41" name="Rectangle: Rounded Corners 40">
            <a:extLst>
              <a:ext uri="{FF2B5EF4-FFF2-40B4-BE49-F238E27FC236}">
                <a16:creationId xmlns:a16="http://schemas.microsoft.com/office/drawing/2014/main" id="{FDDCF471-F8DB-4E44-BEC4-7463BB2B99E5}"/>
              </a:ext>
            </a:extLst>
          </p:cNvPr>
          <p:cNvSpPr/>
          <p:nvPr/>
        </p:nvSpPr>
        <p:spPr>
          <a:xfrm>
            <a:off x="3414242" y="210229"/>
            <a:ext cx="5363515" cy="861773"/>
          </a:xfrm>
          <a:prstGeom prst="roundRect">
            <a:avLst/>
          </a:prstGeom>
          <a:solidFill>
            <a:srgbClr val="FFFF66"/>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41">
            <a:extLst>
              <a:ext uri="{FF2B5EF4-FFF2-40B4-BE49-F238E27FC236}">
                <a16:creationId xmlns:a16="http://schemas.microsoft.com/office/drawing/2014/main" id="{47DC8EFF-FA54-4EF5-81ED-B14E708121CF}"/>
              </a:ext>
            </a:extLst>
          </p:cNvPr>
          <p:cNvSpPr txBox="1"/>
          <p:nvPr/>
        </p:nvSpPr>
        <p:spPr>
          <a:xfrm>
            <a:off x="3389853" y="220356"/>
            <a:ext cx="5306062" cy="861774"/>
          </a:xfrm>
          <a:prstGeom prst="rect">
            <a:avLst/>
          </a:prstGeom>
          <a:noFill/>
        </p:spPr>
        <p:txBody>
          <a:bodyPr wrap="square" rtlCol="0">
            <a:spAutoFit/>
          </a:bodyPr>
          <a:lstStyle/>
          <a:p>
            <a:pPr algn="ctr"/>
            <a:r>
              <a:rPr lang="en-US"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 TÌM HIỂU</a:t>
            </a:r>
          </a:p>
        </p:txBody>
      </p:sp>
    </p:spTree>
    <p:extLst>
      <p:ext uri="{BB962C8B-B14F-4D97-AF65-F5344CB8AC3E}">
        <p14:creationId xmlns:p14="http://schemas.microsoft.com/office/powerpoint/2010/main" val="4252064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2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3" grpId="0"/>
      <p:bldP spid="33" grpId="0"/>
      <p:bldP spid="36" grpId="0"/>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6100" y="1647825"/>
            <a:ext cx="5680074" cy="2896811"/>
          </a:xfrm>
          <a:prstGeom prst="rect">
            <a:avLst/>
          </a:prstGeom>
        </p:spPr>
      </p:pic>
      <p:pic>
        <p:nvPicPr>
          <p:cNvPr id="3" name="图片 2" descr="图片包含 玩具, LEGO&#10;&#10;已生成极高可信度的说明">
            <a:extLst>
              <a:ext uri="{FF2B5EF4-FFF2-40B4-BE49-F238E27FC236}">
                <a16:creationId xmlns:a16="http://schemas.microsoft.com/office/drawing/2014/main" id="{FCA27D95-6E18-4A13-9FC4-80C64FC996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3312" y="2294120"/>
            <a:ext cx="4560888" cy="4406717"/>
          </a:xfrm>
          <a:prstGeom prst="rect">
            <a:avLst/>
          </a:prstGeom>
        </p:spPr>
      </p:pic>
      <p:pic>
        <p:nvPicPr>
          <p:cNvPr id="4" name="Picture 3">
            <a:extLst>
              <a:ext uri="{FF2B5EF4-FFF2-40B4-BE49-F238E27FC236}">
                <a16:creationId xmlns:a16="http://schemas.microsoft.com/office/drawing/2014/main" id="{50B472B5-59C8-4861-85D0-67D18C3C0C43}"/>
              </a:ext>
            </a:extLst>
          </p:cNvPr>
          <p:cNvPicPr>
            <a:picLocks noChangeAspect="1"/>
          </p:cNvPicPr>
          <p:nvPr/>
        </p:nvPicPr>
        <p:blipFill>
          <a:blip r:embed="rId5"/>
          <a:stretch>
            <a:fillRect/>
          </a:stretch>
        </p:blipFill>
        <p:spPr>
          <a:xfrm>
            <a:off x="3580061" y="2290890"/>
            <a:ext cx="4517528" cy="1457070"/>
          </a:xfrm>
          <a:prstGeom prst="rect">
            <a:avLst/>
          </a:prstGeom>
        </p:spPr>
      </p:pic>
    </p:spTree>
    <p:extLst>
      <p:ext uri="{BB962C8B-B14F-4D97-AF65-F5344CB8AC3E}">
        <p14:creationId xmlns:p14="http://schemas.microsoft.com/office/powerpoint/2010/main" val="423696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srcRect l="3247" t="19426" r="3668" b="4034"/>
          <a:stretch/>
        </p:blipFill>
        <p:spPr>
          <a:xfrm>
            <a:off x="0" y="-57150"/>
            <a:ext cx="12192000" cy="6915150"/>
          </a:xfrm>
          <a:prstGeom prst="rect">
            <a:avLst/>
          </a:prstGeom>
        </p:spPr>
      </p:pic>
      <p:pic>
        <p:nvPicPr>
          <p:cNvPr id="1030" name="Picture 6">
            <a:hlinkClick r:id="rId3" action="ppaction://hlinksldjump"/>
          </p:cNvPr>
          <p:cNvPicPr>
            <a:picLocks noChangeAspect="1" noChangeArrowheads="1" noCrop="1"/>
          </p:cNvPicPr>
          <p:nvPr/>
        </p:nvPicPr>
        <p:blipFill>
          <a:blip r:embed="rId4">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8912004" y="3452187"/>
            <a:ext cx="2839429" cy="2570764"/>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10832430" y="3042962"/>
            <a:ext cx="1160854" cy="1160854"/>
          </a:xfrm>
          <a:prstGeom prst="ellipse">
            <a:avLst/>
          </a:prstGeom>
          <a:solidFill>
            <a:srgbClr val="AAF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a:hlinkClick r:id="rId5" action="ppaction://hlinksldjump"/>
          </p:cNvPr>
          <p:cNvPicPr>
            <a:picLocks noChangeAspect="1"/>
          </p:cNvPicPr>
          <p:nvPr/>
        </p:nvPicPr>
        <p:blipFill>
          <a:blip r:embed="rId6">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4073323" y="1939974"/>
            <a:ext cx="2920902" cy="2920902"/>
          </a:xfrm>
          <a:prstGeom prst="rect">
            <a:avLst/>
          </a:prstGeom>
        </p:spPr>
      </p:pic>
      <p:pic>
        <p:nvPicPr>
          <p:cNvPr id="33" name="Picture 32">
            <a:hlinkClick r:id="rId7" action="ppaction://hlinksldjump"/>
          </p:cNvPr>
          <p:cNvPicPr>
            <a:picLocks noChangeAspect="1"/>
          </p:cNvPicPr>
          <p:nvPr/>
        </p:nvPicPr>
        <p:blipFill>
          <a:blip r:embed="rId8">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931477" y="2043214"/>
            <a:ext cx="2044557" cy="3046660"/>
          </a:xfrm>
          <a:prstGeom prst="rect">
            <a:avLst/>
          </a:prstGeom>
        </p:spPr>
      </p:pic>
      <p:pic>
        <p:nvPicPr>
          <p:cNvPr id="34" name="Picture 33">
            <a:hlinkClick r:id="rId9" action="ppaction://hlinksldjump"/>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6673" y="1841103"/>
            <a:ext cx="2713717" cy="3118644"/>
          </a:xfrm>
          <a:prstGeom prst="rect">
            <a:avLst/>
          </a:prstGeom>
        </p:spPr>
      </p:pic>
      <p:sp>
        <p:nvSpPr>
          <p:cNvPr id="11" name="Rectangle 10"/>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Cùng</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trả</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lời</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các</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câu</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hỏi</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để</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giúp</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các</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bạn</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bay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lên</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bầu</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trời</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nhé</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897055" y="893852"/>
            <a:ext cx="103295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BAY KHẮP TRỜI XANH</a:t>
            </a:r>
          </a:p>
        </p:txBody>
      </p:sp>
    </p:spTree>
    <p:extLst>
      <p:ext uri="{BB962C8B-B14F-4D97-AF65-F5344CB8AC3E}">
        <p14:creationId xmlns:p14="http://schemas.microsoft.com/office/powerpoint/2010/main" val="1394147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par>
                          <p:cTn id="11" fill="hold">
                            <p:stCondLst>
                              <p:cond delay="500"/>
                            </p:stCondLst>
                            <p:childTnLst>
                              <p:par>
                                <p:cTn id="12" presetID="26" presetClass="emph" presetSubtype="0" fill="hold" grpId="1" nodeType="afterEffect">
                                  <p:stCondLst>
                                    <p:cond delay="0"/>
                                  </p:stCondLst>
                                  <p:childTnLst>
                                    <p:animEffect transition="out" filter="fade">
                                      <p:cBhvr>
                                        <p:cTn id="13" dur="500" tmFilter="0, 0; .2, .5; .8, .5; 1, 0"/>
                                        <p:tgtEl>
                                          <p:spTgt spid="12"/>
                                        </p:tgtEl>
                                      </p:cBhvr>
                                    </p:animEffect>
                                    <p:animScale>
                                      <p:cBhvr>
                                        <p:cTn id="14" dur="250" autoRev="1" fill="hold"/>
                                        <p:tgtEl>
                                          <p:spTgt spid="12"/>
                                        </p:tgtEl>
                                      </p:cBhvr>
                                      <p:by x="105000" y="105000"/>
                                    </p:animScale>
                                  </p:childTnLst>
                                </p:cTn>
                              </p:par>
                              <p:par>
                                <p:cTn id="15" presetID="26" presetClass="emph" presetSubtype="0" fill="hold" grpId="1" nodeType="with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C SHARE MIỄN PHÍ BỞI NK POWERSKILLS"/>
          <p:cNvPicPr>
            <a:picLocks noChangeAspect="1"/>
          </p:cNvPicPr>
          <p:nvPr/>
        </p:nvPicPr>
        <p:blipFill>
          <a:blip r:embed="rId3"/>
          <a:stretch>
            <a:fillRect/>
          </a:stretch>
        </p:blipFill>
        <p:spPr>
          <a:xfrm>
            <a:off x="0" y="-7553"/>
            <a:ext cx="12260119" cy="10065368"/>
          </a:xfrm>
          <a:prstGeom prst="rect">
            <a:avLst/>
          </a:prstGeom>
        </p:spPr>
      </p:pic>
      <p:pic>
        <p:nvPicPr>
          <p:cNvPr id="31" name="CẤM BUÔN BÁN, CẤM REUP">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61" y="2498592"/>
            <a:ext cx="1906124" cy="3388666"/>
          </a:xfrm>
          <a:prstGeom prst="rect">
            <a:avLst/>
          </a:prstGeom>
        </p:spPr>
      </p:pic>
      <p:pic>
        <p:nvPicPr>
          <p:cNvPr id="32" name="Vào http://fb.com/nkpowerskills tải game miễn phí">
            <a:hlinkClick r:id="rId6" action="ppaction://hlinksldjump"/>
          </p:cNvPr>
          <p:cNvPicPr>
            <a:picLocks noChangeAspect="1"/>
          </p:cNvPicPr>
          <p:nvPr/>
        </p:nvPicPr>
        <p:blipFill>
          <a:blip r:embed="rId7">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859812" y="1553359"/>
            <a:ext cx="2920902" cy="2920902"/>
          </a:xfrm>
          <a:prstGeom prst="rect">
            <a:avLst/>
          </a:prstGeom>
        </p:spPr>
      </p:pic>
      <p:pic>
        <p:nvPicPr>
          <p:cNvPr id="33" name="ĐC SHARE MIỄN PHÍ BỞI NK POWERSKILLS">
            <a:hlinkClick r:id="rId8" action="ppaction://hlinksldjump"/>
          </p:cNvPr>
          <p:cNvPicPr>
            <a:picLocks noChangeAspect="1"/>
          </p:cNvPicPr>
          <p:nvPr/>
        </p:nvPicPr>
        <p:blipFill>
          <a:blip r:embed="rId9">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623351" y="1622840"/>
            <a:ext cx="2044557" cy="3046660"/>
          </a:xfrm>
          <a:prstGeom prst="rect">
            <a:avLst/>
          </a:prstGeom>
        </p:spPr>
      </p:pic>
      <p:pic>
        <p:nvPicPr>
          <p:cNvPr id="34" name="CẤM BUÔN BÁN, CẤM REUP">
            <a:hlinkClick r:id="rId10" action="ppaction://hlinksldjump"/>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11369" y="1844907"/>
            <a:ext cx="2713717" cy="3118644"/>
          </a:xfrm>
          <a:prstGeom prst="rect">
            <a:avLst/>
          </a:prstGeom>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2">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 LÊN!</a:t>
                </a:r>
              </a:p>
            </p:txBody>
          </p:sp>
        </p:grpSp>
      </p:grpSp>
    </p:spTree>
    <p:extLst>
      <p:ext uri="{BB962C8B-B14F-4D97-AF65-F5344CB8AC3E}">
        <p14:creationId xmlns:p14="http://schemas.microsoft.com/office/powerpoint/2010/main" val="512819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2.59259E-6 L 2.70833E-6 0.00046 C 0.00104 -0.00371 0.00195 -0.00741 0.00312 -0.01088 C 0.00377 -0.01297 0.00482 -0.01459 0.00547 -0.01667 C 0.00573 -0.01783 0.00573 -0.01945 0.00612 -0.0206 C 0.00664 -0.02246 0.00716 -0.02408 0.00768 -0.02616 C 0.00833 -0.02894 0.00859 -0.03195 0.00924 -0.03472 C 0.00976 -0.03635 0.01028 -0.0382 0.0108 -0.04005 C 0.01107 -0.04121 0.01133 -0.0426 0.01159 -0.04422 C 0.01367 -0.06158 0.01341 -0.05949 0.01471 -0.07315 C 0.01406 -0.09213 0.01419 -0.11111 0.01315 -0.12963 C 0.01289 -0.13264 0.01133 -0.13426 0.0108 -0.13658 C 0.01015 -0.13889 0.01041 -0.14144 0.01002 -0.14352 C 0.00924 -0.14653 0.00781 -0.14908 0.00703 -0.15185 C 0.00651 -0.15324 0.00651 -0.15486 0.00612 -0.15602 C 0.00547 -0.15834 0.00468 -0.16065 0.0039 -0.16297 C 0.00247 -0.16713 0.00169 -0.16852 2.70833E-6 -0.17246 C -0.00157 -0.18102 -0.00183 -0.18403 -0.00365 -0.19074 C -0.00417 -0.19236 -0.00482 -0.19329 -0.00521 -0.19468 C -0.00586 -0.19885 -0.00612 -0.20301 -0.00677 -0.20718 C -0.00716 -0.20834 -0.00808 -0.20972 -0.00834 -0.21135 C -0.00938 -0.21621 -0.00873 -0.22014 -0.00977 -0.22523 C -0.01315 -0.23843 -0.00977 -0.21713 -0.01289 -0.23611 C -0.01328 -0.23843 -0.01354 -0.24074 -0.01367 -0.24306 C -0.01407 -0.24491 -0.01446 -0.24676 -0.01446 -0.24861 C -0.01485 -0.25185 -0.01498 -0.25602 -0.01524 -0.25996 C -0.0155 -0.26297 -0.01589 -0.26621 -0.01589 -0.26922 C -0.0155 -0.28611 -0.01524 -0.30324 -0.01446 -0.32037 C -0.0142 -0.32801 -0.01328 -0.32801 -0.01133 -0.33542 C -0.01016 -0.34051 -0.01081 -0.34144 -0.00977 -0.34792 C -0.00938 -0.35255 -0.00795 -0.35857 -0.00677 -0.3632 C -0.00677 -0.36412 -0.00521 -0.38148 -0.00456 -0.38635 C -0.0043 -0.38797 -0.00404 -0.38935 -0.00365 -0.39051 C -0.00065 -0.42778 -0.0013 -0.41343 -0.003 -0.47639 C -0.00326 -0.48102 -0.00417 -0.48542 -0.00456 -0.49005 C -0.0056 -0.50278 -0.0056 -0.5206 -0.00755 -0.53148 L -0.00912 -0.53982 L -0.01133 -0.53426 " pathEditMode="relative" rAng="0" ptsTypes="AAAAAAAAAAAAAAAAAAAAAAAAAAAAAAAAAAAAAA">
                                      <p:cBhvr>
                                        <p:cTn id="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3.75E-6 2.22222E-6 L 3.75E-6 0.00046 C 0.00013 -0.00625 0.00013 -0.01273 0.00078 -0.01922 C 0.00091 -0.02084 0.00208 -0.02153 0.00247 -0.02292 C 0.00299 -0.02547 0.00286 -0.02801 0.00325 -0.03009 C 0.00351 -0.03172 0.00364 -0.03264 0.00403 -0.03403 C 0.00612 -0.04468 0.00364 -0.03357 0.0056 -0.04236 C 0.00716 -0.06621 0.00703 -0.0588 0.0056 -0.09468 C 0.0056 -0.09607 0.00507 -0.09722 0.00481 -0.09838 C 0.00351 -0.10741 0.0056 -0.10417 0.00156 -0.1081 C 0.00013 -0.11505 0.00169 -0.10949 -0.00248 -0.11667 C -0.00612 -0.12292 -0.00183 -0.11829 -0.00651 -0.12269 C -0.00964 -0.13009 -0.00743 -0.12547 -0.01381 -0.13496 C -0.01446 -0.13634 -0.0155 -0.1375 -0.01615 -0.13866 C -0.01693 -0.14028 -0.01771 -0.1419 -0.01849 -0.14352 C -0.0194 -0.14514 -0.02032 -0.14607 -0.02097 -0.14746 C -0.02201 -0.14908 -0.0237 -0.15347 -0.02422 -0.15602 C -0.02461 -0.15764 -0.02461 -0.15926 -0.025 -0.16088 C -0.02552 -0.16297 -0.02618 -0.16482 -0.0267 -0.1669 C -0.02696 -0.16806 -0.02722 -0.16922 -0.02748 -0.17014 C -0.02774 -0.17338 -0.02813 -0.17616 -0.02813 -0.17871 C -0.02813 -0.19815 -0.028 -0.21713 -0.02748 -0.23588 C -0.02748 -0.23889 -0.0267 -0.24375 -0.02578 -0.24699 C -0.02539 -0.24861 -0.02461 -0.25023 -0.02422 -0.25185 C -0.02279 -0.25741 -0.02435 -0.25463 -0.02175 -0.26042 C -0.01485 -0.27685 -0.02357 -0.25486 -0.01693 -0.26875 C -0.01628 -0.27037 -0.01602 -0.27222 -0.01537 -0.27384 C -0.01159 -0.28218 -0.01302 -0.27732 -0.00886 -0.28449 C -0.00144 -0.29792 -0.00625 -0.29259 -0.00078 -0.29792 C 0.0013 -0.30255 0.00364 -0.30672 0.0056 -0.31158 C 0.00612 -0.31273 0.00664 -0.31389 0.00716 -0.31505 C 0.0082 -0.31667 0.00963 -0.31806 0.01054 -0.32014 C 0.01185 -0.32269 0.01302 -0.32917 0.0138 -0.33218 L 0.01445 -0.33588 C 0.01471 -0.33704 0.0151 -0.3382 0.01536 -0.33959 C 0.01549 -0.34097 0.01575 -0.34259 0.01614 -0.34445 C 0.01653 -0.3463 0.01757 -0.34815 0.01783 -0.35047 C 0.0181 -0.35533 0.01783 -0.36019 0.01783 -0.36505 " pathEditMode="relative" rAng="0" ptsTypes="AAAAAAAAAAAAAAAAAAAAAAAAAAAAAAAAAAAAAA">
                                      <p:cBhvr>
                                        <p:cTn id="11" dur="5000" fill="hold"/>
                                        <p:tgtEl>
                                          <p:spTgt spid="32"/>
                                        </p:tgtEl>
                                        <p:attrNameLst>
                                          <p:attrName>ppt_x</p:attrName>
                                          <p:attrName>ppt_y</p:attrName>
                                        </p:attrNameLst>
                                      </p:cBhvr>
                                      <p:rCtr x="-508" y="-18241"/>
                                    </p:animMotion>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3.95833E-6 7.40741E-7 L 3.95833E-6 0.00046 C 0.01692 -0.025 0.00781 -0.00764 0.00429 -0.05995 C 0.00299 -0.08171 0.0039 -0.06736 -0.00235 -0.0831 C -0.00352 -0.08588 -0.00365 -0.08866 -0.00469 -0.09144 C -0.00599 -0.09514 -0.00873 -0.09653 -0.01107 -0.1 C -0.0168 -0.10695 -0.0099 -0.10023 -0.01563 -0.10833 C -0.01706 -0.11019 -0.01888 -0.11157 -0.02006 -0.1132 C -0.02188 -0.11551 -0.02292 -0.11806 -0.02435 -0.12037 L -0.0267 -0.12407 C -0.02761 -0.12523 -0.02826 -0.12639 -0.02891 -0.12755 L -0.03334 -0.13727 C -0.03399 -0.13889 -0.03464 -0.14051 -0.03542 -0.14236 L -0.03737 -0.14583 C -0.03633 -0.15648 -0.03516 -0.16759 -0.03334 -0.17824 C -0.03282 -0.17986 -0.03243 -0.18148 -0.03099 -0.18333 C -0.03034 -0.18449 -0.02826 -0.18565 -0.0267 -0.18681 C -0.02618 -0.18843 -0.02579 -0.19005 -0.02435 -0.19144 C -0.02344 -0.19282 -0.02136 -0.19398 -0.02006 -0.19537 C -0.01914 -0.19607 -0.01862 -0.19745 -0.01797 -0.19861 C -0.01237 -0.21875 -0.0198 -0.19815 -0.01107 -0.21181 C -0.00964 -0.21435 -0.00899 -0.21991 -0.00664 -0.22245 C -0.00573 -0.22384 -0.00417 -0.225 -0.00235 -0.22639 C 0.00403 -0.24329 -0.00573 -0.21597 0.00221 -0.24398 C 0.00312 -0.24792 0.00494 -0.25232 0.00638 -0.25648 C 0.01028 -0.2787 0.01028 -0.27199 0.00638 -0.30463 C 0.00612 -0.30787 0.00273 -0.31134 3.95833E-6 -0.31435 C -0.00144 -0.31551 -0.00352 -0.31644 -0.00469 -0.31782 C -0.00651 -0.32014 -0.00899 -0.32523 -0.00899 -0.325 " pathEditMode="relative" rAng="0" ptsTypes="AAAAAAAAAAAAAAAAAAAAAAAAAAAAA">
                                      <p:cBhvr>
                                        <p:cTn id="16" dur="5000" fill="hold"/>
                                        <p:tgtEl>
                                          <p:spTgt spid="34"/>
                                        </p:tgtEl>
                                        <p:attrNameLst>
                                          <p:attrName>ppt_x</p:attrName>
                                          <p:attrName>ppt_y</p:attrName>
                                        </p:attrNameLst>
                                      </p:cBhvr>
                                      <p:rCtr x="-1380" y="-16227"/>
                                    </p:animMotion>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4.375E-6 -3.7037E-7 L 4.375E-6 0.00046 C 0.00013 -0.0081 0.00052 -0.0162 0.00091 -0.02407 C 0.00117 -0.03056 0.00182 -0.03704 0.00182 -0.04352 C 0.00182 -0.05393 0.00273 -0.06458 0.00091 -0.07477 C -0.00105 -0.08449 -0.00456 -0.08171 -0.0086 -0.08449 C -0.00964 -0.08518 -0.01068 -0.08588 -0.01133 -0.08681 C -0.0125 -0.08819 -0.01784 -0.09838 -0.01797 -0.09884 C -0.01836 -0.1 -0.01849 -0.10139 -0.01888 -0.10255 C -0.0198 -0.10393 -0.02084 -0.10486 -0.02175 -0.10625 L -0.02357 -0.11343 C -0.02396 -0.11458 -0.0237 -0.11643 -0.02461 -0.1169 L -0.02722 -0.11944 C -0.02683 -0.12338 -0.02722 -0.12824 -0.02553 -0.13148 L -0.02175 -0.13866 C -0.0211 -0.14028 -0.0198 -0.14097 -0.01888 -0.14236 C -0.01472 -0.15023 -0.0198 -0.14491 -0.0142 -0.14977 C -0.00743 -0.16273 -0.01797 -0.14282 -0.00951 -0.15694 C -0.00821 -0.15926 -0.00651 -0.16157 -0.00573 -0.16412 C -0.00547 -0.16528 -0.00534 -0.16667 -0.00482 -0.16782 C -0.00066 -0.17593 -0.00326 -0.16713 4.375E-6 -0.175 C 0.00026 -0.17639 0.00026 -0.17755 0.00091 -0.17847 C 0.00156 -0.18032 0.00286 -0.18171 0.00377 -0.18333 C 0.01132 -0.20116 0.00104 -0.18079 0.00755 -0.19306 C 0.00768 -0.19537 0.00794 -0.19792 0.00846 -0.20023 C 0.00859 -0.20162 0.00898 -0.20278 0.00937 -0.20393 C 0.00976 -0.20556 0.01002 -0.20718 0.01028 -0.2088 C 0.01067 -0.21111 0.0108 -0.21366 0.01132 -0.21597 C 0.01171 -0.21829 0.01263 -0.2206 0.01315 -0.22315 C 0.01354 -0.22546 0.0138 -0.22801 0.01406 -0.23032 C 0.01432 -0.23241 0.01471 -0.23449 0.01523 -0.23634 C 0.01471 -0.24421 0.01458 -0.25231 0.01406 -0.26042 C 0.01393 -0.2625 0.01341 -0.26435 0.01315 -0.26643 C 0.01211 -0.27222 0.01224 -0.2713 0.01028 -0.27731 C 0.00976 -0.28125 0.00859 -0.2912 0.00755 -0.29421 L 0.00559 -0.29907 C 0.00494 -0.30393 0.00429 -0.3088 0.00377 -0.31366 C 0.00338 -0.3162 0.00286 -0.31921 0.00273 -0.32199 C 0.0026 -0.32523 0.00273 -0.32847 0.00273 -0.33171 " pathEditMode="relative" rAng="0" ptsTypes="AAAAAAAAAAAAAAAAAAAAAAAAAAAAAAAAAAAAAAA">
                                      <p:cBhvr>
                                        <p:cTn id="21"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Rectangle 24"/>
          <p:cNvSpPr/>
          <p:nvPr/>
        </p:nvSpPr>
        <p:spPr>
          <a:xfrm>
            <a:off x="1561672" y="4068567"/>
            <a:ext cx="9793731" cy="1758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Thấy những chú chim, những vòm cây, những tia nắng, những đám mây trắng muốt, những giọt mưa, đàn bướm.</a:t>
            </a:r>
            <a:endPar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2" descr="Káº¿t quáº£ hÃ¬nh áº£nh cho home icon">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8176752-FEF0-45F7-BE5F-657D1178C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id="{C0382489-885E-4CFB-B216-46C0B337CD2C}"/>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20A165CC-362E-4EC1-B03C-14F722AE02E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Màu sắc của bầu trời như thế nào?</a:t>
            </a:r>
          </a:p>
        </p:txBody>
      </p:sp>
      <p:sp>
        <p:nvSpPr>
          <p:cNvPr id="33" name="Rectangle 32">
            <a:extLst>
              <a:ext uri="{FF2B5EF4-FFF2-40B4-BE49-F238E27FC236}">
                <a16:creationId xmlns:a16="http://schemas.microsoft.com/office/drawing/2014/main" id="{33DBECD0-DC98-4D9C-8022-70841BFD1DC1}"/>
              </a:ext>
            </a:extLst>
          </p:cNvPr>
          <p:cNvSpPr/>
          <p:nvPr/>
        </p:nvSpPr>
        <p:spPr>
          <a:xfrm>
            <a:off x="1561672" y="3565133"/>
            <a:ext cx="979373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Màu xanh lơ vào ban ngày, màu đen vào ban đêm. Tuy vậy, tùy vào thời tiết mà bầu trời có nhiều màu sắc đa dạng. Có khi có cả bảy sắc cầu vồng.</a:t>
            </a:r>
            <a:endPar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2" descr="Káº¿t quáº£ hÃ¬nh áº£nh cho home icon">
            <a:hlinkClick r:id="rId4" action="ppaction://hlinksldjump"/>
            <a:extLst>
              <a:ext uri="{FF2B5EF4-FFF2-40B4-BE49-F238E27FC236}">
                <a16:creationId xmlns:a16="http://schemas.microsoft.com/office/drawing/2014/main" id="{0D139837-CAEB-48AC-9407-A5BDC9582B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2BAD471-379F-4A6D-8789-2467A3F39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id="{DE8C434C-978C-484E-B2A3-67F133DC5DDD}"/>
              </a:ext>
            </a:extLst>
          </p:cNvPr>
          <p:cNvSpPr/>
          <p:nvPr/>
        </p:nvSpPr>
        <p:spPr>
          <a:xfrm>
            <a:off x="854552" y="235974"/>
            <a:ext cx="10500851" cy="15825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C92F1E3-FD50-45D5-9771-32A4CAB3C586}"/>
              </a:ext>
            </a:extLst>
          </p:cNvPr>
          <p:cNvSpPr txBox="1"/>
          <p:nvPr/>
        </p:nvSpPr>
        <p:spPr>
          <a:xfrm>
            <a:off x="973394" y="412955"/>
            <a:ext cx="101763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quan trọng thế nào đối với mọi người, mọi vật?</a:t>
            </a:r>
          </a:p>
        </p:txBody>
      </p:sp>
      <p:sp>
        <p:nvSpPr>
          <p:cNvPr id="33" name="Rectangle 32">
            <a:extLst>
              <a:ext uri="{FF2B5EF4-FFF2-40B4-BE49-F238E27FC236}">
                <a16:creationId xmlns:a16="http://schemas.microsoft.com/office/drawing/2014/main" id="{5FC86460-4AB5-4CBA-B0A6-8240E5F99BB8}"/>
              </a:ext>
            </a:extLst>
          </p:cNvPr>
          <p:cNvSpPr/>
          <p:nvPr/>
        </p:nvSpPr>
        <p:spPr>
          <a:xfrm>
            <a:off x="1561672" y="3565133"/>
            <a:ext cx="979373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Bầu trời bao quanh Trái Đất, cung cấp không khí cho con người, loài vật và cây cối. </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2" descr="Káº¿t quáº£ hÃ¬nh áº£nh cho home icon">
            <a:hlinkClick r:id="rId4" action="ppaction://hlinksldjump"/>
            <a:extLst>
              <a:ext uri="{FF2B5EF4-FFF2-40B4-BE49-F238E27FC236}">
                <a16:creationId xmlns:a16="http://schemas.microsoft.com/office/drawing/2014/main" id="{832181EC-0D78-4350-811E-2ED0FB29B5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70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23EBD27-37AC-4B7D-885E-F077E0296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id="{73BBBB8F-CC51-4D6C-AB75-9FF44031DEDF}"/>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9AD9CBB-5CB2-4BD9-9AE6-66340580118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p>
        </p:txBody>
      </p:sp>
      <p:pic>
        <p:nvPicPr>
          <p:cNvPr id="35" name="Picture 2" descr="Káº¿t quáº£ hÃ¬nh áº£nh cho home icon">
            <a:hlinkClick r:id="rId3" action="ppaction://hlinksldjump"/>
            <a:extLst>
              <a:ext uri="{FF2B5EF4-FFF2-40B4-BE49-F238E27FC236}">
                <a16:creationId xmlns:a16="http://schemas.microsoft.com/office/drawing/2014/main" id="{CB0BAFE6-0278-4462-A6C3-E867E2B0CF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78823B2-E23F-4FD2-A034-DEC0BBD87CFE}"/>
              </a:ext>
            </a:extLst>
          </p:cNvPr>
          <p:cNvPicPr>
            <a:picLocks noChangeAspect="1"/>
          </p:cNvPicPr>
          <p:nvPr/>
        </p:nvPicPr>
        <p:blipFill>
          <a:blip r:embed="rId5"/>
          <a:stretch>
            <a:fillRect/>
          </a:stretch>
        </p:blipFill>
        <p:spPr>
          <a:xfrm>
            <a:off x="1823502" y="2235003"/>
            <a:ext cx="9145481" cy="2460287"/>
          </a:xfrm>
          <a:prstGeom prst="rect">
            <a:avLst/>
          </a:prstGeom>
        </p:spPr>
      </p:pic>
      <p:cxnSp>
        <p:nvCxnSpPr>
          <p:cNvPr id="6" name="Straight Arrow Connector 5">
            <a:extLst>
              <a:ext uri="{FF2B5EF4-FFF2-40B4-BE49-F238E27FC236}">
                <a16:creationId xmlns:a16="http://schemas.microsoft.com/office/drawing/2014/main" id="{AD602D33-1D57-4123-A56D-0A0D324B3E84}"/>
              </a:ext>
            </a:extLst>
          </p:cNvPr>
          <p:cNvCxnSpPr/>
          <p:nvPr/>
        </p:nvCxnSpPr>
        <p:spPr>
          <a:xfrm>
            <a:off x="4325420" y="3092521"/>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3C748E9-FFA9-49F6-8113-2A34C1CC83F9}"/>
              </a:ext>
            </a:extLst>
          </p:cNvPr>
          <p:cNvCxnSpPr/>
          <p:nvPr/>
        </p:nvCxnSpPr>
        <p:spPr>
          <a:xfrm>
            <a:off x="4325420" y="3688422"/>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603EDB5-6074-40B5-B743-999F056ADE46}"/>
              </a:ext>
            </a:extLst>
          </p:cNvPr>
          <p:cNvCxnSpPr>
            <a:cxnSpLocks/>
          </p:cNvCxnSpPr>
          <p:nvPr/>
        </p:nvCxnSpPr>
        <p:spPr>
          <a:xfrm flipV="1">
            <a:off x="4325420" y="3143892"/>
            <a:ext cx="1140432" cy="10582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05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77D29C-09BA-4A98-8969-021A5E5BE2F5}"/>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5" name="Picture 4">
            <a:extLst>
              <a:ext uri="{FF2B5EF4-FFF2-40B4-BE49-F238E27FC236}">
                <a16:creationId xmlns:a16="http://schemas.microsoft.com/office/drawing/2014/main" id="{54CC953D-B7F5-4AB8-9FD7-7A641C12F6E4}"/>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6" name="Group 5">
            <a:extLst>
              <a:ext uri="{FF2B5EF4-FFF2-40B4-BE49-F238E27FC236}">
                <a16:creationId xmlns:a16="http://schemas.microsoft.com/office/drawing/2014/main" id="{B358E657-00C4-4A70-82AC-59286D316A3C}"/>
              </a:ext>
            </a:extLst>
          </p:cNvPr>
          <p:cNvGrpSpPr/>
          <p:nvPr/>
        </p:nvGrpSpPr>
        <p:grpSpPr>
          <a:xfrm>
            <a:off x="1363859" y="855529"/>
            <a:ext cx="3540234" cy="625703"/>
            <a:chOff x="1053394" y="206467"/>
            <a:chExt cx="2880723" cy="432581"/>
          </a:xfrm>
        </p:grpSpPr>
        <p:sp>
          <p:nvSpPr>
            <p:cNvPr id="7" name="Rectangle: Rounded Corners 43">
              <a:extLst>
                <a:ext uri="{FF2B5EF4-FFF2-40B4-BE49-F238E27FC236}">
                  <a16:creationId xmlns:a16="http://schemas.microsoft.com/office/drawing/2014/main" id="{FA404B55-3744-472F-A11B-FE83EFE75183}"/>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字魂20号-石头体"/>
                <a:cs typeface="Calibri" panose="020F0502020204030204" pitchFamily="34" charset="0"/>
                <a:sym typeface="Arial"/>
              </a:endParaRPr>
            </a:p>
          </p:txBody>
        </p:sp>
        <p:sp>
          <p:nvSpPr>
            <p:cNvPr id="8" name="Rectangle 7">
              <a:extLst>
                <a:ext uri="{FF2B5EF4-FFF2-40B4-BE49-F238E27FC236}">
                  <a16:creationId xmlns:a16="http://schemas.microsoft.com/office/drawing/2014/main" id="{9FEC8E5C-5A99-4A2E-AE1D-283EDB50DE17}"/>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lại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endParaRPr>
            </a:p>
          </p:txBody>
        </p:sp>
      </p:grpSp>
      <p:pic>
        <p:nvPicPr>
          <p:cNvPr id="9" name="Picture 8">
            <a:extLst>
              <a:ext uri="{FF2B5EF4-FFF2-40B4-BE49-F238E27FC236}">
                <a16:creationId xmlns:a16="http://schemas.microsoft.com/office/drawing/2014/main" id="{9D86A2B2-64A0-4705-99AC-715C67325ED8}"/>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Tree>
    <p:extLst>
      <p:ext uri="{BB962C8B-B14F-4D97-AF65-F5344CB8AC3E}">
        <p14:creationId xmlns:p14="http://schemas.microsoft.com/office/powerpoint/2010/main" val="3356926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264054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5838AED-BCEA-43F1-B49B-498B07653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6" name="Picture 5">
            <a:extLst>
              <a:ext uri="{FF2B5EF4-FFF2-40B4-BE49-F238E27FC236}">
                <a16:creationId xmlns:a16="http://schemas.microsoft.com/office/drawing/2014/main" id="{361C2FA4-C368-4427-B704-F38FA423306E}"/>
              </a:ext>
            </a:extLst>
          </p:cNvPr>
          <p:cNvPicPr>
            <a:picLocks noChangeAspect="1"/>
          </p:cNvPicPr>
          <p:nvPr/>
        </p:nvPicPr>
        <p:blipFill>
          <a:blip r:embed="rId4"/>
          <a:stretch>
            <a:fillRect/>
          </a:stretch>
        </p:blipFill>
        <p:spPr>
          <a:xfrm>
            <a:off x="1249950" y="1522647"/>
            <a:ext cx="7492633" cy="3048264"/>
          </a:xfrm>
          <a:prstGeom prst="rect">
            <a:avLst/>
          </a:prstGeom>
        </p:spPr>
      </p:pic>
    </p:spTree>
    <p:extLst>
      <p:ext uri="{BB962C8B-B14F-4D97-AF65-F5344CB8AC3E}">
        <p14:creationId xmlns:p14="http://schemas.microsoft.com/office/powerpoint/2010/main" val="245377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pic>
        <p:nvPicPr>
          <p:cNvPr id="2" name="Em yêu bầu trời xanh xanh">
            <a:hlinkClick r:id="" action="ppaction://media"/>
            <a:extLst>
              <a:ext uri="{FF2B5EF4-FFF2-40B4-BE49-F238E27FC236}">
                <a16:creationId xmlns:a16="http://schemas.microsoft.com/office/drawing/2014/main" id="{885469D7-0D0E-40D3-A5C1-9A06C50A010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910374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5838AED-BCEA-43F1-B49B-498B07653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9" name="Picture 8">
            <a:extLst>
              <a:ext uri="{FF2B5EF4-FFF2-40B4-BE49-F238E27FC236}">
                <a16:creationId xmlns:a16="http://schemas.microsoft.com/office/drawing/2014/main" id="{460F6A1B-3F7B-45BE-A09C-42CCAF3698F0}"/>
              </a:ext>
            </a:extLst>
          </p:cNvPr>
          <p:cNvPicPr>
            <a:picLocks noChangeAspect="1"/>
          </p:cNvPicPr>
          <p:nvPr/>
        </p:nvPicPr>
        <p:blipFill>
          <a:blip r:embed="rId4"/>
          <a:stretch>
            <a:fillRect/>
          </a:stretch>
        </p:blipFill>
        <p:spPr>
          <a:xfrm rot="20504719">
            <a:off x="1219199" y="1380678"/>
            <a:ext cx="2609314" cy="1505843"/>
          </a:xfrm>
          <a:prstGeom prst="rect">
            <a:avLst/>
          </a:prstGeom>
        </p:spPr>
      </p:pic>
      <p:pic>
        <p:nvPicPr>
          <p:cNvPr id="4" name="Picture 3">
            <a:extLst>
              <a:ext uri="{FF2B5EF4-FFF2-40B4-BE49-F238E27FC236}">
                <a16:creationId xmlns:a16="http://schemas.microsoft.com/office/drawing/2014/main" id="{D0D7C12D-21E2-4AA0-B41D-D350FE42C3F2}"/>
              </a:ext>
            </a:extLst>
          </p:cNvPr>
          <p:cNvPicPr>
            <a:picLocks noChangeAspect="1"/>
          </p:cNvPicPr>
          <p:nvPr/>
        </p:nvPicPr>
        <p:blipFill>
          <a:blip r:embed="rId5"/>
          <a:stretch>
            <a:fillRect/>
          </a:stretch>
        </p:blipFill>
        <p:spPr>
          <a:xfrm>
            <a:off x="1148346" y="1765388"/>
            <a:ext cx="8504657" cy="3822523"/>
          </a:xfrm>
          <a:prstGeom prst="rect">
            <a:avLst/>
          </a:prstGeom>
        </p:spPr>
      </p:pic>
      <p:sp>
        <p:nvSpPr>
          <p:cNvPr id="5" name="TextBox 4">
            <a:extLst>
              <a:ext uri="{FF2B5EF4-FFF2-40B4-BE49-F238E27FC236}">
                <a16:creationId xmlns:a16="http://schemas.microsoft.com/office/drawing/2014/main" id="{5D599F47-1FE8-4DD6-866F-0BF6F5FA5049}"/>
              </a:ext>
            </a:extLst>
          </p:cNvPr>
          <p:cNvSpPr txBox="1"/>
          <p:nvPr/>
        </p:nvSpPr>
        <p:spPr>
          <a:xfrm>
            <a:off x="2286000" y="219075"/>
            <a:ext cx="6800850" cy="646331"/>
          </a:xfrm>
          <a:prstGeom prst="rect">
            <a:avLst/>
          </a:prstGeom>
          <a:noFill/>
        </p:spPr>
        <p:txBody>
          <a:bodyPr wrap="square" rtlCol="0">
            <a:spAutoFit/>
          </a:bodyPr>
          <a:lstStyle/>
          <a:p>
            <a:r>
              <a:rPr lang="en-US" sz="3600" dirty="0" err="1">
                <a:latin typeface="Calibri" panose="020F0502020204030204" pitchFamily="34" charset="0"/>
                <a:cs typeface="Calibri" panose="020F0502020204030204" pitchFamily="34" charset="0"/>
              </a:rPr>
              <a:t>Thứ</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ngày</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tháng</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năm</a:t>
            </a:r>
            <a:r>
              <a:rPr lang="en-US" sz="3600" dirty="0">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87AE9874-D25E-45C5-9088-FD6621142093}"/>
              </a:ext>
            </a:extLst>
          </p:cNvPr>
          <p:cNvPicPr>
            <a:picLocks noChangeAspect="1"/>
          </p:cNvPicPr>
          <p:nvPr/>
        </p:nvPicPr>
        <p:blipFill>
          <a:blip r:embed="rId6"/>
          <a:stretch>
            <a:fillRect/>
          </a:stretch>
        </p:blipFill>
        <p:spPr>
          <a:xfrm>
            <a:off x="3272947" y="1043967"/>
            <a:ext cx="4474852" cy="2139881"/>
          </a:xfrm>
          <a:prstGeom prst="rect">
            <a:avLst/>
          </a:prstGeom>
        </p:spPr>
      </p:pic>
    </p:spTree>
    <p:extLst>
      <p:ext uri="{BB962C8B-B14F-4D97-AF65-F5344CB8AC3E}">
        <p14:creationId xmlns:p14="http://schemas.microsoft.com/office/powerpoint/2010/main" val="306224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750" fill="hold"/>
                                        <p:tgtEl>
                                          <p:spTgt spid="11"/>
                                        </p:tgtEl>
                                        <p:attrNameLst>
                                          <p:attrName>ppt_w</p:attrName>
                                        </p:attrNameLst>
                                      </p:cBhvr>
                                      <p:tavLst>
                                        <p:tav tm="0">
                                          <p:val>
                                            <p:strVal val="#ppt_w*0.70"/>
                                          </p:val>
                                        </p:tav>
                                        <p:tav tm="100000">
                                          <p:val>
                                            <p:strVal val="#ppt_w"/>
                                          </p:val>
                                        </p:tav>
                                      </p:tavLst>
                                    </p:anim>
                                    <p:anim calcmode="lin" valueType="num">
                                      <p:cBhvr>
                                        <p:cTn id="13" dur="750" fill="hold"/>
                                        <p:tgtEl>
                                          <p:spTgt spid="11"/>
                                        </p:tgtEl>
                                        <p:attrNameLst>
                                          <p:attrName>ppt_h</p:attrName>
                                        </p:attrNameLst>
                                      </p:cBhvr>
                                      <p:tavLst>
                                        <p:tav tm="0">
                                          <p:val>
                                            <p:strVal val="#ppt_h"/>
                                          </p:val>
                                        </p:tav>
                                        <p:tav tm="100000">
                                          <p:val>
                                            <p:strVal val="#ppt_h"/>
                                          </p:val>
                                        </p:tav>
                                      </p:tavLst>
                                    </p:anim>
                                    <p:animEffect transition="in" filter="fade">
                                      <p:cBhvr>
                                        <p:cTn id="14" dur="75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93BA9B-96B1-4EC2-B4DD-F1A07B7A0D15}"/>
              </a:ext>
            </a:extLst>
          </p:cNvPr>
          <p:cNvPicPr>
            <a:picLocks noChangeAspect="1"/>
          </p:cNvPicPr>
          <p:nvPr/>
        </p:nvPicPr>
        <p:blipFill>
          <a:blip r:embed="rId3"/>
          <a:stretch>
            <a:fillRect/>
          </a:stretch>
        </p:blipFill>
        <p:spPr>
          <a:xfrm>
            <a:off x="0" y="0"/>
            <a:ext cx="1417068" cy="790575"/>
          </a:xfrm>
          <a:prstGeom prst="rect">
            <a:avLst/>
          </a:prstGeom>
        </p:spPr>
      </p:pic>
      <p:sp>
        <p:nvSpPr>
          <p:cNvPr id="6" name="TextBox 5">
            <a:extLst>
              <a:ext uri="{FF2B5EF4-FFF2-40B4-BE49-F238E27FC236}">
                <a16:creationId xmlns:a16="http://schemas.microsoft.com/office/drawing/2014/main" id="{7EA2514E-AB69-45C8-BCF4-79F1859310C0}"/>
              </a:ext>
            </a:extLst>
          </p:cNvPr>
          <p:cNvSpPr txBox="1"/>
          <p:nvPr/>
        </p:nvSpPr>
        <p:spPr>
          <a:xfrm>
            <a:off x="2314575" y="123825"/>
            <a:ext cx="8677275" cy="707886"/>
          </a:xfrm>
          <a:prstGeom prst="rect">
            <a:avLst/>
          </a:prstGeom>
          <a:noFill/>
        </p:spPr>
        <p:txBody>
          <a:bodyPr wrap="square" rtlCol="0">
            <a:spAutoFit/>
          </a:bodyPr>
          <a:lstStyle/>
          <a:p>
            <a:r>
              <a:rPr lang="en-US" sz="4000" b="1" dirty="0" err="1">
                <a:solidFill>
                  <a:srgbClr val="002060"/>
                </a:solidFill>
                <a:latin typeface="Calibri" panose="020F0502020204030204" pitchFamily="34" charset="0"/>
                <a:cs typeface="Calibri" panose="020F0502020204030204" pitchFamily="34" charset="0"/>
              </a:rPr>
              <a:t>Nói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gì</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thấy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bầu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trời</a:t>
            </a:r>
            <a:endParaRPr lang="en-US" sz="4000" b="1" dirty="0">
              <a:solidFill>
                <a:srgbClr val="002060"/>
              </a:solidFill>
              <a:latin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B4768866-9605-4C0C-9A55-02ED0F9915FA}"/>
              </a:ext>
            </a:extLst>
          </p:cNvPr>
          <p:cNvGrpSpPr/>
          <p:nvPr/>
        </p:nvGrpSpPr>
        <p:grpSpPr>
          <a:xfrm>
            <a:off x="1933575" y="1190626"/>
            <a:ext cx="9067800" cy="5553074"/>
            <a:chOff x="1933575" y="1171576"/>
            <a:chExt cx="9067800" cy="5553074"/>
          </a:xfrm>
        </p:grpSpPr>
        <p:pic>
          <p:nvPicPr>
            <p:cNvPr id="11" name="Picture 10">
              <a:extLst>
                <a:ext uri="{FF2B5EF4-FFF2-40B4-BE49-F238E27FC236}">
                  <a16:creationId xmlns:a16="http://schemas.microsoft.com/office/drawing/2014/main" id="{6469668D-6905-40BE-8F2B-A429B189E677}"/>
                </a:ext>
              </a:extLst>
            </p:cNvPr>
            <p:cNvPicPr>
              <a:picLocks noChangeAspect="1"/>
            </p:cNvPicPr>
            <p:nvPr/>
          </p:nvPicPr>
          <p:blipFill>
            <a:blip r:embed="rId4"/>
            <a:stretch>
              <a:fillRect/>
            </a:stretch>
          </p:blipFill>
          <p:spPr>
            <a:xfrm>
              <a:off x="1933575" y="1181100"/>
              <a:ext cx="9067800" cy="5543550"/>
            </a:xfrm>
            <a:prstGeom prst="rect">
              <a:avLst/>
            </a:prstGeom>
          </p:spPr>
        </p:pic>
        <p:pic>
          <p:nvPicPr>
            <p:cNvPr id="17" name="Picture 16">
              <a:extLst>
                <a:ext uri="{FF2B5EF4-FFF2-40B4-BE49-F238E27FC236}">
                  <a16:creationId xmlns:a16="http://schemas.microsoft.com/office/drawing/2014/main" id="{4E870763-08EB-4F02-BE9D-99DC24B0B883}"/>
                </a:ext>
              </a:extLst>
            </p:cNvPr>
            <p:cNvPicPr>
              <a:picLocks noChangeAspect="1"/>
            </p:cNvPicPr>
            <p:nvPr/>
          </p:nvPicPr>
          <p:blipFill>
            <a:blip r:embed="rId5"/>
            <a:stretch>
              <a:fillRect/>
            </a:stretch>
          </p:blipFill>
          <p:spPr>
            <a:xfrm>
              <a:off x="1933575" y="1171576"/>
              <a:ext cx="6600826" cy="2524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2" name="Rectangle: Rounded Corners 21">
            <a:extLst>
              <a:ext uri="{FF2B5EF4-FFF2-40B4-BE49-F238E27FC236}">
                <a16:creationId xmlns:a16="http://schemas.microsoft.com/office/drawing/2014/main" id="{B3794657-DB7B-46D0-AAFE-7D35748B8D66}"/>
              </a:ext>
            </a:extLst>
          </p:cNvPr>
          <p:cNvSpPr/>
          <p:nvPr/>
        </p:nvSpPr>
        <p:spPr>
          <a:xfrm>
            <a:off x="657225" y="5276850"/>
            <a:ext cx="11258550" cy="1419225"/>
          </a:xfrm>
          <a:prstGeom prst="roundRect">
            <a:avLst>
              <a:gd name="adj" fmla="val 50000"/>
            </a:avLst>
          </a:prstGeom>
          <a:solidFill>
            <a:schemeClr val="accent2">
              <a:lumMod val="20000"/>
              <a:lumOff val="80000"/>
            </a:schemeClr>
          </a:solid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indent="44450" algn="ctr">
              <a:spcBef>
                <a:spcPts val="0"/>
              </a:spcBef>
              <a:spcAft>
                <a:spcPts val="0"/>
              </a:spcAft>
            </a:pP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đám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mây</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xốp</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nhẹ</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nằm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lửng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Mặt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tỏa</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rực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tia</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chiếu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rọi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xuống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mặt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đất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khiến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cây</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trở</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biếc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Đàn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sải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bay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cao</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vợi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đón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nhận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rực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p>
        </p:txBody>
      </p:sp>
    </p:spTree>
    <p:extLst>
      <p:ext uri="{BB962C8B-B14F-4D97-AF65-F5344CB8AC3E}">
        <p14:creationId xmlns:p14="http://schemas.microsoft.com/office/powerpoint/2010/main" val="263959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1FA3F7-E858-4C72-A8BE-262CDC802EBC}"/>
              </a:ext>
            </a:extLst>
          </p:cNvPr>
          <p:cNvPicPr>
            <a:picLocks noChangeAspect="1"/>
          </p:cNvPicPr>
          <p:nvPr/>
        </p:nvPicPr>
        <p:blipFill>
          <a:blip r:embed="rId3"/>
          <a:stretch>
            <a:fillRect/>
          </a:stretch>
        </p:blipFill>
        <p:spPr>
          <a:xfrm>
            <a:off x="2428938" y="837975"/>
            <a:ext cx="7334124" cy="5182049"/>
          </a:xfrm>
          <a:prstGeom prst="rect">
            <a:avLst/>
          </a:prstGeom>
        </p:spPr>
      </p:pic>
    </p:spTree>
    <p:extLst>
      <p:ext uri="{BB962C8B-B14F-4D97-AF65-F5344CB8AC3E}">
        <p14:creationId xmlns:p14="http://schemas.microsoft.com/office/powerpoint/2010/main" val="1998182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7C3692C-0BA7-453D-AC2B-A4EA7D48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11" name="Group 10">
            <a:extLst>
              <a:ext uri="{FF2B5EF4-FFF2-40B4-BE49-F238E27FC236}">
                <a16:creationId xmlns:a16="http://schemas.microsoft.com/office/drawing/2014/main" id="{3786FDBB-7540-47B6-A693-9456F6EF6869}"/>
              </a:ext>
            </a:extLst>
          </p:cNvPr>
          <p:cNvGrpSpPr/>
          <p:nvPr/>
        </p:nvGrpSpPr>
        <p:grpSpPr>
          <a:xfrm>
            <a:off x="762599" y="378289"/>
            <a:ext cx="10333408" cy="3954393"/>
            <a:chOff x="786659" y="435458"/>
            <a:chExt cx="10333408" cy="3954393"/>
          </a:xfrm>
        </p:grpSpPr>
        <p:grpSp>
          <p:nvGrpSpPr>
            <p:cNvPr id="12" name="Group 11">
              <a:extLst>
                <a:ext uri="{FF2B5EF4-FFF2-40B4-BE49-F238E27FC236}">
                  <a16:creationId xmlns:a16="http://schemas.microsoft.com/office/drawing/2014/main" id="{C9CF2764-A018-4FD7-8135-0A994A2DFA02}"/>
                </a:ext>
              </a:extLst>
            </p:cNvPr>
            <p:cNvGrpSpPr/>
            <p:nvPr/>
          </p:nvGrpSpPr>
          <p:grpSpPr>
            <a:xfrm>
              <a:off x="786659" y="2424091"/>
              <a:ext cx="3046467" cy="1965760"/>
              <a:chOff x="705587" y="2554858"/>
              <a:chExt cx="3152141" cy="1876089"/>
            </a:xfrm>
          </p:grpSpPr>
          <p:pic>
            <p:nvPicPr>
              <p:cNvPr id="19" name="Picture 18">
                <a:extLst>
                  <a:ext uri="{FF2B5EF4-FFF2-40B4-BE49-F238E27FC236}">
                    <a16:creationId xmlns:a16="http://schemas.microsoft.com/office/drawing/2014/main" id="{2ADDDE23-BACC-4D71-8AE1-688D5FDD17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5587" y="2554858"/>
                <a:ext cx="3152141" cy="1876089"/>
              </a:xfrm>
              <a:prstGeom prst="rect">
                <a:avLst/>
              </a:prstGeom>
            </p:spPr>
          </p:pic>
          <p:sp>
            <p:nvSpPr>
              <p:cNvPr id="20" name="TextBox 19">
                <a:extLst>
                  <a:ext uri="{FF2B5EF4-FFF2-40B4-BE49-F238E27FC236}">
                    <a16:creationId xmlns:a16="http://schemas.microsoft.com/office/drawing/2014/main" id="{9BA8DB0E-645D-4CA2-B968-3BEAA606C45E}"/>
                  </a:ext>
                </a:extLst>
              </p:cNvPr>
              <p:cNvSpPr txBox="1"/>
              <p:nvPr/>
            </p:nvSpPr>
            <p:spPr>
              <a:xfrm>
                <a:off x="832493" y="3054830"/>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MẮT DÕI </a:t>
                </a:r>
              </a:p>
            </p:txBody>
          </p:sp>
        </p:grpSp>
        <p:grpSp>
          <p:nvGrpSpPr>
            <p:cNvPr id="13" name="Group 12">
              <a:extLst>
                <a:ext uri="{FF2B5EF4-FFF2-40B4-BE49-F238E27FC236}">
                  <a16:creationId xmlns:a16="http://schemas.microsoft.com/office/drawing/2014/main" id="{96FC4A14-E1B0-4CBE-9F4C-CD8F42CDA7BA}"/>
                </a:ext>
              </a:extLst>
            </p:cNvPr>
            <p:cNvGrpSpPr/>
            <p:nvPr/>
          </p:nvGrpSpPr>
          <p:grpSpPr>
            <a:xfrm>
              <a:off x="4203175" y="435458"/>
              <a:ext cx="3626506" cy="1988633"/>
              <a:chOff x="4112621" y="566225"/>
              <a:chExt cx="3752300" cy="1897918"/>
            </a:xfrm>
          </p:grpSpPr>
          <p:pic>
            <p:nvPicPr>
              <p:cNvPr id="17" name="Picture 16">
                <a:extLst>
                  <a:ext uri="{FF2B5EF4-FFF2-40B4-BE49-F238E27FC236}">
                    <a16:creationId xmlns:a16="http://schemas.microsoft.com/office/drawing/2014/main" id="{B59A5DC5-E5C0-4414-B80D-9035A46091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12621" y="566225"/>
                <a:ext cx="3752300" cy="1897918"/>
              </a:xfrm>
              <a:prstGeom prst="rect">
                <a:avLst/>
              </a:prstGeom>
            </p:spPr>
          </p:pic>
          <p:sp>
            <p:nvSpPr>
              <p:cNvPr id="18" name="TextBox 17">
                <a:extLst>
                  <a:ext uri="{FF2B5EF4-FFF2-40B4-BE49-F238E27FC236}">
                    <a16:creationId xmlns:a16="http://schemas.microsoft.com/office/drawing/2014/main" id="{68B6C8CB-FD14-49A3-9D27-29ECD5F11C26}"/>
                  </a:ext>
                </a:extLst>
              </p:cNvPr>
              <p:cNvSpPr txBox="1"/>
              <p:nvPr/>
            </p:nvSpPr>
            <p:spPr>
              <a:xfrm>
                <a:off x="4650696" y="983617"/>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TAI NGHE</a:t>
                </a:r>
              </a:p>
            </p:txBody>
          </p:sp>
        </p:grpSp>
        <p:grpSp>
          <p:nvGrpSpPr>
            <p:cNvPr id="14" name="Group 13">
              <a:extLst>
                <a:ext uri="{FF2B5EF4-FFF2-40B4-BE49-F238E27FC236}">
                  <a16:creationId xmlns:a16="http://schemas.microsoft.com/office/drawing/2014/main" id="{50B78FED-9005-4808-9E7D-1BB533141685}"/>
                </a:ext>
              </a:extLst>
            </p:cNvPr>
            <p:cNvGrpSpPr/>
            <p:nvPr/>
          </p:nvGrpSpPr>
          <p:grpSpPr>
            <a:xfrm>
              <a:off x="8196251" y="2424091"/>
              <a:ext cx="2923816" cy="1965760"/>
              <a:chOff x="8116216" y="2554859"/>
              <a:chExt cx="3025235" cy="1876089"/>
            </a:xfrm>
          </p:grpSpPr>
          <p:pic>
            <p:nvPicPr>
              <p:cNvPr id="15" name="Picture 14">
                <a:extLst>
                  <a:ext uri="{FF2B5EF4-FFF2-40B4-BE49-F238E27FC236}">
                    <a16:creationId xmlns:a16="http://schemas.microsoft.com/office/drawing/2014/main" id="{12B5D370-6355-40DF-82A2-EA887725367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16216" y="2554859"/>
                <a:ext cx="2890603" cy="1876089"/>
              </a:xfrm>
              <a:prstGeom prst="rect">
                <a:avLst/>
              </a:prstGeom>
            </p:spPr>
          </p:pic>
          <p:sp>
            <p:nvSpPr>
              <p:cNvPr id="16" name="TextBox 15">
                <a:extLst>
                  <a:ext uri="{FF2B5EF4-FFF2-40B4-BE49-F238E27FC236}">
                    <a16:creationId xmlns:a16="http://schemas.microsoft.com/office/drawing/2014/main" id="{61970D4D-9D42-49AB-B306-D8484B924CD8}"/>
                  </a:ext>
                </a:extLst>
              </p:cNvPr>
              <p:cNvSpPr txBox="1"/>
              <p:nvPr/>
            </p:nvSpPr>
            <p:spPr>
              <a:xfrm>
                <a:off x="8250847" y="3074093"/>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TAY DÒ</a:t>
                </a:r>
              </a:p>
            </p:txBody>
          </p:sp>
        </p:grpSp>
      </p:grpSp>
    </p:spTree>
    <p:extLst>
      <p:ext uri="{BB962C8B-B14F-4D97-AF65-F5344CB8AC3E}">
        <p14:creationId xmlns:p14="http://schemas.microsoft.com/office/powerpoint/2010/main" val="3757445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endParaRPr lang="en-US" dirty="0"/>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352550"/>
            <a:ext cx="11382374" cy="5262979"/>
          </a:xfrm>
          <a:prstGeom prst="rect">
            <a:avLst/>
          </a:prstGeom>
          <a:noFill/>
        </p:spPr>
        <p:txBody>
          <a:bodyPr wrap="square" rtlCol="0">
            <a:spAutoFit/>
          </a:bodyPr>
          <a:lstStyle/>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algn="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a:t>
            </a:r>
            <a:r>
              <a:rPr lang="vi-VN" sz="2800" b="1"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814950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E2C1AB-9D17-485E-83A3-B2C2AD46B488}"/>
              </a:ext>
            </a:extLst>
          </p:cNvPr>
          <p:cNvGrpSpPr/>
          <p:nvPr/>
        </p:nvGrpSpPr>
        <p:grpSpPr>
          <a:xfrm>
            <a:off x="276226" y="0"/>
            <a:ext cx="6372224" cy="1885950"/>
            <a:chOff x="1470025" y="0"/>
            <a:chExt cx="2924174" cy="1560136"/>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025" y="0"/>
              <a:ext cx="2924174"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1825575" y="297258"/>
              <a:ext cx="2009141" cy="5855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từ</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khó</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grpSp>
      <p:grpSp>
        <p:nvGrpSpPr>
          <p:cNvPr id="5" name="Group 4">
            <a:extLst>
              <a:ext uri="{FF2B5EF4-FFF2-40B4-BE49-F238E27FC236}">
                <a16:creationId xmlns:a16="http://schemas.microsoft.com/office/drawing/2014/main" id="{DAD23F7D-F73A-4F76-9B66-63E5C897F904}"/>
              </a:ext>
            </a:extLst>
          </p:cNvPr>
          <p:cNvGrpSpPr/>
          <p:nvPr/>
        </p:nvGrpSpPr>
        <p:grpSpPr>
          <a:xfrm>
            <a:off x="410618" y="1435308"/>
            <a:ext cx="3338012" cy="2757488"/>
            <a:chOff x="7325768" y="2244933"/>
            <a:chExt cx="3338012" cy="2757488"/>
          </a:xfrm>
        </p:grpSpPr>
        <p:pic>
          <p:nvPicPr>
            <p:cNvPr id="4" name="图片 3" descr="图片包含 动物&#10;&#10;已生成高可信度的说明">
              <a:extLst>
                <a:ext uri="{FF2B5EF4-FFF2-40B4-BE49-F238E27FC236}">
                  <a16:creationId xmlns:a16="http://schemas.microsoft.com/office/drawing/2014/main" id="{70C1152E-324E-45E8-B264-518F754ADB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 name="矩形 1">
              <a:extLst>
                <a:ext uri="{FF2B5EF4-FFF2-40B4-BE49-F238E27FC236}">
                  <a16:creationId xmlns:a16="http://schemas.microsoft.com/office/drawing/2014/main" id="{0373068A-5D0F-43C8-A54C-95375D99077A}"/>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xanh</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biếc</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9" name="Group 8">
            <a:extLst>
              <a:ext uri="{FF2B5EF4-FFF2-40B4-BE49-F238E27FC236}">
                <a16:creationId xmlns:a16="http://schemas.microsoft.com/office/drawing/2014/main" id="{A08221DC-03ED-47AA-9507-59E13FF31F78}"/>
              </a:ext>
            </a:extLst>
          </p:cNvPr>
          <p:cNvGrpSpPr/>
          <p:nvPr/>
        </p:nvGrpSpPr>
        <p:grpSpPr>
          <a:xfrm>
            <a:off x="3706268" y="1463883"/>
            <a:ext cx="3338012" cy="2757488"/>
            <a:chOff x="7325768" y="2244933"/>
            <a:chExt cx="3338012" cy="2757488"/>
          </a:xfrm>
        </p:grpSpPr>
        <p:pic>
          <p:nvPicPr>
            <p:cNvPr id="10" name="图片 3" descr="图片包含 动物&#10;&#10;已生成高可信度的说明">
              <a:extLst>
                <a:ext uri="{FF2B5EF4-FFF2-40B4-BE49-F238E27FC236}">
                  <a16:creationId xmlns:a16="http://schemas.microsoft.com/office/drawing/2014/main" id="{EB2DC629-246C-4BC3-9B34-D62AF51B9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2" name="矩形 1">
              <a:extLst>
                <a:ext uri="{FF2B5EF4-FFF2-40B4-BE49-F238E27FC236}">
                  <a16:creationId xmlns:a16="http://schemas.microsoft.com/office/drawing/2014/main" id="{09166927-2C41-4B3C-9109-A7402861C256}"/>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dập</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dờn</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3" name="Group 12">
            <a:extLst>
              <a:ext uri="{FF2B5EF4-FFF2-40B4-BE49-F238E27FC236}">
                <a16:creationId xmlns:a16="http://schemas.microsoft.com/office/drawing/2014/main" id="{C2831254-1BC1-4D9F-AA2F-FDD9CA0A7752}"/>
              </a:ext>
            </a:extLst>
          </p:cNvPr>
          <p:cNvGrpSpPr/>
          <p:nvPr/>
        </p:nvGrpSpPr>
        <p:grpSpPr>
          <a:xfrm>
            <a:off x="6935243" y="1425783"/>
            <a:ext cx="3338012" cy="2757488"/>
            <a:chOff x="7325768" y="2244933"/>
            <a:chExt cx="3338012" cy="2757488"/>
          </a:xfrm>
        </p:grpSpPr>
        <p:pic>
          <p:nvPicPr>
            <p:cNvPr id="14" name="图片 3" descr="图片包含 动物&#10;&#10;已生成高可信度的说明">
              <a:extLst>
                <a:ext uri="{FF2B5EF4-FFF2-40B4-BE49-F238E27FC236}">
                  <a16:creationId xmlns:a16="http://schemas.microsoft.com/office/drawing/2014/main" id="{95F2B590-8792-4601-BA8F-5F080436DB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5" name="矩形 1">
              <a:extLst>
                <a:ext uri="{FF2B5EF4-FFF2-40B4-BE49-F238E27FC236}">
                  <a16:creationId xmlns:a16="http://schemas.microsoft.com/office/drawing/2014/main" id="{2F1E4AD3-0F14-41D1-AA1B-128BC4DE636F}"/>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giọt</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mưa</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6" name="Group 15">
            <a:extLst>
              <a:ext uri="{FF2B5EF4-FFF2-40B4-BE49-F238E27FC236}">
                <a16:creationId xmlns:a16="http://schemas.microsoft.com/office/drawing/2014/main" id="{50E0C432-348B-4933-AAD7-8B84865FECF1}"/>
              </a:ext>
            </a:extLst>
          </p:cNvPr>
          <p:cNvGrpSpPr/>
          <p:nvPr/>
        </p:nvGrpSpPr>
        <p:grpSpPr>
          <a:xfrm>
            <a:off x="2334668" y="3378408"/>
            <a:ext cx="3338012" cy="2757488"/>
            <a:chOff x="7325768" y="2244933"/>
            <a:chExt cx="3338012" cy="2757488"/>
          </a:xfrm>
        </p:grpSpPr>
        <p:pic>
          <p:nvPicPr>
            <p:cNvPr id="17" name="图片 3" descr="图片包含 动物&#10;&#10;已生成高可信度的说明">
              <a:extLst>
                <a:ext uri="{FF2B5EF4-FFF2-40B4-BE49-F238E27FC236}">
                  <a16:creationId xmlns:a16="http://schemas.microsoft.com/office/drawing/2014/main" id="{B44AA4B4-FF06-4DC2-83FD-23773C505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8" name="矩形 1">
              <a:extLst>
                <a:ext uri="{FF2B5EF4-FFF2-40B4-BE49-F238E27FC236}">
                  <a16:creationId xmlns:a16="http://schemas.microsoft.com/office/drawing/2014/main" id="{31D2A9EA-E5DA-4F11-838A-6F0FBC718723}"/>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rực</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rỡ</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F16E2537-4EF7-4708-8838-5AFB7C569EEF}"/>
              </a:ext>
            </a:extLst>
          </p:cNvPr>
          <p:cNvGrpSpPr/>
          <p:nvPr/>
        </p:nvGrpSpPr>
        <p:grpSpPr>
          <a:xfrm>
            <a:off x="5620793" y="3426033"/>
            <a:ext cx="3338012" cy="2757488"/>
            <a:chOff x="7325768" y="2244933"/>
            <a:chExt cx="3338012" cy="2757488"/>
          </a:xfrm>
        </p:grpSpPr>
        <p:pic>
          <p:nvPicPr>
            <p:cNvPr id="20" name="图片 3" descr="图片包含 动物&#10;&#10;已生成高可信度的说明">
              <a:extLst>
                <a:ext uri="{FF2B5EF4-FFF2-40B4-BE49-F238E27FC236}">
                  <a16:creationId xmlns:a16="http://schemas.microsoft.com/office/drawing/2014/main" id="{58C7BFAD-0633-4585-BF4E-4252FD921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1" name="矩形 1">
              <a:extLst>
                <a:ext uri="{FF2B5EF4-FFF2-40B4-BE49-F238E27FC236}">
                  <a16:creationId xmlns:a16="http://schemas.microsoft.com/office/drawing/2014/main" id="{2F029EF3-C67A-4575-A782-F16D97629D99}"/>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sức</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sống</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spTree>
    <p:extLst>
      <p:ext uri="{BB962C8B-B14F-4D97-AF65-F5344CB8AC3E}">
        <p14:creationId xmlns:p14="http://schemas.microsoft.com/office/powerpoint/2010/main" val="2148318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1500</Words>
  <Application>Microsoft Office PowerPoint</Application>
  <PresentationFormat>Widescreen</PresentationFormat>
  <Paragraphs>94</Paragraphs>
  <Slides>28</Slides>
  <Notes>23</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等线</vt:lpstr>
      <vt:lpstr>微软雅黑</vt:lpstr>
      <vt:lpstr>Arial</vt:lpstr>
      <vt:lpstr>Arial-Rounded</vt:lpstr>
      <vt:lpstr>Calibri</vt:lpstr>
      <vt:lpstr>Calibri Light</vt:lpstr>
      <vt:lpstr>Times New Roman</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34</cp:revision>
  <dcterms:created xsi:type="dcterms:W3CDTF">2022-10-03T11:23:45Z</dcterms:created>
  <dcterms:modified xsi:type="dcterms:W3CDTF">2022-11-27T03:36:53Z</dcterms:modified>
</cp:coreProperties>
</file>