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5"/>
  </p:notesMasterIdLst>
  <p:sldIdLst>
    <p:sldId id="2682" r:id="rId3"/>
    <p:sldId id="2649" r:id="rId4"/>
    <p:sldId id="2671" r:id="rId5"/>
    <p:sldId id="2673" r:id="rId6"/>
    <p:sldId id="2683" r:id="rId7"/>
    <p:sldId id="2684" r:id="rId8"/>
    <p:sldId id="2674" r:id="rId9"/>
    <p:sldId id="2675" r:id="rId10"/>
    <p:sldId id="2676" r:id="rId11"/>
    <p:sldId id="2663" r:id="rId12"/>
    <p:sldId id="2667" r:id="rId13"/>
    <p:sldId id="26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00D5107-484C-40D8-A7F7-A7888298E8B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7F665AE-1CE5-4C24-9F1B-3EB22D09B74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325F0C6-41EA-48EE-824E-21BDC897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06"/>
            <a:ext cx="12192000" cy="6953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AEA5494-8351-42CD-966C-7183E8CC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546" b="8278"/>
          <a:stretch/>
        </p:blipFill>
        <p:spPr>
          <a:xfrm>
            <a:off x="0" y="1422636"/>
            <a:ext cx="12192000" cy="543536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E111E625-CA2F-4ED9-8AAD-409400AA0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9" y="1238305"/>
            <a:ext cx="3468255" cy="1567616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F9FA49D4-D9C1-457D-8768-D53ACF6D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3" cy="76161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76F3566D-DA37-44C4-A885-019E40DF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8" y="1784573"/>
            <a:ext cx="2092769" cy="1027369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A2B4154E-B930-4B03-8422-7933D243C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-380172" y="4261949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CA05C-50FE-4CC3-A1A2-98BFDB8C06D6}"/>
              </a:ext>
            </a:extLst>
          </p:cNvPr>
          <p:cNvSpPr/>
          <p:nvPr/>
        </p:nvSpPr>
        <p:spPr>
          <a:xfrm>
            <a:off x="267002" y="916813"/>
            <a:ext cx="11760645" cy="55821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0" name="Picture 2" descr="フトゥーロ恒例行事！「フェスティバル」を行いました。 | 特定非営利活動法人フトゥーロ">
            <a:extLst>
              <a:ext uri="{FF2B5EF4-FFF2-40B4-BE49-F238E27FC236}">
                <a16:creationId xmlns:a16="http://schemas.microsoft.com/office/drawing/2014/main" id="{0C2682F1-9BDE-47C4-BFA5-BA67209F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2" y="2629576"/>
            <a:ext cx="3773399" cy="3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1B0A-2AD7-45FE-B9A0-1181B8EC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022" y="606786"/>
            <a:ext cx="6142943" cy="228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FCE6F3-87B0-4227-AD4A-9B04E6E4429A}"/>
              </a:ext>
            </a:extLst>
          </p:cNvPr>
          <p:cNvSpPr txBox="1"/>
          <p:nvPr/>
        </p:nvSpPr>
        <p:spPr>
          <a:xfrm>
            <a:off x="3150264" y="1383068"/>
            <a:ext cx="44221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Thảo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luận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nhóm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bốn</a:t>
            </a:r>
            <a:endParaRPr lang="en-US" sz="3733" b="1" kern="0" dirty="0">
              <a:solidFill>
                <a:srgbClr val="FF2727"/>
              </a:solidFill>
              <a:latin typeface="Arial"/>
              <a:cs typeface="Arial-SGK-TV" pitchFamily="2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E0C63-AE99-4CBD-B2CF-80BF70387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257" y="3190875"/>
            <a:ext cx="3941267" cy="17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174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Arial-SGK-TV</vt:lpstr>
      <vt:lpstr>Calibri</vt:lpstr>
      <vt:lpstr>等线</vt:lpstr>
      <vt:lpstr>方正姚体</vt:lpstr>
      <vt:lpstr>Lato</vt:lpstr>
      <vt:lpstr>Patrick Hand</vt:lpstr>
      <vt:lpstr>Roboto</vt:lpstr>
      <vt:lpstr>Times New Roman</vt:lpstr>
      <vt:lpstr>UVF Mussica Swash</vt:lpstr>
      <vt:lpstr>Yusei Magic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2022-10-09T07:44:02Z</dcterms:created>
  <dcterms:modified xsi:type="dcterms:W3CDTF">2023-01-13T01:26:25Z</dcterms:modified>
</cp:coreProperties>
</file>