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404" r:id="rId2"/>
    <p:sldId id="406" r:id="rId3"/>
    <p:sldId id="410" r:id="rId4"/>
    <p:sldId id="353" r:id="rId5"/>
    <p:sldId id="424" r:id="rId6"/>
    <p:sldId id="423" r:id="rId7"/>
    <p:sldId id="425" r:id="rId8"/>
    <p:sldId id="420" r:id="rId9"/>
    <p:sldId id="422" r:id="rId10"/>
    <p:sldId id="426" r:id="rId11"/>
    <p:sldId id="413" r:id="rId12"/>
    <p:sldId id="421" r:id="rId13"/>
    <p:sldId id="315" r:id="rId14"/>
    <p:sldId id="416" r:id="rId15"/>
    <p:sldId id="414" r:id="rId16"/>
    <p:sldId id="26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343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614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536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b71e308d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eb71e308d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57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486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08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3" name="Picture 2">
            <a:extLst>
              <a:ext uri="{FF2B5EF4-FFF2-40B4-BE49-F238E27FC236}">
                <a16:creationId xmlns:a16="http://schemas.microsoft.com/office/drawing/2014/main" id="{49C42229-2D07-48D3-8063-5410B8C9D55B}"/>
              </a:ext>
            </a:extLst>
          </p:cNvPr>
          <p:cNvPicPr>
            <a:picLocks noChangeAspect="1"/>
          </p:cNvPicPr>
          <p:nvPr/>
        </p:nvPicPr>
        <p:blipFill>
          <a:blip r:embed="rId5"/>
          <a:stretch>
            <a:fillRect/>
          </a:stretch>
        </p:blipFill>
        <p:spPr>
          <a:xfrm>
            <a:off x="1829663" y="2440956"/>
            <a:ext cx="6456224" cy="2566638"/>
          </a:xfrm>
          <a:prstGeom prst="rect">
            <a:avLst/>
          </a:prstGeom>
        </p:spPr>
      </p:pic>
    </p:spTree>
    <p:extLst>
      <p:ext uri="{BB962C8B-B14F-4D97-AF65-F5344CB8AC3E}">
        <p14:creationId xmlns:p14="http://schemas.microsoft.com/office/powerpoint/2010/main" val="2472270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pic>
        <p:nvPicPr>
          <p:cNvPr id="17" name="Picture 16" descr="Shape&#10;&#10;Description automatically generated">
            <a:extLst>
              <a:ext uri="{FF2B5EF4-FFF2-40B4-BE49-F238E27FC236}">
                <a16:creationId xmlns:a16="http://schemas.microsoft.com/office/drawing/2014/main" id="{A5143B18-3578-41FB-B052-7C3E4B371DB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sp>
        <p:nvSpPr>
          <p:cNvPr id="18" name="Rectangle: Rounded Corners 17">
            <a:extLst>
              <a:ext uri="{FF2B5EF4-FFF2-40B4-BE49-F238E27FC236}">
                <a16:creationId xmlns:a16="http://schemas.microsoft.com/office/drawing/2014/main" id="{84DF3863-58DA-49BA-8BD8-C0EA46ADB0EA}"/>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75953-3082-46C0-B84F-B04FDBB7AF63}"/>
              </a:ext>
            </a:extLst>
          </p:cNvPr>
          <p:cNvSpPr txBox="1"/>
          <p:nvPr/>
        </p:nvSpPr>
        <p:spPr>
          <a:xfrm>
            <a:off x="786273" y="2432424"/>
            <a:ext cx="10754140" cy="3293209"/>
          </a:xfrm>
          <a:prstGeom prst="rect">
            <a:avLst/>
          </a:prstGeom>
          <a:noFill/>
        </p:spPr>
        <p:txBody>
          <a:bodyPr wrap="square">
            <a:spAutoFit/>
          </a:bodyPr>
          <a:lstStyle/>
          <a:p>
            <a:pPr algn="just"/>
            <a:r>
              <a:rPr lang="vi-VN" sz="2600" b="1" dirty="0">
                <a:solidFill>
                  <a:srgbClr val="002060"/>
                </a:solidFill>
                <a:latin typeface="Calibri" panose="020F0502020204030204" pitchFamily="34" charset="0"/>
                <a:cs typeface="Calibri" panose="020F0502020204030204" pitchFamily="34" charset="0"/>
              </a:rPr>
              <a:t>Em rất thích hoạt động thể dục giữa giờ của trường em. Cứ vào giờ ra chơi sáng thứ Tư hàng tuần, tất cả học sinh trường em lại tập trung ở sân trường để cùng nhau thực hiện bài tập thể dục giữa giờ. Khi nghe hiệu lệnh trống tập trung, học sinh các lớp kéo nhau ra sân và xếp hàng ngay ngắn. Sau khi ổn định hàng ngũ, cô tổng phụ trách sẽ mở một đoạn nhạc và chúng em bắt đầu tập theo. Bạn nào cũng rất tập trung nghe tiếng nhạc để tập cho đúng và đều. Kết thúc bài tập, cả trường cùng hô khẩu hiệu rồi giải tán. Mọi người lại tiếp tục với giờ ra chơi của mình.</a:t>
            </a:r>
          </a:p>
        </p:txBody>
      </p:sp>
      <p:pic>
        <p:nvPicPr>
          <p:cNvPr id="20" name="Picture 19">
            <a:extLst>
              <a:ext uri="{FF2B5EF4-FFF2-40B4-BE49-F238E27FC236}">
                <a16:creationId xmlns:a16="http://schemas.microsoft.com/office/drawing/2014/main" id="{CA062AB2-73EC-4CC0-95DC-21F514EC8B74}"/>
              </a:ext>
            </a:extLst>
          </p:cNvPr>
          <p:cNvPicPr>
            <a:picLocks noChangeAspect="1"/>
          </p:cNvPicPr>
          <p:nvPr/>
        </p:nvPicPr>
        <p:blipFill>
          <a:blip r:embed="rId5"/>
          <a:stretch>
            <a:fillRect/>
          </a:stretch>
        </p:blipFill>
        <p:spPr>
          <a:xfrm>
            <a:off x="4852332" y="429354"/>
            <a:ext cx="2493480" cy="1877731"/>
          </a:xfrm>
          <a:prstGeom prst="rect">
            <a:avLst/>
          </a:prstGeom>
        </p:spPr>
      </p:pic>
    </p:spTree>
    <p:extLst>
      <p:ext uri="{BB962C8B-B14F-4D97-AF65-F5344CB8AC3E}">
        <p14:creationId xmlns:p14="http://schemas.microsoft.com/office/powerpoint/2010/main" val="11665227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pic>
        <p:nvPicPr>
          <p:cNvPr id="2" name="Picture 1">
            <a:extLst>
              <a:ext uri="{FF2B5EF4-FFF2-40B4-BE49-F238E27FC236}">
                <a16:creationId xmlns:a16="http://schemas.microsoft.com/office/drawing/2014/main" id="{080D296F-282E-47EF-A71F-DC426B07DF20}"/>
              </a:ext>
            </a:extLst>
          </p:cNvPr>
          <p:cNvPicPr>
            <a:picLocks noChangeAspect="1"/>
          </p:cNvPicPr>
          <p:nvPr/>
        </p:nvPicPr>
        <p:blipFill>
          <a:blip r:embed="rId5"/>
          <a:stretch>
            <a:fillRect/>
          </a:stretch>
        </p:blipFill>
        <p:spPr>
          <a:xfrm>
            <a:off x="1723901" y="2904337"/>
            <a:ext cx="6194073" cy="1694835"/>
          </a:xfrm>
          <a:prstGeom prst="rect">
            <a:avLst/>
          </a:prstGeom>
        </p:spPr>
      </p:pic>
    </p:spTree>
    <p:extLst>
      <p:ext uri="{BB962C8B-B14F-4D97-AF65-F5344CB8AC3E}">
        <p14:creationId xmlns:p14="http://schemas.microsoft.com/office/powerpoint/2010/main" val="4111125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2EEBD3D-374F-454D-91ED-834087630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154" y="2166105"/>
            <a:ext cx="5232401" cy="3153000"/>
          </a:xfrm>
          <a:prstGeom prst="rect">
            <a:avLst/>
          </a:prstGeom>
        </p:spPr>
      </p:pic>
      <p:pic>
        <p:nvPicPr>
          <p:cNvPr id="5" name="图片 5">
            <a:extLst>
              <a:ext uri="{FF2B5EF4-FFF2-40B4-BE49-F238E27FC236}">
                <a16:creationId xmlns:a16="http://schemas.microsoft.com/office/drawing/2014/main" id="{A013584D-ADB5-4CB9-9775-CA99C114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5914" y="1776176"/>
            <a:ext cx="1177119" cy="1136876"/>
          </a:xfrm>
          <a:prstGeom prst="rect">
            <a:avLst/>
          </a:prstGeom>
        </p:spPr>
      </p:pic>
      <p:sp>
        <p:nvSpPr>
          <p:cNvPr id="6" name="文本框 7">
            <a:extLst>
              <a:ext uri="{FF2B5EF4-FFF2-40B4-BE49-F238E27FC236}">
                <a16:creationId xmlns:a16="http://schemas.microsoft.com/office/drawing/2014/main" id="{2127D366-7A48-4DC8-8521-A340C160730B}"/>
              </a:ext>
            </a:extLst>
          </p:cNvPr>
          <p:cNvSpPr txBox="1"/>
          <p:nvPr/>
        </p:nvSpPr>
        <p:spPr>
          <a:xfrm rot="21441727">
            <a:off x="5677061" y="3620462"/>
            <a:ext cx="1757379" cy="494751"/>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Xem</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lại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sp>
        <p:nvSpPr>
          <p:cNvPr id="7" name="文本框 8">
            <a:extLst>
              <a:ext uri="{FF2B5EF4-FFF2-40B4-BE49-F238E27FC236}">
                <a16:creationId xmlns:a16="http://schemas.microsoft.com/office/drawing/2014/main" id="{47E92F7A-3A64-4655-9831-C5E6577FB295}"/>
              </a:ext>
            </a:extLst>
          </p:cNvPr>
          <p:cNvSpPr txBox="1"/>
          <p:nvPr/>
        </p:nvSpPr>
        <p:spPr>
          <a:xfrm rot="21441727">
            <a:off x="8267258" y="3273633"/>
            <a:ext cx="1757379" cy="93794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Chuẩn</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bị</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a:t>
            </a:r>
            <a:r>
              <a:rPr kumimoji="0" lang="en-US" altLang="zh-CN" sz="2400" b="0" i="0" u="none" strike="noStrike" kern="1200" cap="none" spc="0" normalizeH="0" baseline="0" noProof="0" dirty="0" err="1">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bài</a:t>
            </a:r>
            <a:r>
              <a:rPr kumimoji="0" lang="en-US" altLang="zh-CN"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rPr>
              <a:t> 3</a:t>
            </a:r>
            <a:endParaRPr kumimoji="0" lang="zh-CN" altLang="en-US" sz="2400" b="0" i="0" u="none" strike="noStrike" kern="1200" cap="none" spc="0" normalizeH="0" baseline="0" noProof="0" dirty="0">
              <a:ln>
                <a:noFill/>
              </a:ln>
              <a:solidFill>
                <a:srgbClr val="2D1B61">
                  <a:lumMod val="75000"/>
                  <a:lumOff val="25000"/>
                </a:srgbClr>
              </a:solidFill>
              <a:effectLst/>
              <a:uLnTx/>
              <a:uFillTx/>
              <a:latin typeface="Arial"/>
              <a:ea typeface="inpin heiti" panose="00000500000000000000" pitchFamily="2" charset="-122"/>
              <a:cs typeface="+mn-cs"/>
              <a:sym typeface="inpin heiti" panose="00000500000000000000" pitchFamily="2" charset="-122"/>
            </a:endParaRPr>
          </a:p>
        </p:txBody>
      </p:sp>
      <p:pic>
        <p:nvPicPr>
          <p:cNvPr id="8" name="图片 1">
            <a:extLst>
              <a:ext uri="{FF2B5EF4-FFF2-40B4-BE49-F238E27FC236}">
                <a16:creationId xmlns:a16="http://schemas.microsoft.com/office/drawing/2014/main" id="{F47CF3A1-0792-4BBC-B202-E6BAD943481C}"/>
              </a:ext>
            </a:extLst>
          </p:cNvPr>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98474" y="5192733"/>
            <a:ext cx="12192000" cy="1876282"/>
          </a:xfrm>
          <a:prstGeom prst="rect">
            <a:avLst/>
          </a:prstGeom>
        </p:spPr>
      </p:pic>
      <p:pic>
        <p:nvPicPr>
          <p:cNvPr id="9" name="图片 9">
            <a:extLst>
              <a:ext uri="{FF2B5EF4-FFF2-40B4-BE49-F238E27FC236}">
                <a16:creationId xmlns:a16="http://schemas.microsoft.com/office/drawing/2014/main" id="{6B52DFB8-C48F-4803-9C63-51F0DCC51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293" y="2036138"/>
            <a:ext cx="3040962" cy="3114534"/>
          </a:xfrm>
          <a:prstGeom prst="rect">
            <a:avLst/>
          </a:prstGeom>
        </p:spPr>
      </p:pic>
      <p:sp>
        <p:nvSpPr>
          <p:cNvPr id="11" name="文本框 11">
            <a:extLst>
              <a:ext uri="{FF2B5EF4-FFF2-40B4-BE49-F238E27FC236}">
                <a16:creationId xmlns:a16="http://schemas.microsoft.com/office/drawing/2014/main" id="{980F948F-B746-4663-BBED-A06992AC8BAD}"/>
              </a:ext>
            </a:extLst>
          </p:cNvPr>
          <p:cNvSpPr txBox="1"/>
          <p:nvPr/>
        </p:nvSpPr>
        <p:spPr>
          <a:xfrm>
            <a:off x="4898593" y="1538895"/>
            <a:ext cx="21788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rPr>
              <a:t>DẶN DÒ</a:t>
            </a:r>
            <a:endParaRPr kumimoji="0" lang="zh-CN" altLang="en-US" sz="4000" b="0" i="0" u="none" strike="noStrike" kern="1200" cap="none" spc="0" normalizeH="0" baseline="0" noProof="0" dirty="0">
              <a:ln>
                <a:noFill/>
              </a:ln>
              <a:solidFill>
                <a:srgbClr val="2D1B61">
                  <a:lumMod val="85000"/>
                  <a:lumOff val="15000"/>
                </a:srgbClr>
              </a:solidFill>
              <a:effectLst/>
              <a:uLnTx/>
              <a:uFillTx/>
              <a:latin typeface="Arial"/>
              <a:ea typeface="inpin heiti" panose="00000500000000000000" pitchFamily="2" charset="-122"/>
              <a:cs typeface="+mn-cs"/>
              <a:sym typeface="inpin heiti" panose="00000500000000000000" pitchFamily="2" charset="-122"/>
            </a:endParaRPr>
          </a:p>
        </p:txBody>
      </p:sp>
    </p:spTree>
    <p:extLst>
      <p:ext uri="{BB962C8B-B14F-4D97-AF65-F5344CB8AC3E}">
        <p14:creationId xmlns:p14="http://schemas.microsoft.com/office/powerpoint/2010/main" val="337989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42" presetClass="path" presetSubtype="0" decel="46667" fill="hold" grpId="1" nodeType="withEffect">
                                  <p:stCondLst>
                                    <p:cond delay="0"/>
                                  </p:stCondLst>
                                  <p:childTnLst>
                                    <p:animMotion origin="layout" path="M 0.08815 -0.00833 L -2.08333E-7 1.11111E-6 " pathEditMode="relative" rAng="0" ptsTypes="AA">
                                      <p:cBhvr>
                                        <p:cTn id="27" dur="750" fill="hold"/>
                                        <p:tgtEl>
                                          <p:spTgt spid="6"/>
                                        </p:tgtEl>
                                        <p:attrNameLst>
                                          <p:attrName>ppt_x</p:attrName>
                                          <p:attrName>ppt_y</p:attrName>
                                        </p:attrNameLst>
                                      </p:cBhvr>
                                      <p:rCtr x="-4414" y="417"/>
                                    </p:animMotion>
                                  </p:childTnLst>
                                </p:cTn>
                              </p:par>
                              <p:par>
                                <p:cTn id="28" presetID="10" presetClass="entr" presetSubtype="0" fill="hold" grpId="0" nodeType="withEffect">
                                  <p:stCondLst>
                                    <p:cond delay="2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decel="46667" fill="hold" grpId="1" nodeType="withEffect">
                                  <p:stCondLst>
                                    <p:cond delay="250"/>
                                  </p:stCondLst>
                                  <p:childTnLst>
                                    <p:animMotion origin="layout" path="M 0.07513 -0.00254 L -2.08333E-7 -1.85185E-6 " pathEditMode="relative" rAng="0" ptsTypes="AA">
                                      <p:cBhvr>
                                        <p:cTn id="32" dur="750" fill="hold"/>
                                        <p:tgtEl>
                                          <p:spTgt spid="7"/>
                                        </p:tgtEl>
                                        <p:attrNameLst>
                                          <p:attrName>ppt_x</p:attrName>
                                          <p:attrName>ppt_y</p:attrName>
                                        </p:attrNameLst>
                                      </p:cBhvr>
                                      <p:rCtr x="-3763" y="116"/>
                                    </p:animMotion>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5"/>
          <p:cNvSpPr/>
          <p:nvPr/>
        </p:nvSpPr>
        <p:spPr>
          <a:xfrm flipH="1">
            <a:off x="2686800" y="2349880"/>
            <a:ext cx="6818400" cy="2242000"/>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5"/>
          <p:cNvSpPr/>
          <p:nvPr/>
        </p:nvSpPr>
        <p:spPr>
          <a:xfrm>
            <a:off x="736631" y="1796879"/>
            <a:ext cx="1926303" cy="1184960"/>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5"/>
          <p:cNvSpPr/>
          <p:nvPr/>
        </p:nvSpPr>
        <p:spPr>
          <a:xfrm>
            <a:off x="8648381" y="4089400"/>
            <a:ext cx="3543619" cy="2242000"/>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9" name="Picture 28">
            <a:extLst>
              <a:ext uri="{FF2B5EF4-FFF2-40B4-BE49-F238E27FC236}">
                <a16:creationId xmlns:a16="http://schemas.microsoft.com/office/drawing/2014/main" id="{18FF3708-BC52-CD8B-E419-D39950170D5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263" t="15645" r="11957" b="14667"/>
          <a:stretch/>
        </p:blipFill>
        <p:spPr>
          <a:xfrm flipH="1">
            <a:off x="1329246" y="-22032"/>
            <a:ext cx="3180255" cy="3003871"/>
          </a:xfrm>
          <a:prstGeom prst="rect">
            <a:avLst/>
          </a:prstGeom>
        </p:spPr>
      </p:pic>
      <p:pic>
        <p:nvPicPr>
          <p:cNvPr id="30" name="Picture 29">
            <a:extLst>
              <a:ext uri="{FF2B5EF4-FFF2-40B4-BE49-F238E27FC236}">
                <a16:creationId xmlns:a16="http://schemas.microsoft.com/office/drawing/2014/main" id="{C2BD4FBB-EA30-16AE-0725-2FB95556494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1240" t="10750" r="20646" b="16692"/>
          <a:stretch/>
        </p:blipFill>
        <p:spPr>
          <a:xfrm>
            <a:off x="9399749" y="2389360"/>
            <a:ext cx="2455444" cy="3065745"/>
          </a:xfrm>
          <a:prstGeom prst="rect">
            <a:avLst/>
          </a:prstGeom>
        </p:spPr>
      </p:pic>
      <p:pic>
        <p:nvPicPr>
          <p:cNvPr id="2" name="Picture 1">
            <a:extLst>
              <a:ext uri="{FF2B5EF4-FFF2-40B4-BE49-F238E27FC236}">
                <a16:creationId xmlns:a16="http://schemas.microsoft.com/office/drawing/2014/main" id="{4F7D0862-D199-46A1-B0EC-46981F475A62}"/>
              </a:ext>
            </a:extLst>
          </p:cNvPr>
          <p:cNvPicPr>
            <a:picLocks noChangeAspect="1"/>
          </p:cNvPicPr>
          <p:nvPr/>
        </p:nvPicPr>
        <p:blipFill>
          <a:blip r:embed="rId7"/>
          <a:stretch>
            <a:fillRect/>
          </a:stretch>
        </p:blipFill>
        <p:spPr>
          <a:xfrm>
            <a:off x="2992867" y="2465748"/>
            <a:ext cx="6206266"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grpSp>
        <p:nvGrpSpPr>
          <p:cNvPr id="33" name="Google Shape;472;p28">
            <a:extLst>
              <a:ext uri="{FF2B5EF4-FFF2-40B4-BE49-F238E27FC236}">
                <a16:creationId xmlns:a16="http://schemas.microsoft.com/office/drawing/2014/main" id="{5C32DF34-3E8E-31DB-45E9-A9D801DF8D65}"/>
              </a:ext>
            </a:extLst>
          </p:cNvPr>
          <p:cNvGrpSpPr/>
          <p:nvPr/>
        </p:nvGrpSpPr>
        <p:grpSpPr>
          <a:xfrm rot="1554012">
            <a:off x="7579866" y="852611"/>
            <a:ext cx="1702681" cy="2040333"/>
            <a:chOff x="772056" y="1246863"/>
            <a:chExt cx="1230545" cy="1615348"/>
          </a:xfrm>
        </p:grpSpPr>
        <p:sp>
          <p:nvSpPr>
            <p:cNvPr id="34" name="Google Shape;473;p28">
              <a:extLst>
                <a:ext uri="{FF2B5EF4-FFF2-40B4-BE49-F238E27FC236}">
                  <a16:creationId xmlns:a16="http://schemas.microsoft.com/office/drawing/2014/main" id="{30892FF9-6055-BBE9-5C28-AE5CA2868175}"/>
                </a:ext>
              </a:extLst>
            </p:cNvPr>
            <p:cNvSpPr/>
            <p:nvPr/>
          </p:nvSpPr>
          <p:spPr>
            <a:xfrm>
              <a:off x="1233705" y="2607864"/>
              <a:ext cx="326880" cy="254347"/>
            </a:xfrm>
            <a:custGeom>
              <a:avLst/>
              <a:gdLst/>
              <a:ahLst/>
              <a:cxnLst/>
              <a:rect l="l" t="t" r="r" b="b"/>
              <a:pathLst>
                <a:path w="3529" h="2746" extrusionOk="0">
                  <a:moveTo>
                    <a:pt x="2200" y="1"/>
                  </a:moveTo>
                  <a:cubicBezTo>
                    <a:pt x="2185" y="1"/>
                    <a:pt x="2169" y="2"/>
                    <a:pt x="2154" y="3"/>
                  </a:cubicBezTo>
                  <a:cubicBezTo>
                    <a:pt x="1902" y="23"/>
                    <a:pt x="1214" y="407"/>
                    <a:pt x="1102" y="700"/>
                  </a:cubicBezTo>
                  <a:cubicBezTo>
                    <a:pt x="840" y="893"/>
                    <a:pt x="1" y="2055"/>
                    <a:pt x="354" y="2399"/>
                  </a:cubicBezTo>
                  <a:cubicBezTo>
                    <a:pt x="406" y="2449"/>
                    <a:pt x="462" y="2470"/>
                    <a:pt x="518" y="2470"/>
                  </a:cubicBezTo>
                  <a:cubicBezTo>
                    <a:pt x="769" y="2470"/>
                    <a:pt x="1036" y="2054"/>
                    <a:pt x="1102" y="1914"/>
                  </a:cubicBezTo>
                  <a:lnTo>
                    <a:pt x="1102" y="1914"/>
                  </a:lnTo>
                  <a:cubicBezTo>
                    <a:pt x="1093" y="2167"/>
                    <a:pt x="1123" y="2399"/>
                    <a:pt x="1244" y="2581"/>
                  </a:cubicBezTo>
                  <a:cubicBezTo>
                    <a:pt x="1271" y="2585"/>
                    <a:pt x="1298" y="2587"/>
                    <a:pt x="1323" y="2587"/>
                  </a:cubicBezTo>
                  <a:cubicBezTo>
                    <a:pt x="1604" y="2587"/>
                    <a:pt x="1746" y="2336"/>
                    <a:pt x="1821" y="2086"/>
                  </a:cubicBezTo>
                  <a:cubicBezTo>
                    <a:pt x="1898" y="2318"/>
                    <a:pt x="2031" y="2745"/>
                    <a:pt x="2300" y="2745"/>
                  </a:cubicBezTo>
                  <a:cubicBezTo>
                    <a:pt x="2311" y="2745"/>
                    <a:pt x="2324" y="2744"/>
                    <a:pt x="2336" y="2743"/>
                  </a:cubicBezTo>
                  <a:cubicBezTo>
                    <a:pt x="2659" y="2702"/>
                    <a:pt x="2619" y="2328"/>
                    <a:pt x="2578" y="2066"/>
                  </a:cubicBezTo>
                  <a:lnTo>
                    <a:pt x="2578" y="2066"/>
                  </a:lnTo>
                  <a:cubicBezTo>
                    <a:pt x="2848" y="2143"/>
                    <a:pt x="2981" y="2523"/>
                    <a:pt x="3273" y="2523"/>
                  </a:cubicBezTo>
                  <a:cubicBezTo>
                    <a:pt x="3287" y="2523"/>
                    <a:pt x="3302" y="2522"/>
                    <a:pt x="3317" y="2520"/>
                  </a:cubicBezTo>
                  <a:cubicBezTo>
                    <a:pt x="3529" y="1873"/>
                    <a:pt x="3418" y="1055"/>
                    <a:pt x="3014" y="529"/>
                  </a:cubicBezTo>
                  <a:cubicBezTo>
                    <a:pt x="2830" y="297"/>
                    <a:pt x="2518" y="1"/>
                    <a:pt x="220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474;p28">
              <a:extLst>
                <a:ext uri="{FF2B5EF4-FFF2-40B4-BE49-F238E27FC236}">
                  <a16:creationId xmlns:a16="http://schemas.microsoft.com/office/drawing/2014/main" id="{38BAF6D6-14C3-754D-80E9-ACD0B9F2D814}"/>
                </a:ext>
              </a:extLst>
            </p:cNvPr>
            <p:cNvSpPr/>
            <p:nvPr/>
          </p:nvSpPr>
          <p:spPr>
            <a:xfrm>
              <a:off x="772056" y="1312440"/>
              <a:ext cx="1230545" cy="1372140"/>
            </a:xfrm>
            <a:custGeom>
              <a:avLst/>
              <a:gdLst/>
              <a:ahLst/>
              <a:cxnLst/>
              <a:rect l="l" t="t" r="r" b="b"/>
              <a:pathLst>
                <a:path w="13285" h="14814" extrusionOk="0">
                  <a:moveTo>
                    <a:pt x="6507" y="0"/>
                  </a:moveTo>
                  <a:cubicBezTo>
                    <a:pt x="6364" y="0"/>
                    <a:pt x="6221" y="6"/>
                    <a:pt x="6077" y="17"/>
                  </a:cubicBezTo>
                  <a:cubicBezTo>
                    <a:pt x="2588" y="280"/>
                    <a:pt x="0" y="3798"/>
                    <a:pt x="314" y="7883"/>
                  </a:cubicBezTo>
                  <a:cubicBezTo>
                    <a:pt x="615" y="11805"/>
                    <a:pt x="3470" y="14813"/>
                    <a:pt x="6794" y="14813"/>
                  </a:cubicBezTo>
                  <a:cubicBezTo>
                    <a:pt x="6932" y="14813"/>
                    <a:pt x="7070" y="14808"/>
                    <a:pt x="7209" y="14798"/>
                  </a:cubicBezTo>
                  <a:cubicBezTo>
                    <a:pt x="10697" y="14535"/>
                    <a:pt x="13285" y="11006"/>
                    <a:pt x="12972" y="6922"/>
                  </a:cubicBezTo>
                  <a:cubicBezTo>
                    <a:pt x="12671" y="3005"/>
                    <a:pt x="9824" y="0"/>
                    <a:pt x="6507"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75;p28">
              <a:extLst>
                <a:ext uri="{FF2B5EF4-FFF2-40B4-BE49-F238E27FC236}">
                  <a16:creationId xmlns:a16="http://schemas.microsoft.com/office/drawing/2014/main" id="{EDAB0D3C-C354-7E7E-9223-A5758F04C413}"/>
                </a:ext>
              </a:extLst>
            </p:cNvPr>
            <p:cNvSpPr/>
            <p:nvPr/>
          </p:nvSpPr>
          <p:spPr>
            <a:xfrm>
              <a:off x="854400" y="1448781"/>
              <a:ext cx="843922" cy="988952"/>
            </a:xfrm>
            <a:custGeom>
              <a:avLst/>
              <a:gdLst/>
              <a:ahLst/>
              <a:cxnLst/>
              <a:rect l="l" t="t" r="r" b="b"/>
              <a:pathLst>
                <a:path w="9111" h="10677" extrusionOk="0">
                  <a:moveTo>
                    <a:pt x="4419" y="0"/>
                  </a:moveTo>
                  <a:cubicBezTo>
                    <a:pt x="4328" y="0"/>
                    <a:pt x="4237" y="3"/>
                    <a:pt x="4146" y="10"/>
                  </a:cubicBezTo>
                  <a:cubicBezTo>
                    <a:pt x="1760" y="192"/>
                    <a:pt x="1" y="2720"/>
                    <a:pt x="223" y="5662"/>
                  </a:cubicBezTo>
                  <a:cubicBezTo>
                    <a:pt x="437" y="8492"/>
                    <a:pt x="2410" y="10677"/>
                    <a:pt x="4684" y="10677"/>
                  </a:cubicBezTo>
                  <a:cubicBezTo>
                    <a:pt x="4774" y="10677"/>
                    <a:pt x="4864" y="10673"/>
                    <a:pt x="4955" y="10667"/>
                  </a:cubicBezTo>
                  <a:cubicBezTo>
                    <a:pt x="7351" y="10485"/>
                    <a:pt x="9110" y="7947"/>
                    <a:pt x="8888" y="5005"/>
                  </a:cubicBezTo>
                  <a:cubicBezTo>
                    <a:pt x="8674" y="2175"/>
                    <a:pt x="6702" y="0"/>
                    <a:pt x="44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76;p28">
              <a:extLst>
                <a:ext uri="{FF2B5EF4-FFF2-40B4-BE49-F238E27FC236}">
                  <a16:creationId xmlns:a16="http://schemas.microsoft.com/office/drawing/2014/main" id="{9EC4D4B8-D0C8-8E4A-0D28-2BE49D39A625}"/>
                </a:ext>
              </a:extLst>
            </p:cNvPr>
            <p:cNvSpPr/>
            <p:nvPr/>
          </p:nvSpPr>
          <p:spPr>
            <a:xfrm>
              <a:off x="1670019" y="2304456"/>
              <a:ext cx="91886" cy="89012"/>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77;p28">
              <a:extLst>
                <a:ext uri="{FF2B5EF4-FFF2-40B4-BE49-F238E27FC236}">
                  <a16:creationId xmlns:a16="http://schemas.microsoft.com/office/drawing/2014/main" id="{CE7881CC-7E89-F2FE-C937-E7FF442F66FF}"/>
                </a:ext>
              </a:extLst>
            </p:cNvPr>
            <p:cNvSpPr/>
            <p:nvPr/>
          </p:nvSpPr>
          <p:spPr>
            <a:xfrm>
              <a:off x="1186928" y="1553630"/>
              <a:ext cx="58170" cy="55575"/>
            </a:xfrm>
            <a:custGeom>
              <a:avLst/>
              <a:gdLst/>
              <a:ahLst/>
              <a:cxnLst/>
              <a:rect l="l" t="t" r="r" b="b"/>
              <a:pathLst>
                <a:path w="628" h="600" extrusionOk="0">
                  <a:moveTo>
                    <a:pt x="304" y="0"/>
                  </a:moveTo>
                  <a:cubicBezTo>
                    <a:pt x="297" y="0"/>
                    <a:pt x="290" y="1"/>
                    <a:pt x="283" y="1"/>
                  </a:cubicBezTo>
                  <a:cubicBezTo>
                    <a:pt x="122" y="11"/>
                    <a:pt x="0" y="163"/>
                    <a:pt x="10" y="325"/>
                  </a:cubicBezTo>
                  <a:cubicBezTo>
                    <a:pt x="20" y="475"/>
                    <a:pt x="152" y="599"/>
                    <a:pt x="300" y="599"/>
                  </a:cubicBezTo>
                  <a:cubicBezTo>
                    <a:pt x="311" y="599"/>
                    <a:pt x="322" y="599"/>
                    <a:pt x="334" y="597"/>
                  </a:cubicBezTo>
                  <a:cubicBezTo>
                    <a:pt x="495" y="587"/>
                    <a:pt x="627" y="446"/>
                    <a:pt x="607" y="284"/>
                  </a:cubicBezTo>
                  <a:cubicBezTo>
                    <a:pt x="597" y="119"/>
                    <a:pt x="466" y="0"/>
                    <a:pt x="3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78;p28">
              <a:extLst>
                <a:ext uri="{FF2B5EF4-FFF2-40B4-BE49-F238E27FC236}">
                  <a16:creationId xmlns:a16="http://schemas.microsoft.com/office/drawing/2014/main" id="{AF13B76B-9912-BF7D-E6C5-E5613D6B293B}"/>
                </a:ext>
              </a:extLst>
            </p:cNvPr>
            <p:cNvSpPr/>
            <p:nvPr/>
          </p:nvSpPr>
          <p:spPr>
            <a:xfrm>
              <a:off x="1473514" y="1532049"/>
              <a:ext cx="58077" cy="55482"/>
            </a:xfrm>
            <a:custGeom>
              <a:avLst/>
              <a:gdLst/>
              <a:ahLst/>
              <a:cxnLst/>
              <a:rect l="l" t="t" r="r" b="b"/>
              <a:pathLst>
                <a:path w="627" h="599" extrusionOk="0">
                  <a:moveTo>
                    <a:pt x="311" y="1"/>
                  </a:moveTo>
                  <a:cubicBezTo>
                    <a:pt x="305" y="1"/>
                    <a:pt x="299" y="1"/>
                    <a:pt x="293" y="1"/>
                  </a:cubicBezTo>
                  <a:cubicBezTo>
                    <a:pt x="121" y="12"/>
                    <a:pt x="0" y="153"/>
                    <a:pt x="10" y="325"/>
                  </a:cubicBezTo>
                  <a:cubicBezTo>
                    <a:pt x="29" y="480"/>
                    <a:pt x="161" y="599"/>
                    <a:pt x="315" y="599"/>
                  </a:cubicBezTo>
                  <a:cubicBezTo>
                    <a:pt x="321" y="599"/>
                    <a:pt x="327" y="598"/>
                    <a:pt x="333" y="598"/>
                  </a:cubicBezTo>
                  <a:cubicBezTo>
                    <a:pt x="495" y="588"/>
                    <a:pt x="627" y="446"/>
                    <a:pt x="607" y="275"/>
                  </a:cubicBezTo>
                  <a:cubicBezTo>
                    <a:pt x="596" y="119"/>
                    <a:pt x="465" y="1"/>
                    <a:pt x="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79;p28">
              <a:extLst>
                <a:ext uri="{FF2B5EF4-FFF2-40B4-BE49-F238E27FC236}">
                  <a16:creationId xmlns:a16="http://schemas.microsoft.com/office/drawing/2014/main" id="{3974AE41-B8BF-70A1-AEC3-638D92D8A543}"/>
                </a:ext>
              </a:extLst>
            </p:cNvPr>
            <p:cNvSpPr/>
            <p:nvPr/>
          </p:nvSpPr>
          <p:spPr>
            <a:xfrm>
              <a:off x="1598004" y="1558354"/>
              <a:ext cx="118099" cy="113372"/>
            </a:xfrm>
            <a:custGeom>
              <a:avLst/>
              <a:gdLst/>
              <a:ahLst/>
              <a:cxnLst/>
              <a:rect l="l" t="t" r="r" b="b"/>
              <a:pathLst>
                <a:path w="1275" h="1224" extrusionOk="0">
                  <a:moveTo>
                    <a:pt x="587" y="0"/>
                  </a:moveTo>
                  <a:cubicBezTo>
                    <a:pt x="253" y="20"/>
                    <a:pt x="0" y="324"/>
                    <a:pt x="20" y="658"/>
                  </a:cubicBezTo>
                  <a:cubicBezTo>
                    <a:pt x="51" y="981"/>
                    <a:pt x="314" y="1224"/>
                    <a:pt x="638" y="1224"/>
                  </a:cubicBezTo>
                  <a:lnTo>
                    <a:pt x="688" y="1224"/>
                  </a:lnTo>
                  <a:cubicBezTo>
                    <a:pt x="1022" y="1193"/>
                    <a:pt x="1274" y="900"/>
                    <a:pt x="1254" y="566"/>
                  </a:cubicBezTo>
                  <a:cubicBezTo>
                    <a:pt x="1224" y="243"/>
                    <a:pt x="961" y="0"/>
                    <a:pt x="638"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80;p28">
              <a:extLst>
                <a:ext uri="{FF2B5EF4-FFF2-40B4-BE49-F238E27FC236}">
                  <a16:creationId xmlns:a16="http://schemas.microsoft.com/office/drawing/2014/main" id="{4FBAD0B2-443A-71AC-4A31-01538F937BB4}"/>
                </a:ext>
              </a:extLst>
            </p:cNvPr>
            <p:cNvSpPr/>
            <p:nvPr/>
          </p:nvSpPr>
          <p:spPr>
            <a:xfrm>
              <a:off x="993988" y="1604295"/>
              <a:ext cx="117080" cy="113280"/>
            </a:xfrm>
            <a:custGeom>
              <a:avLst/>
              <a:gdLst/>
              <a:ahLst/>
              <a:cxnLst/>
              <a:rect l="l" t="t" r="r" b="b"/>
              <a:pathLst>
                <a:path w="1264" h="1223" extrusionOk="0">
                  <a:moveTo>
                    <a:pt x="556" y="0"/>
                  </a:moveTo>
                  <a:cubicBezTo>
                    <a:pt x="526" y="111"/>
                    <a:pt x="425" y="202"/>
                    <a:pt x="304" y="212"/>
                  </a:cubicBezTo>
                  <a:lnTo>
                    <a:pt x="273" y="212"/>
                  </a:lnTo>
                  <a:cubicBezTo>
                    <a:pt x="233" y="212"/>
                    <a:pt x="203" y="212"/>
                    <a:pt x="172" y="202"/>
                  </a:cubicBezTo>
                  <a:cubicBezTo>
                    <a:pt x="61" y="324"/>
                    <a:pt x="1" y="485"/>
                    <a:pt x="10" y="657"/>
                  </a:cubicBezTo>
                  <a:cubicBezTo>
                    <a:pt x="41" y="980"/>
                    <a:pt x="304" y="1223"/>
                    <a:pt x="627" y="1223"/>
                  </a:cubicBezTo>
                  <a:lnTo>
                    <a:pt x="668" y="1223"/>
                  </a:lnTo>
                  <a:cubicBezTo>
                    <a:pt x="1012" y="1193"/>
                    <a:pt x="1264" y="899"/>
                    <a:pt x="1234" y="566"/>
                  </a:cubicBezTo>
                  <a:cubicBezTo>
                    <a:pt x="1214" y="243"/>
                    <a:pt x="940" y="0"/>
                    <a:pt x="6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81;p28">
              <a:extLst>
                <a:ext uri="{FF2B5EF4-FFF2-40B4-BE49-F238E27FC236}">
                  <a16:creationId xmlns:a16="http://schemas.microsoft.com/office/drawing/2014/main" id="{4B7616D0-7AB6-D469-3E87-8AE8EE371DDF}"/>
                </a:ext>
              </a:extLst>
            </p:cNvPr>
            <p:cNvSpPr/>
            <p:nvPr/>
          </p:nvSpPr>
          <p:spPr>
            <a:xfrm>
              <a:off x="1009920" y="1604295"/>
              <a:ext cx="35661" cy="19636"/>
            </a:xfrm>
            <a:custGeom>
              <a:avLst/>
              <a:gdLst/>
              <a:ahLst/>
              <a:cxnLst/>
              <a:rect l="l" t="t" r="r" b="b"/>
              <a:pathLst>
                <a:path w="385" h="212" extrusionOk="0">
                  <a:moveTo>
                    <a:pt x="384" y="0"/>
                  </a:moveTo>
                  <a:cubicBezTo>
                    <a:pt x="233" y="20"/>
                    <a:pt x="91" y="91"/>
                    <a:pt x="0" y="202"/>
                  </a:cubicBezTo>
                  <a:cubicBezTo>
                    <a:pt x="31" y="212"/>
                    <a:pt x="61" y="212"/>
                    <a:pt x="101" y="212"/>
                  </a:cubicBezTo>
                  <a:lnTo>
                    <a:pt x="132" y="212"/>
                  </a:lnTo>
                  <a:cubicBezTo>
                    <a:pt x="253" y="202"/>
                    <a:pt x="354" y="111"/>
                    <a:pt x="38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82;p28">
              <a:extLst>
                <a:ext uri="{FF2B5EF4-FFF2-40B4-BE49-F238E27FC236}">
                  <a16:creationId xmlns:a16="http://schemas.microsoft.com/office/drawing/2014/main" id="{A6B74184-0CD9-1BD9-3E4F-ABD6F22B2199}"/>
                </a:ext>
              </a:extLst>
            </p:cNvPr>
            <p:cNvSpPr/>
            <p:nvPr/>
          </p:nvSpPr>
          <p:spPr>
            <a:xfrm>
              <a:off x="1660804" y="1813067"/>
              <a:ext cx="926" cy="1019"/>
            </a:xfrm>
            <a:custGeom>
              <a:avLst/>
              <a:gdLst/>
              <a:ahLst/>
              <a:cxnLst/>
              <a:rect l="l" t="t" r="r" b="b"/>
              <a:pathLst>
                <a:path w="10" h="11" extrusionOk="0">
                  <a:moveTo>
                    <a:pt x="0" y="0"/>
                  </a:moveTo>
                  <a:lnTo>
                    <a:pt x="10" y="11"/>
                  </a:lnTo>
                  <a:lnTo>
                    <a:pt x="10" y="0"/>
                  </a:lnTo>
                  <a:close/>
                </a:path>
              </a:pathLst>
            </a:custGeom>
            <a:solidFill>
              <a:srgbClr val="FAA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83;p28">
              <a:extLst>
                <a:ext uri="{FF2B5EF4-FFF2-40B4-BE49-F238E27FC236}">
                  <a16:creationId xmlns:a16="http://schemas.microsoft.com/office/drawing/2014/main" id="{45AB3B2A-AF57-5AF6-BA9E-E0833AA9978E}"/>
                </a:ext>
              </a:extLst>
            </p:cNvPr>
            <p:cNvSpPr/>
            <p:nvPr/>
          </p:nvSpPr>
          <p:spPr>
            <a:xfrm>
              <a:off x="1258065" y="1602813"/>
              <a:ext cx="228603" cy="158388"/>
            </a:xfrm>
            <a:custGeom>
              <a:avLst/>
              <a:gdLst/>
              <a:ahLst/>
              <a:cxnLst/>
              <a:rect l="l" t="t" r="r" b="b"/>
              <a:pathLst>
                <a:path w="2468" h="1710" extrusionOk="0">
                  <a:moveTo>
                    <a:pt x="1300" y="1"/>
                  </a:moveTo>
                  <a:cubicBezTo>
                    <a:pt x="1259" y="1"/>
                    <a:pt x="1216" y="2"/>
                    <a:pt x="1173" y="6"/>
                  </a:cubicBezTo>
                  <a:cubicBezTo>
                    <a:pt x="506" y="56"/>
                    <a:pt x="1" y="481"/>
                    <a:pt x="41" y="946"/>
                  </a:cubicBezTo>
                  <a:cubicBezTo>
                    <a:pt x="69" y="1380"/>
                    <a:pt x="565" y="1709"/>
                    <a:pt x="1174" y="1709"/>
                  </a:cubicBezTo>
                  <a:cubicBezTo>
                    <a:pt x="1217" y="1709"/>
                    <a:pt x="1260" y="1707"/>
                    <a:pt x="1304" y="1704"/>
                  </a:cubicBezTo>
                  <a:cubicBezTo>
                    <a:pt x="1962" y="1654"/>
                    <a:pt x="2468" y="1229"/>
                    <a:pt x="2437" y="764"/>
                  </a:cubicBezTo>
                  <a:cubicBezTo>
                    <a:pt x="2399" y="329"/>
                    <a:pt x="1902" y="1"/>
                    <a:pt x="130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84;p28">
              <a:extLst>
                <a:ext uri="{FF2B5EF4-FFF2-40B4-BE49-F238E27FC236}">
                  <a16:creationId xmlns:a16="http://schemas.microsoft.com/office/drawing/2014/main" id="{47252E99-409A-4CD0-937C-2243EFE00EFD}"/>
                </a:ext>
              </a:extLst>
            </p:cNvPr>
            <p:cNvSpPr/>
            <p:nvPr/>
          </p:nvSpPr>
          <p:spPr>
            <a:xfrm>
              <a:off x="1318921" y="1666815"/>
              <a:ext cx="26306" cy="25564"/>
            </a:xfrm>
            <a:custGeom>
              <a:avLst/>
              <a:gdLst/>
              <a:ahLst/>
              <a:cxnLst/>
              <a:rect l="l" t="t" r="r" b="b"/>
              <a:pathLst>
                <a:path w="284" h="276" extrusionOk="0">
                  <a:moveTo>
                    <a:pt x="149" y="1"/>
                  </a:moveTo>
                  <a:cubicBezTo>
                    <a:pt x="144" y="1"/>
                    <a:pt x="138" y="1"/>
                    <a:pt x="132" y="2"/>
                  </a:cubicBezTo>
                  <a:cubicBezTo>
                    <a:pt x="61" y="2"/>
                    <a:pt x="0" y="73"/>
                    <a:pt x="11" y="144"/>
                  </a:cubicBezTo>
                  <a:cubicBezTo>
                    <a:pt x="11" y="224"/>
                    <a:pt x="81" y="275"/>
                    <a:pt x="152" y="275"/>
                  </a:cubicBezTo>
                  <a:cubicBezTo>
                    <a:pt x="233" y="265"/>
                    <a:pt x="284" y="204"/>
                    <a:pt x="284" y="123"/>
                  </a:cubicBezTo>
                  <a:cubicBezTo>
                    <a:pt x="275" y="58"/>
                    <a:pt x="222" y="1"/>
                    <a:pt x="1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85;p28">
              <a:extLst>
                <a:ext uri="{FF2B5EF4-FFF2-40B4-BE49-F238E27FC236}">
                  <a16:creationId xmlns:a16="http://schemas.microsoft.com/office/drawing/2014/main" id="{CC4844EE-2482-6D37-6532-8D62C580F63E}"/>
                </a:ext>
              </a:extLst>
            </p:cNvPr>
            <p:cNvSpPr/>
            <p:nvPr/>
          </p:nvSpPr>
          <p:spPr>
            <a:xfrm>
              <a:off x="1389224" y="1661351"/>
              <a:ext cx="26306" cy="25472"/>
            </a:xfrm>
            <a:custGeom>
              <a:avLst/>
              <a:gdLst/>
              <a:ahLst/>
              <a:cxnLst/>
              <a:rect l="l" t="t" r="r" b="b"/>
              <a:pathLst>
                <a:path w="284" h="275" extrusionOk="0">
                  <a:moveTo>
                    <a:pt x="131" y="0"/>
                  </a:moveTo>
                  <a:cubicBezTo>
                    <a:pt x="61" y="11"/>
                    <a:pt x="0" y="72"/>
                    <a:pt x="10" y="152"/>
                  </a:cubicBezTo>
                  <a:cubicBezTo>
                    <a:pt x="10" y="218"/>
                    <a:pt x="71" y="275"/>
                    <a:pt x="136" y="275"/>
                  </a:cubicBezTo>
                  <a:cubicBezTo>
                    <a:pt x="141" y="275"/>
                    <a:pt x="146" y="274"/>
                    <a:pt x="151" y="274"/>
                  </a:cubicBezTo>
                  <a:cubicBezTo>
                    <a:pt x="223" y="274"/>
                    <a:pt x="283" y="203"/>
                    <a:pt x="273" y="132"/>
                  </a:cubicBezTo>
                  <a:cubicBezTo>
                    <a:pt x="273" y="51"/>
                    <a:pt x="202" y="0"/>
                    <a:pt x="1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86;p28">
              <a:extLst>
                <a:ext uri="{FF2B5EF4-FFF2-40B4-BE49-F238E27FC236}">
                  <a16:creationId xmlns:a16="http://schemas.microsoft.com/office/drawing/2014/main" id="{460E7B79-DB2D-F7DE-66A2-7CECC188CC2F}"/>
                </a:ext>
              </a:extLst>
            </p:cNvPr>
            <p:cNvSpPr/>
            <p:nvPr/>
          </p:nvSpPr>
          <p:spPr>
            <a:xfrm>
              <a:off x="1540668" y="1246863"/>
              <a:ext cx="350592" cy="273798"/>
            </a:xfrm>
            <a:custGeom>
              <a:avLst/>
              <a:gdLst/>
              <a:ahLst/>
              <a:cxnLst/>
              <a:rect l="l" t="t" r="r" b="b"/>
              <a:pathLst>
                <a:path w="3785" h="2956" extrusionOk="0">
                  <a:moveTo>
                    <a:pt x="1612" y="0"/>
                  </a:moveTo>
                  <a:cubicBezTo>
                    <a:pt x="825" y="0"/>
                    <a:pt x="1" y="515"/>
                    <a:pt x="53" y="1321"/>
                  </a:cubicBezTo>
                  <a:cubicBezTo>
                    <a:pt x="660" y="1938"/>
                    <a:pt x="1439" y="2190"/>
                    <a:pt x="2086" y="2554"/>
                  </a:cubicBezTo>
                  <a:cubicBezTo>
                    <a:pt x="2427" y="2746"/>
                    <a:pt x="2864" y="2955"/>
                    <a:pt x="3205" y="2955"/>
                  </a:cubicBezTo>
                  <a:cubicBezTo>
                    <a:pt x="3511" y="2955"/>
                    <a:pt x="3739" y="2788"/>
                    <a:pt x="3753" y="2292"/>
                  </a:cubicBezTo>
                  <a:cubicBezTo>
                    <a:pt x="3784" y="1412"/>
                    <a:pt x="3076" y="604"/>
                    <a:pt x="2369" y="189"/>
                  </a:cubicBezTo>
                  <a:cubicBezTo>
                    <a:pt x="2145" y="60"/>
                    <a:pt x="1881" y="0"/>
                    <a:pt x="1612"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7;p28">
              <a:extLst>
                <a:ext uri="{FF2B5EF4-FFF2-40B4-BE49-F238E27FC236}">
                  <a16:creationId xmlns:a16="http://schemas.microsoft.com/office/drawing/2014/main" id="{9BFBE192-B34A-3378-B4FF-D966F139D82D}"/>
                </a:ext>
              </a:extLst>
            </p:cNvPr>
            <p:cNvSpPr/>
            <p:nvPr/>
          </p:nvSpPr>
          <p:spPr>
            <a:xfrm>
              <a:off x="772056" y="1301140"/>
              <a:ext cx="340033" cy="295565"/>
            </a:xfrm>
            <a:custGeom>
              <a:avLst/>
              <a:gdLst/>
              <a:ahLst/>
              <a:cxnLst/>
              <a:rect l="l" t="t" r="r" b="b"/>
              <a:pathLst>
                <a:path w="3671" h="3191" extrusionOk="0">
                  <a:moveTo>
                    <a:pt x="2220" y="1"/>
                  </a:moveTo>
                  <a:cubicBezTo>
                    <a:pt x="1854" y="1"/>
                    <a:pt x="1488" y="105"/>
                    <a:pt x="1213" y="321"/>
                  </a:cubicBezTo>
                  <a:cubicBezTo>
                    <a:pt x="577" y="836"/>
                    <a:pt x="0" y="1746"/>
                    <a:pt x="162" y="2606"/>
                  </a:cubicBezTo>
                  <a:cubicBezTo>
                    <a:pt x="242" y="3037"/>
                    <a:pt x="446" y="3191"/>
                    <a:pt x="699" y="3191"/>
                  </a:cubicBezTo>
                  <a:cubicBezTo>
                    <a:pt x="1057" y="3191"/>
                    <a:pt x="1513" y="2882"/>
                    <a:pt x="1851" y="2615"/>
                  </a:cubicBezTo>
                  <a:cubicBezTo>
                    <a:pt x="2437" y="2150"/>
                    <a:pt x="3175" y="1797"/>
                    <a:pt x="3671" y="1089"/>
                  </a:cubicBezTo>
                  <a:cubicBezTo>
                    <a:pt x="3611" y="380"/>
                    <a:pt x="2916" y="1"/>
                    <a:pt x="222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88;p28">
              <a:extLst>
                <a:ext uri="{FF2B5EF4-FFF2-40B4-BE49-F238E27FC236}">
                  <a16:creationId xmlns:a16="http://schemas.microsoft.com/office/drawing/2014/main" id="{81D58F3F-3198-D77A-1F9D-A48E05AB0180}"/>
                </a:ext>
              </a:extLst>
            </p:cNvPr>
            <p:cNvSpPr/>
            <p:nvPr/>
          </p:nvSpPr>
          <p:spPr>
            <a:xfrm>
              <a:off x="1793820" y="2161563"/>
              <a:ext cx="52358" cy="50716"/>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89;p28">
              <a:extLst>
                <a:ext uri="{FF2B5EF4-FFF2-40B4-BE49-F238E27FC236}">
                  <a16:creationId xmlns:a16="http://schemas.microsoft.com/office/drawing/2014/main" id="{DC94E3C8-E2B8-C498-BC5A-F9C584E6EFFD}"/>
                </a:ext>
              </a:extLst>
            </p:cNvPr>
            <p:cNvSpPr/>
            <p:nvPr/>
          </p:nvSpPr>
          <p:spPr>
            <a:xfrm>
              <a:off x="1761895" y="1973151"/>
              <a:ext cx="52358" cy="5071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90;p28">
              <a:extLst>
                <a:ext uri="{FF2B5EF4-FFF2-40B4-BE49-F238E27FC236}">
                  <a16:creationId xmlns:a16="http://schemas.microsoft.com/office/drawing/2014/main" id="{419B9753-ABD8-2D8D-E912-DA914D28E85D}"/>
                </a:ext>
              </a:extLst>
            </p:cNvPr>
            <p:cNvSpPr/>
            <p:nvPr/>
          </p:nvSpPr>
          <p:spPr>
            <a:xfrm>
              <a:off x="1806848" y="2304438"/>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91;p28">
              <a:extLst>
                <a:ext uri="{FF2B5EF4-FFF2-40B4-BE49-F238E27FC236}">
                  <a16:creationId xmlns:a16="http://schemas.microsoft.com/office/drawing/2014/main" id="{8F36C87F-0489-5729-9008-73C65AFB1E6B}"/>
                </a:ext>
              </a:extLst>
            </p:cNvPr>
            <p:cNvSpPr/>
            <p:nvPr/>
          </p:nvSpPr>
          <p:spPr>
            <a:xfrm>
              <a:off x="1560573" y="243771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92;p28">
              <a:extLst>
                <a:ext uri="{FF2B5EF4-FFF2-40B4-BE49-F238E27FC236}">
                  <a16:creationId xmlns:a16="http://schemas.microsoft.com/office/drawing/2014/main" id="{8291B596-861B-2378-17E2-0AECE8D9F076}"/>
                </a:ext>
              </a:extLst>
            </p:cNvPr>
            <p:cNvSpPr/>
            <p:nvPr/>
          </p:nvSpPr>
          <p:spPr>
            <a:xfrm>
              <a:off x="1806848" y="1717563"/>
              <a:ext cx="26300" cy="254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80" name="Google Shape;980;p43"/>
          <p:cNvSpPr/>
          <p:nvPr/>
        </p:nvSpPr>
        <p:spPr>
          <a:xfrm flipH="1">
            <a:off x="1544080" y="2459763"/>
            <a:ext cx="6818400" cy="2242000"/>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43"/>
          <p:cNvSpPr/>
          <p:nvPr/>
        </p:nvSpPr>
        <p:spPr>
          <a:xfrm>
            <a:off x="1" y="4698577"/>
            <a:ext cx="1125591" cy="692404"/>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bg2">
              <a:lumMod val="20000"/>
              <a:lumOff val="8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43"/>
          <p:cNvSpPr/>
          <p:nvPr/>
        </p:nvSpPr>
        <p:spPr>
          <a:xfrm>
            <a:off x="10922816" y="2125483"/>
            <a:ext cx="1269184" cy="740168"/>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bg1">
              <a:lumMod val="90000"/>
            </a:schemeClr>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34DE411-2A32-A70C-DB83-E03C749F66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0" b="89992" l="9996" r="89992">
                        <a14:foregroundMark x1="29737" y1="25777" x2="32221" y2="19729"/>
                        <a14:foregroundMark x1="59594" y1="9780" x2="59594" y2="9780"/>
                        <a14:foregroundMark x1="58886" y1="10128" x2="58886" y2="10128"/>
                      </a14:backgroundRemoval>
                    </a14:imgEffect>
                  </a14:imgLayer>
                </a14:imgProps>
              </a:ext>
            </a:extLst>
          </a:blip>
          <a:srcRect l="15872" t="9136" r="19066" b="9156"/>
          <a:stretch/>
        </p:blipFill>
        <p:spPr>
          <a:xfrm>
            <a:off x="7790467" y="1275990"/>
            <a:ext cx="4461952" cy="5603581"/>
          </a:xfrm>
          <a:prstGeom prst="rect">
            <a:avLst/>
          </a:prstGeom>
        </p:spPr>
      </p:pic>
      <p:sp>
        <p:nvSpPr>
          <p:cNvPr id="30" name="Google Shape;982;p43">
            <a:extLst>
              <a:ext uri="{FF2B5EF4-FFF2-40B4-BE49-F238E27FC236}">
                <a16:creationId xmlns:a16="http://schemas.microsoft.com/office/drawing/2014/main" id="{B51EC3EA-7A27-4FE7-AD17-705F4A6148D5}"/>
              </a:ext>
            </a:extLst>
          </p:cNvPr>
          <p:cNvSpPr/>
          <p:nvPr/>
        </p:nvSpPr>
        <p:spPr>
          <a:xfrm>
            <a:off x="1075267" y="9547613"/>
            <a:ext cx="6242500" cy="20030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Khởi</a:t>
            </a:r>
            <a:r>
              <a:rPr kumimoji="0" lang="en-US"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 </a:t>
            </a:r>
            <a:r>
              <a:rPr kumimoji="0" lang="en-US" sz="1867" b="1" i="0" u="none" strike="noStrike" kern="0" cap="none" spc="0" normalizeH="0" baseline="0" noProof="0" dirty="0" err="1">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rPr>
              <a:t>Động</a:t>
            </a:r>
            <a:endParaRPr kumimoji="0" sz="1867" b="1" i="0" u="none" strike="noStrike" kern="0" cap="none" spc="0" normalizeH="0" baseline="0" noProof="0" dirty="0">
              <a:ln w="12700" cap="flat" cmpd="sng">
                <a:solidFill>
                  <a:srgbClr val="C3CBFC">
                    <a:lumMod val="10000"/>
                  </a:srgbClr>
                </a:solidFill>
                <a:prstDash val="solid"/>
                <a:round/>
                <a:headEnd type="none" w="sm" len="sm"/>
                <a:tailEnd type="none" w="sm" len="sm"/>
              </a:ln>
              <a:solidFill>
                <a:srgbClr val="FFFFFF"/>
              </a:solidFill>
              <a:effectLst/>
              <a:uLnTx/>
              <a:uFillTx/>
              <a:latin typeface="#9Slide07 IcielKoni" pitchFamily="2" charset="0"/>
              <a:ea typeface="+mn-ea"/>
              <a:cs typeface="Arial"/>
              <a:sym typeface="Arial"/>
            </a:endParaRPr>
          </a:p>
        </p:txBody>
      </p:sp>
      <p:pic>
        <p:nvPicPr>
          <p:cNvPr id="4" name="Picture 3">
            <a:extLst>
              <a:ext uri="{FF2B5EF4-FFF2-40B4-BE49-F238E27FC236}">
                <a16:creationId xmlns:a16="http://schemas.microsoft.com/office/drawing/2014/main" id="{66CCC3A7-8745-420E-8DB3-0F2075694DA8}"/>
              </a:ext>
            </a:extLst>
          </p:cNvPr>
          <p:cNvPicPr>
            <a:picLocks noChangeAspect="1"/>
          </p:cNvPicPr>
          <p:nvPr/>
        </p:nvPicPr>
        <p:blipFill>
          <a:blip r:embed="rId5"/>
          <a:stretch>
            <a:fillRect/>
          </a:stretch>
        </p:blipFill>
        <p:spPr>
          <a:xfrm>
            <a:off x="1433008" y="2604795"/>
            <a:ext cx="7230483" cy="2353260"/>
          </a:xfrm>
          <a:prstGeom prst="rect">
            <a:avLst/>
          </a:prstGeom>
        </p:spPr>
      </p:pic>
    </p:spTree>
    <p:extLst>
      <p:ext uri="{BB962C8B-B14F-4D97-AF65-F5344CB8AC3E}">
        <p14:creationId xmlns:p14="http://schemas.microsoft.com/office/powerpoint/2010/main" val="1266571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2" name="Google Shape;602;p32"/>
          <p:cNvSpPr/>
          <p:nvPr/>
        </p:nvSpPr>
        <p:spPr>
          <a:xfrm flipH="1">
            <a:off x="740979" y="247765"/>
            <a:ext cx="10439400" cy="748931"/>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2"/>
          <p:cNvSpPr/>
          <p:nvPr/>
        </p:nvSpPr>
        <p:spPr>
          <a:xfrm flipH="1">
            <a:off x="266491" y="1298618"/>
            <a:ext cx="10979444" cy="5559381"/>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0614820" y="287060"/>
            <a:ext cx="1663449" cy="2901440"/>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1011620" y="359115"/>
            <a:ext cx="10168759" cy="584775"/>
          </a:xfrm>
          <a:prstGeom prst="rect">
            <a:avLst/>
          </a:prstGeom>
          <a:noFill/>
        </p:spPr>
        <p:txBody>
          <a:bodyPr wrap="square" rtlCol="0">
            <a:spAutoFit/>
          </a:bodyPr>
          <a:lstStyle/>
          <a:p>
            <a:pPr lvl="0" algn="ctr" defTabSz="457200">
              <a:defRPr/>
            </a:pPr>
            <a:r>
              <a:rPr lang="en-US" sz="3200" b="1" dirty="0">
                <a:solidFill>
                  <a:srgbClr val="2D1B61"/>
                </a:solidFill>
              </a:rPr>
              <a:t>1. Quan </a:t>
            </a:r>
            <a:r>
              <a:rPr lang="en-US" sz="3200" b="1" dirty="0" err="1">
                <a:solidFill>
                  <a:srgbClr val="2D1B61"/>
                </a:solidFill>
              </a:rPr>
              <a:t>sát</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r>
              <a:rPr lang="en-US" sz="3200" b="1" dirty="0" err="1">
                <a:solidFill>
                  <a:srgbClr val="2D1B61"/>
                </a:solidFill>
              </a:rPr>
              <a:t>nói</a:t>
            </a:r>
            <a:r>
              <a:rPr lang="en-US" sz="3200" b="1" dirty="0">
                <a:solidFill>
                  <a:srgbClr val="2D1B61"/>
                </a:solidFill>
              </a:rPr>
              <a:t> </a:t>
            </a:r>
            <a:r>
              <a:rPr lang="en-US" sz="3200" b="1" dirty="0" err="1">
                <a:solidFill>
                  <a:srgbClr val="2D1B61"/>
                </a:solidFill>
              </a:rPr>
              <a:t>nội</a:t>
            </a:r>
            <a:r>
              <a:rPr lang="en-US" sz="3200" b="1" dirty="0">
                <a:solidFill>
                  <a:srgbClr val="2D1B61"/>
                </a:solidFill>
              </a:rPr>
              <a:t> dung </a:t>
            </a:r>
            <a:r>
              <a:rPr lang="en-US" sz="3200" b="1" dirty="0" err="1">
                <a:solidFill>
                  <a:srgbClr val="2D1B61"/>
                </a:solidFill>
              </a:rPr>
              <a:t>từng</a:t>
            </a:r>
            <a:r>
              <a:rPr lang="en-US" sz="3200" b="1" dirty="0">
                <a:solidFill>
                  <a:srgbClr val="2D1B61"/>
                </a:solidFill>
              </a:rPr>
              <a:t> </a:t>
            </a:r>
            <a:r>
              <a:rPr lang="en-US" sz="3200" b="1" dirty="0" err="1">
                <a:solidFill>
                  <a:srgbClr val="2D1B61"/>
                </a:solidFill>
              </a:rPr>
              <a:t>tranh</a:t>
            </a:r>
            <a:r>
              <a:rPr lang="en-US" sz="3200" b="1" dirty="0">
                <a:solidFill>
                  <a:srgbClr val="2D1B61"/>
                </a:solidFill>
              </a:rPr>
              <a:t>. </a:t>
            </a:r>
            <a:endParaRPr kumimoji="0" lang="en-US" sz="3200" b="1" i="0" u="none" strike="noStrike" kern="1200" cap="none" spc="0" normalizeH="0" baseline="0" noProof="0" dirty="0">
              <a:ln>
                <a:noFill/>
              </a:ln>
              <a:solidFill>
                <a:srgbClr val="2D1B61"/>
              </a:solidFill>
              <a:effectLst/>
              <a:uLnTx/>
              <a:uFillTx/>
              <a:latin typeface="Arial"/>
              <a:ea typeface="+mn-ea"/>
              <a:cs typeface="+mn-cs"/>
            </a:endParaRPr>
          </a:p>
        </p:txBody>
      </p:sp>
      <p:pic>
        <p:nvPicPr>
          <p:cNvPr id="3" name="Picture 2">
            <a:extLst>
              <a:ext uri="{FF2B5EF4-FFF2-40B4-BE49-F238E27FC236}">
                <a16:creationId xmlns:a16="http://schemas.microsoft.com/office/drawing/2014/main" id="{26F398DD-E680-498E-8033-17E40E1EE4D3}"/>
              </a:ext>
            </a:extLst>
          </p:cNvPr>
          <p:cNvPicPr>
            <a:picLocks noChangeAspect="1"/>
          </p:cNvPicPr>
          <p:nvPr/>
        </p:nvPicPr>
        <p:blipFill>
          <a:blip r:embed="rId5"/>
          <a:stretch>
            <a:fillRect/>
          </a:stretch>
        </p:blipFill>
        <p:spPr>
          <a:xfrm>
            <a:off x="2667000" y="1500187"/>
            <a:ext cx="7212264" cy="5138738"/>
          </a:xfrm>
          <a:prstGeom prst="rect">
            <a:avLst/>
          </a:prstGeom>
        </p:spPr>
      </p:pic>
    </p:spTree>
    <p:extLst>
      <p:ext uri="{BB962C8B-B14F-4D97-AF65-F5344CB8AC3E}">
        <p14:creationId xmlns:p14="http://schemas.microsoft.com/office/powerpoint/2010/main" val="67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3" grpId="0" animBg="1"/>
      <p:bldP spid="4" grpId="0" animBg="1"/>
      <p:bldP spid="5" grpId="0"/>
      <p:bldP spid="19" grpId="0" animBg="1"/>
      <p:bldP spid="20" grpId="0"/>
      <p:bldP spid="21" grpId="0" animBg="1"/>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E15FF-C55B-4C1F-B556-74071DBEA461}"/>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5" name="Picture 4" descr="A picture containing text, toy&#10;&#10;Description automatically generated">
            <a:extLst>
              <a:ext uri="{FF2B5EF4-FFF2-40B4-BE49-F238E27FC236}">
                <a16:creationId xmlns:a16="http://schemas.microsoft.com/office/drawing/2014/main" id="{4AF720E1-34BC-4145-BCAE-4D4119D76F9D}"/>
              </a:ext>
            </a:extLst>
          </p:cNvPr>
          <p:cNvPicPr>
            <a:picLocks noChangeAspect="1"/>
          </p:cNvPicPr>
          <p:nvPr/>
        </p:nvPicPr>
        <p:blipFill rotWithShape="1">
          <a:blip r:embed="rId5">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 name="Picture 5" descr="Shape&#10;&#10;Description automatically generated">
            <a:extLst>
              <a:ext uri="{FF2B5EF4-FFF2-40B4-BE49-F238E27FC236}">
                <a16:creationId xmlns:a16="http://schemas.microsoft.com/office/drawing/2014/main" id="{9697E851-8826-4D8C-8225-AE15F6E9B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7" name="Picture 6" descr="Shape&#10;&#10;Description automatically generated">
            <a:extLst>
              <a:ext uri="{FF2B5EF4-FFF2-40B4-BE49-F238E27FC236}">
                <a16:creationId xmlns:a16="http://schemas.microsoft.com/office/drawing/2014/main" id="{61FBA3D8-8337-4865-89DC-65073C987E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8" name="TextBox 7">
            <a:extLst>
              <a:ext uri="{FF2B5EF4-FFF2-40B4-BE49-F238E27FC236}">
                <a16:creationId xmlns:a16="http://schemas.microsoft.com/office/drawing/2014/main" id="{A7DE3C4F-CA38-48FD-97CA-F9676E25E163}"/>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31FFC1DE-106E-4ACC-844C-19E0A58A8908}"/>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632D283-DFE5-47AD-AE1D-120FA4D407F3}"/>
              </a:ext>
            </a:extLst>
          </p:cNvPr>
          <p:cNvPicPr>
            <a:picLocks noChangeAspect="1"/>
          </p:cNvPicPr>
          <p:nvPr/>
        </p:nvPicPr>
        <p:blipFill>
          <a:blip r:embed="rId7"/>
          <a:stretch>
            <a:fillRect/>
          </a:stretch>
        </p:blipFill>
        <p:spPr>
          <a:xfrm>
            <a:off x="3496707" y="332005"/>
            <a:ext cx="5023539" cy="1249788"/>
          </a:xfrm>
          <a:prstGeom prst="rect">
            <a:avLst/>
          </a:prstGeom>
        </p:spPr>
      </p:pic>
    </p:spTree>
    <p:extLst>
      <p:ext uri="{BB962C8B-B14F-4D97-AF65-F5344CB8AC3E}">
        <p14:creationId xmlns:p14="http://schemas.microsoft.com/office/powerpoint/2010/main" val="1460901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0000">
                                          <p:cBhvr additive="base">
                                            <p:cTn id="10"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3"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fill="hold"/>
                                            <p:tgtEl>
                                              <p:spTgt spid="5"/>
                                            </p:tgtEl>
                                            <p:attrNameLst>
                                              <p:attrName>ppt_x</p:attrName>
                                            </p:attrNameLst>
                                          </p:cBhvr>
                                          <p:tavLst>
                                            <p:tav tm="0">
                                              <p:val>
                                                <p:strVal val="#ppt_x"/>
                                              </p:val>
                                            </p:tav>
                                            <p:tav tm="100000">
                                              <p:val>
                                                <p:strVal val="#ppt_x"/>
                                              </p:val>
                                            </p:tav>
                                          </p:tavLst>
                                        </p:anim>
                                        <p:anim calcmode="lin" valueType="num">
                                          <p:cBhvr additive="base">
                                            <p:cTn id="11"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9"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subTnLst>
                                        <p:audio>
                                          <p:cMediaNode>
                                            <p:cTn display="0" masterRel="sameClick">
                                              <p:stCondLst>
                                                <p:cond evt="begin" delay="0">
                                                  <p:tn val="22"/>
                                                </p:cond>
                                              </p:stCondLst>
                                              <p:endCondLst>
                                                <p:cond evt="onStopAudio" delay="0">
                                                  <p:tgtEl>
                                                    <p:sldTgt/>
                                                  </p:tgtEl>
                                                </p:cond>
                                              </p:endCondLst>
                                            </p:cTn>
                                            <p:tgtEl>
                                              <p:sndTgt r:embed="rId9"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479</Words>
  <Application>Microsoft Office PowerPoint</Application>
  <PresentationFormat>Widescreen</PresentationFormat>
  <Paragraphs>26</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#9Slide07 IcielKoni</vt:lpstr>
      <vt:lpstr>Arial</vt:lpstr>
      <vt:lpstr>Calibri</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2022-10-09T08:53:20Z</dcterms:created>
  <dcterms:modified xsi:type="dcterms:W3CDTF">2022-10-09T11:29:19Z</dcterms:modified>
</cp:coreProperties>
</file>