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3" r:id="rId3"/>
  </p:sldMasterIdLst>
  <p:notesMasterIdLst>
    <p:notesMasterId r:id="rId26"/>
  </p:notesMasterIdLst>
  <p:sldIdLst>
    <p:sldId id="260" r:id="rId4"/>
    <p:sldId id="534" r:id="rId5"/>
    <p:sldId id="298" r:id="rId6"/>
    <p:sldId id="292" r:id="rId7"/>
    <p:sldId id="299" r:id="rId8"/>
    <p:sldId id="2636" r:id="rId9"/>
    <p:sldId id="316" r:id="rId10"/>
    <p:sldId id="326" r:id="rId11"/>
    <p:sldId id="329" r:id="rId12"/>
    <p:sldId id="308" r:id="rId13"/>
    <p:sldId id="330" r:id="rId14"/>
    <p:sldId id="331" r:id="rId15"/>
    <p:sldId id="288" r:id="rId16"/>
    <p:sldId id="334" r:id="rId17"/>
    <p:sldId id="335" r:id="rId18"/>
    <p:sldId id="336" r:id="rId19"/>
    <p:sldId id="337" r:id="rId20"/>
    <p:sldId id="341" r:id="rId21"/>
    <p:sldId id="530" r:id="rId22"/>
    <p:sldId id="2637" r:id="rId23"/>
    <p:sldId id="2638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0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9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26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A4ECDC-A019-4C7B-AA0F-ED36ABE8B103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giấu jặt ǇrƟ</a:t>
            </a:r>
            <a:endParaRPr lang="en-US" sz="3000" b="1" dirty="0" err="1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71F1F-5D5F-4F79-AC9A-C16EE529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682" y="888414"/>
            <a:ext cx="63464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2022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013192" y="9738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E59A7-7642-4DF0-8BD3-583824DDD2AE}"/>
              </a:ext>
            </a:extLst>
          </p:cNvPr>
          <p:cNvSpPr txBox="1"/>
          <p:nvPr/>
        </p:nvSpPr>
        <p:spPr>
          <a:xfrm>
            <a:off x="1013192" y="153587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ǟa jƞ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99539-ED98-4F25-85EB-0540C8A5899E}"/>
              </a:ext>
            </a:extLst>
          </p:cNvPr>
          <p:cNvSpPr txBox="1"/>
          <p:nvPr/>
        </p:nvSpPr>
        <p:spPr>
          <a:xfrm>
            <a:off x="1032242" y="20502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88F8B-28FF-468B-B413-27AB8359E0C0}"/>
              </a:ext>
            </a:extLst>
          </p:cNvPr>
          <p:cNvSpPr txBox="1"/>
          <p:nvPr/>
        </p:nvSpPr>
        <p:spPr>
          <a:xfrm>
            <a:off x="1060817" y="26121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5CDC-BB7B-4545-82DF-51B38BBE5DBC}"/>
              </a:ext>
            </a:extLst>
          </p:cNvPr>
          <p:cNvSpPr txBox="1"/>
          <p:nvPr/>
        </p:nvSpPr>
        <p:spPr>
          <a:xfrm>
            <a:off x="1041767" y="36789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AB499-A59C-49B0-B173-35DFBD6E1584}"/>
              </a:ext>
            </a:extLst>
          </p:cNvPr>
          <p:cNvSpPr txBox="1"/>
          <p:nvPr/>
        </p:nvSpPr>
        <p:spPr>
          <a:xfrm>
            <a:off x="1041767" y="42123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BD778-7F9B-4312-A9D5-12472A3D8248}"/>
              </a:ext>
            </a:extLst>
          </p:cNvPr>
          <p:cNvSpPr txBox="1"/>
          <p:nvPr/>
        </p:nvSpPr>
        <p:spPr>
          <a:xfrm>
            <a:off x="1022717" y="47457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4C4DA-E641-4486-8066-1822BCEA342B}"/>
              </a:ext>
            </a:extLst>
          </p:cNvPr>
          <p:cNvSpPr txBox="1"/>
          <p:nvPr/>
        </p:nvSpPr>
        <p:spPr>
          <a:xfrm>
            <a:off x="994142" y="52887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6A405-B5EC-4E5E-994A-5FB6F5C8F536}"/>
              </a:ext>
            </a:extLst>
          </p:cNvPr>
          <p:cNvSpPr txBox="1"/>
          <p:nvPr/>
        </p:nvSpPr>
        <p:spPr>
          <a:xfrm>
            <a:off x="5709017" y="9643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DD2C6-8A8F-472A-BBE6-210814A29871}"/>
              </a:ext>
            </a:extLst>
          </p:cNvPr>
          <p:cNvSpPr txBox="1"/>
          <p:nvPr/>
        </p:nvSpPr>
        <p:spPr>
          <a:xfrm>
            <a:off x="5709017" y="152634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F1337-F66E-4ADE-99F1-F87330BFFFF1}"/>
              </a:ext>
            </a:extLst>
          </p:cNvPr>
          <p:cNvSpPr txBox="1"/>
          <p:nvPr/>
        </p:nvSpPr>
        <p:spPr>
          <a:xfrm>
            <a:off x="5728067" y="20406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DEFDB-0833-4D13-9C1B-D5BF4F4C7153}"/>
              </a:ext>
            </a:extLst>
          </p:cNvPr>
          <p:cNvSpPr txBox="1"/>
          <p:nvPr/>
        </p:nvSpPr>
        <p:spPr>
          <a:xfrm>
            <a:off x="5756642" y="26026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816D6-D92B-4EC6-9AFF-F44E06B92879}"/>
              </a:ext>
            </a:extLst>
          </p:cNvPr>
          <p:cNvSpPr txBox="1"/>
          <p:nvPr/>
        </p:nvSpPr>
        <p:spPr>
          <a:xfrm>
            <a:off x="5737592" y="36694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F8796-5E07-4092-8501-62810FC7332E}"/>
              </a:ext>
            </a:extLst>
          </p:cNvPr>
          <p:cNvSpPr txBox="1"/>
          <p:nvPr/>
        </p:nvSpPr>
        <p:spPr>
          <a:xfrm>
            <a:off x="5737592" y="42028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D0A52-9510-4E15-8CAD-9CD34F11D6F0}"/>
              </a:ext>
            </a:extLst>
          </p:cNvPr>
          <p:cNvSpPr txBox="1"/>
          <p:nvPr/>
        </p:nvSpPr>
        <p:spPr>
          <a:xfrm>
            <a:off x="5718542" y="47362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81B1F-45A2-4283-9C81-FF780C863905}"/>
              </a:ext>
            </a:extLst>
          </p:cNvPr>
          <p:cNvSpPr txBox="1"/>
          <p:nvPr/>
        </p:nvSpPr>
        <p:spPr>
          <a:xfrm>
            <a:off x="5689967" y="52791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09B34-E115-4BCF-8456-DC1D909BE20D}"/>
              </a:ext>
            </a:extLst>
          </p:cNvPr>
          <p:cNvSpPr txBox="1"/>
          <p:nvPr/>
        </p:nvSpPr>
        <p:spPr>
          <a:xfrm>
            <a:off x="6749313" y="58125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478</Words>
  <Application>Microsoft Office PowerPoint</Application>
  <PresentationFormat>Widescreen</PresentationFormat>
  <Paragraphs>100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DengXian</vt:lpstr>
      <vt:lpstr>Gloria Hallelujah</vt:lpstr>
      <vt:lpstr>iCiel Crocante</vt:lpstr>
      <vt:lpstr>Microsoft YaHei</vt:lpstr>
      <vt:lpstr>zihun35hao-jindianyahei</vt:lpstr>
      <vt:lpstr>字魂59号-创粗黑</vt:lpstr>
      <vt:lpstr>字魂70号-灵悦黑体</vt:lpstr>
      <vt:lpstr>Arial</vt:lpstr>
      <vt:lpstr>Calibri</vt:lpstr>
      <vt:lpstr>Calibri Light</vt:lpstr>
      <vt:lpstr>HP001 4 hàng</vt:lpstr>
      <vt:lpstr>Office 主题</vt:lpstr>
      <vt:lpstr>1_Office Theme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2022-10-08T11:41:05Z</dcterms:created>
  <dcterms:modified xsi:type="dcterms:W3CDTF">2022-10-30T12:50:27Z</dcterms:modified>
</cp:coreProperties>
</file>